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1.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2.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3.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4.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45.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6.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7.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8.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9.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50.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1.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2.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3.xml" ContentType="application/vnd.openxmlformats-officedocument.theme+xml"/>
  <Override PartName="/ppt/theme/theme54.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 id="2147483662" r:id="rId15"/>
    <p:sldMasterId id="2147483663" r:id="rId16"/>
    <p:sldMasterId id="2147483664" r:id="rId17"/>
    <p:sldMasterId id="2147483665" r:id="rId18"/>
    <p:sldMasterId id="2147483666" r:id="rId19"/>
    <p:sldMasterId id="2147483667" r:id="rId20"/>
    <p:sldMasterId id="2147483668" r:id="rId21"/>
    <p:sldMasterId id="2147483669" r:id="rId22"/>
    <p:sldMasterId id="2147483670" r:id="rId23"/>
    <p:sldMasterId id="2147483671" r:id="rId24"/>
    <p:sldMasterId id="2147483672" r:id="rId25"/>
    <p:sldMasterId id="2147483673" r:id="rId26"/>
    <p:sldMasterId id="2147483674" r:id="rId27"/>
    <p:sldMasterId id="2147483675" r:id="rId28"/>
    <p:sldMasterId id="2147483676" r:id="rId29"/>
    <p:sldMasterId id="2147483677" r:id="rId30"/>
    <p:sldMasterId id="2147483678" r:id="rId31"/>
    <p:sldMasterId id="2147483679" r:id="rId32"/>
    <p:sldMasterId id="2147483680" r:id="rId33"/>
    <p:sldMasterId id="2147483681" r:id="rId34"/>
    <p:sldMasterId id="2147483682" r:id="rId35"/>
    <p:sldMasterId id="2147483683" r:id="rId36"/>
    <p:sldMasterId id="2147483684" r:id="rId37"/>
    <p:sldMasterId id="2147483685" r:id="rId38"/>
    <p:sldMasterId id="2147483686" r:id="rId39"/>
    <p:sldMasterId id="2147483687" r:id="rId40"/>
    <p:sldMasterId id="2147483688" r:id="rId41"/>
    <p:sldMasterId id="2147483689" r:id="rId42"/>
    <p:sldMasterId id="2147483690" r:id="rId43"/>
    <p:sldMasterId id="2147483691" r:id="rId44"/>
    <p:sldMasterId id="2147483692" r:id="rId45"/>
    <p:sldMasterId id="2147483693" r:id="rId46"/>
    <p:sldMasterId id="2147483694" r:id="rId47"/>
    <p:sldMasterId id="2147483695" r:id="rId48"/>
    <p:sldMasterId id="2147483696" r:id="rId49"/>
    <p:sldMasterId id="2147483697" r:id="rId50"/>
    <p:sldMasterId id="2147483698" r:id="rId51"/>
    <p:sldMasterId id="2147483699" r:id="rId52"/>
    <p:sldMasterId id="2147483700" r:id="rId53"/>
  </p:sldMasterIdLst>
  <p:notesMasterIdLst>
    <p:notesMasterId r:id="rId283"/>
  </p:notesMasterIdLst>
  <p:sldIdLst>
    <p:sldId id="425" r:id="rId54"/>
    <p:sldId id="276" r:id="rId55"/>
    <p:sldId id="577" r:id="rId56"/>
    <p:sldId id="593" r:id="rId57"/>
    <p:sldId id="594" r:id="rId58"/>
    <p:sldId id="563" r:id="rId59"/>
    <p:sldId id="497" r:id="rId60"/>
    <p:sldId id="548" r:id="rId61"/>
    <p:sldId id="270" r:id="rId62"/>
    <p:sldId id="278" r:id="rId63"/>
    <p:sldId id="576" r:id="rId64"/>
    <p:sldId id="271" r:id="rId65"/>
    <p:sldId id="426" r:id="rId66"/>
    <p:sldId id="427" r:id="rId67"/>
    <p:sldId id="578" r:id="rId68"/>
    <p:sldId id="500" r:id="rId69"/>
    <p:sldId id="537" r:id="rId70"/>
    <p:sldId id="580" r:id="rId71"/>
    <p:sldId id="469" r:id="rId72"/>
    <p:sldId id="471" r:id="rId73"/>
    <p:sldId id="266" r:id="rId74"/>
    <p:sldId id="428" r:id="rId75"/>
    <p:sldId id="498" r:id="rId76"/>
    <p:sldId id="538" r:id="rId77"/>
    <p:sldId id="499" r:id="rId78"/>
    <p:sldId id="539" r:id="rId79"/>
    <p:sldId id="540" r:id="rId80"/>
    <p:sldId id="541" r:id="rId81"/>
    <p:sldId id="286" r:id="rId82"/>
    <p:sldId id="287" r:id="rId83"/>
    <p:sldId id="559" r:id="rId84"/>
    <p:sldId id="557" r:id="rId85"/>
    <p:sldId id="554" r:id="rId86"/>
    <p:sldId id="579" r:id="rId87"/>
    <p:sldId id="555" r:id="rId88"/>
    <p:sldId id="556" r:id="rId89"/>
    <p:sldId id="560" r:id="rId90"/>
    <p:sldId id="558" r:id="rId91"/>
    <p:sldId id="584" r:id="rId92"/>
    <p:sldId id="506" r:id="rId93"/>
    <p:sldId id="567" r:id="rId94"/>
    <p:sldId id="564" r:id="rId95"/>
    <p:sldId id="581" r:id="rId96"/>
    <p:sldId id="582" r:id="rId97"/>
    <p:sldId id="583" r:id="rId98"/>
    <p:sldId id="597" r:id="rId99"/>
    <p:sldId id="501" r:id="rId100"/>
    <p:sldId id="595" r:id="rId101"/>
    <p:sldId id="502" r:id="rId102"/>
    <p:sldId id="503" r:id="rId103"/>
    <p:sldId id="588" r:id="rId104"/>
    <p:sldId id="504" r:id="rId105"/>
    <p:sldId id="544" r:id="rId106"/>
    <p:sldId id="505" r:id="rId107"/>
    <p:sldId id="507" r:id="rId108"/>
    <p:sldId id="585" r:id="rId109"/>
    <p:sldId id="565" r:id="rId110"/>
    <p:sldId id="566" r:id="rId111"/>
    <p:sldId id="508" r:id="rId112"/>
    <p:sldId id="509" r:id="rId113"/>
    <p:sldId id="586" r:id="rId114"/>
    <p:sldId id="510" r:id="rId115"/>
    <p:sldId id="587" r:id="rId116"/>
    <p:sldId id="470" r:id="rId117"/>
    <p:sldId id="429" r:id="rId118"/>
    <p:sldId id="603" r:id="rId119"/>
    <p:sldId id="430" r:id="rId120"/>
    <p:sldId id="598" r:id="rId121"/>
    <p:sldId id="599" r:id="rId122"/>
    <p:sldId id="600" r:id="rId123"/>
    <p:sldId id="601" r:id="rId124"/>
    <p:sldId id="602" r:id="rId125"/>
    <p:sldId id="472" r:id="rId126"/>
    <p:sldId id="473" r:id="rId127"/>
    <p:sldId id="474" r:id="rId128"/>
    <p:sldId id="256" r:id="rId129"/>
    <p:sldId id="570" r:id="rId130"/>
    <p:sldId id="571" r:id="rId131"/>
    <p:sldId id="573" r:id="rId132"/>
    <p:sldId id="475" r:id="rId133"/>
    <p:sldId id="476" r:id="rId134"/>
    <p:sldId id="477" r:id="rId135"/>
    <p:sldId id="478" r:id="rId136"/>
    <p:sldId id="479" r:id="rId137"/>
    <p:sldId id="480" r:id="rId138"/>
    <p:sldId id="481" r:id="rId139"/>
    <p:sldId id="482" r:id="rId140"/>
    <p:sldId id="483" r:id="rId141"/>
    <p:sldId id="484" r:id="rId142"/>
    <p:sldId id="485" r:id="rId143"/>
    <p:sldId id="545" r:id="rId144"/>
    <p:sldId id="486" r:id="rId145"/>
    <p:sldId id="487" r:id="rId146"/>
    <p:sldId id="490" r:id="rId147"/>
    <p:sldId id="511" r:id="rId148"/>
    <p:sldId id="574" r:id="rId149"/>
    <p:sldId id="512" r:id="rId150"/>
    <p:sldId id="513" r:id="rId151"/>
    <p:sldId id="514" r:id="rId152"/>
    <p:sldId id="596" r:id="rId153"/>
    <p:sldId id="515" r:id="rId154"/>
    <p:sldId id="516" r:id="rId155"/>
    <p:sldId id="589" r:id="rId156"/>
    <p:sldId id="592" r:id="rId157"/>
    <p:sldId id="569" r:id="rId158"/>
    <p:sldId id="568" r:id="rId159"/>
    <p:sldId id="547" r:id="rId160"/>
    <p:sldId id="489" r:id="rId161"/>
    <p:sldId id="590" r:id="rId162"/>
    <p:sldId id="561" r:id="rId163"/>
    <p:sldId id="591" r:id="rId164"/>
    <p:sldId id="415" r:id="rId165"/>
    <p:sldId id="549" r:id="rId166"/>
    <p:sldId id="575" r:id="rId167"/>
    <p:sldId id="550" r:id="rId168"/>
    <p:sldId id="551" r:id="rId169"/>
    <p:sldId id="552" r:id="rId170"/>
    <p:sldId id="377" r:id="rId171"/>
    <p:sldId id="553" r:id="rId172"/>
    <p:sldId id="517" r:id="rId173"/>
    <p:sldId id="431" r:id="rId174"/>
    <p:sldId id="518" r:id="rId175"/>
    <p:sldId id="523" r:id="rId176"/>
    <p:sldId id="524" r:id="rId177"/>
    <p:sldId id="525" r:id="rId178"/>
    <p:sldId id="526" r:id="rId179"/>
    <p:sldId id="531" r:id="rId180"/>
    <p:sldId id="532" r:id="rId181"/>
    <p:sldId id="527" r:id="rId182"/>
    <p:sldId id="520" r:id="rId183"/>
    <p:sldId id="519" r:id="rId184"/>
    <p:sldId id="521" r:id="rId185"/>
    <p:sldId id="522" r:id="rId186"/>
    <p:sldId id="528" r:id="rId187"/>
    <p:sldId id="529" r:id="rId188"/>
    <p:sldId id="533" r:id="rId189"/>
    <p:sldId id="530" r:id="rId190"/>
    <p:sldId id="534" r:id="rId191"/>
    <p:sldId id="434" r:id="rId192"/>
    <p:sldId id="496" r:id="rId193"/>
    <p:sldId id="462" r:id="rId194"/>
    <p:sldId id="463" r:id="rId195"/>
    <p:sldId id="464" r:id="rId196"/>
    <p:sldId id="535" r:id="rId197"/>
    <p:sldId id="456" r:id="rId198"/>
    <p:sldId id="457" r:id="rId199"/>
    <p:sldId id="458" r:id="rId200"/>
    <p:sldId id="459" r:id="rId201"/>
    <p:sldId id="460" r:id="rId202"/>
    <p:sldId id="378" r:id="rId203"/>
    <p:sldId id="492" r:id="rId204"/>
    <p:sldId id="491" r:id="rId205"/>
    <p:sldId id="494" r:id="rId206"/>
    <p:sldId id="495" r:id="rId207"/>
    <p:sldId id="279" r:id="rId208"/>
    <p:sldId id="493" r:id="rId209"/>
    <p:sldId id="466" r:id="rId210"/>
    <p:sldId id="272" r:id="rId211"/>
    <p:sldId id="273" r:id="rId212"/>
    <p:sldId id="536" r:id="rId213"/>
    <p:sldId id="280" r:id="rId214"/>
    <p:sldId id="274" r:id="rId215"/>
    <p:sldId id="281" r:id="rId216"/>
    <p:sldId id="282" r:id="rId217"/>
    <p:sldId id="283" r:id="rId218"/>
    <p:sldId id="284" r:id="rId219"/>
    <p:sldId id="288" r:id="rId220"/>
    <p:sldId id="289" r:id="rId221"/>
    <p:sldId id="290" r:id="rId222"/>
    <p:sldId id="291" r:id="rId223"/>
    <p:sldId id="292" r:id="rId224"/>
    <p:sldId id="293" r:id="rId225"/>
    <p:sldId id="294" r:id="rId226"/>
    <p:sldId id="304" r:id="rId227"/>
    <p:sldId id="298" r:id="rId228"/>
    <p:sldId id="305" r:id="rId229"/>
    <p:sldId id="306" r:id="rId230"/>
    <p:sldId id="307" r:id="rId231"/>
    <p:sldId id="296" r:id="rId232"/>
    <p:sldId id="303" r:id="rId233"/>
    <p:sldId id="302" r:id="rId234"/>
    <p:sldId id="297" r:id="rId235"/>
    <p:sldId id="295" r:id="rId236"/>
    <p:sldId id="308" r:id="rId237"/>
    <p:sldId id="299" r:id="rId238"/>
    <p:sldId id="300" r:id="rId239"/>
    <p:sldId id="301" r:id="rId240"/>
    <p:sldId id="309" r:id="rId241"/>
    <p:sldId id="310" r:id="rId242"/>
    <p:sldId id="311" r:id="rId243"/>
    <p:sldId id="312" r:id="rId244"/>
    <p:sldId id="313" r:id="rId245"/>
    <p:sldId id="314" r:id="rId246"/>
    <p:sldId id="315" r:id="rId247"/>
    <p:sldId id="316" r:id="rId248"/>
    <p:sldId id="326" r:id="rId249"/>
    <p:sldId id="317" r:id="rId250"/>
    <p:sldId id="333" r:id="rId251"/>
    <p:sldId id="330" r:id="rId252"/>
    <p:sldId id="328" r:id="rId253"/>
    <p:sldId id="329" r:id="rId254"/>
    <p:sldId id="331" r:id="rId255"/>
    <p:sldId id="332" r:id="rId256"/>
    <p:sldId id="334" r:id="rId257"/>
    <p:sldId id="323" r:id="rId258"/>
    <p:sldId id="318" r:id="rId259"/>
    <p:sldId id="324" r:id="rId260"/>
    <p:sldId id="335" r:id="rId261"/>
    <p:sldId id="336" r:id="rId262"/>
    <p:sldId id="337" r:id="rId263"/>
    <p:sldId id="338" r:id="rId264"/>
    <p:sldId id="346" r:id="rId265"/>
    <p:sldId id="347" r:id="rId266"/>
    <p:sldId id="339" r:id="rId267"/>
    <p:sldId id="340" r:id="rId268"/>
    <p:sldId id="341" r:id="rId269"/>
    <p:sldId id="342" r:id="rId270"/>
    <p:sldId id="343" r:id="rId271"/>
    <p:sldId id="344" r:id="rId272"/>
    <p:sldId id="345" r:id="rId273"/>
    <p:sldId id="325" r:id="rId274"/>
    <p:sldId id="371" r:id="rId275"/>
    <p:sldId id="372" r:id="rId276"/>
    <p:sldId id="373" r:id="rId277"/>
    <p:sldId id="374" r:id="rId278"/>
    <p:sldId id="375" r:id="rId279"/>
    <p:sldId id="376" r:id="rId280"/>
    <p:sldId id="390" r:id="rId281"/>
    <p:sldId id="389" r:id="rId282"/>
  </p:sldIdLst>
  <p:sldSz cx="13004800" cy="9753600"/>
  <p:notesSz cx="6858000" cy="9144000"/>
  <p:defaultTextStyle>
    <a:defPPr>
      <a:defRPr lang="en-US"/>
    </a:defPPr>
    <a:lvl1pPr algn="ctr" rtl="0" fontAlgn="base">
      <a:spcBef>
        <a:spcPct val="0"/>
      </a:spcBef>
      <a:spcAft>
        <a:spcPct val="0"/>
      </a:spcAft>
      <a:defRPr sz="2400" kern="1200">
        <a:solidFill>
          <a:srgbClr val="000000"/>
        </a:solidFill>
        <a:latin typeface="Gill Sans" charset="0"/>
        <a:ea typeface="Heiti SC Light" charset="0"/>
        <a:cs typeface="Heiti SC Light" charset="0"/>
        <a:sym typeface="Gill Sans" charset="0"/>
      </a:defRPr>
    </a:lvl1pPr>
    <a:lvl2pPr marL="457200" algn="ctr" rtl="0" fontAlgn="base">
      <a:spcBef>
        <a:spcPct val="0"/>
      </a:spcBef>
      <a:spcAft>
        <a:spcPct val="0"/>
      </a:spcAft>
      <a:defRPr sz="2400" kern="1200">
        <a:solidFill>
          <a:srgbClr val="000000"/>
        </a:solidFill>
        <a:latin typeface="Gill Sans" charset="0"/>
        <a:ea typeface="Heiti SC Light" charset="0"/>
        <a:cs typeface="Heiti SC Light" charset="0"/>
        <a:sym typeface="Gill Sans" charset="0"/>
      </a:defRPr>
    </a:lvl2pPr>
    <a:lvl3pPr marL="914400" algn="ctr" rtl="0" fontAlgn="base">
      <a:spcBef>
        <a:spcPct val="0"/>
      </a:spcBef>
      <a:spcAft>
        <a:spcPct val="0"/>
      </a:spcAft>
      <a:defRPr sz="2400" kern="1200">
        <a:solidFill>
          <a:srgbClr val="000000"/>
        </a:solidFill>
        <a:latin typeface="Gill Sans" charset="0"/>
        <a:ea typeface="Heiti SC Light" charset="0"/>
        <a:cs typeface="Heiti SC Light" charset="0"/>
        <a:sym typeface="Gill Sans" charset="0"/>
      </a:defRPr>
    </a:lvl3pPr>
    <a:lvl4pPr marL="1371600" algn="ctr" rtl="0" fontAlgn="base">
      <a:spcBef>
        <a:spcPct val="0"/>
      </a:spcBef>
      <a:spcAft>
        <a:spcPct val="0"/>
      </a:spcAft>
      <a:defRPr sz="2400" kern="1200">
        <a:solidFill>
          <a:srgbClr val="000000"/>
        </a:solidFill>
        <a:latin typeface="Gill Sans" charset="0"/>
        <a:ea typeface="Heiti SC Light" charset="0"/>
        <a:cs typeface="Heiti SC Light" charset="0"/>
        <a:sym typeface="Gill Sans" charset="0"/>
      </a:defRPr>
    </a:lvl4pPr>
    <a:lvl5pPr marL="1828800" algn="ctr" rtl="0" fontAlgn="base">
      <a:spcBef>
        <a:spcPct val="0"/>
      </a:spcBef>
      <a:spcAft>
        <a:spcPct val="0"/>
      </a:spcAft>
      <a:defRPr sz="2400" kern="1200">
        <a:solidFill>
          <a:srgbClr val="000000"/>
        </a:solidFill>
        <a:latin typeface="Gill Sans" charset="0"/>
        <a:ea typeface="Heiti SC Light" charset="0"/>
        <a:cs typeface="Heiti SC Light" charset="0"/>
        <a:sym typeface="Gill Sans" charset="0"/>
      </a:defRPr>
    </a:lvl5pPr>
    <a:lvl6pPr marL="2286000" algn="l" defTabSz="457200" rtl="0" eaLnBrk="1" latinLnBrk="0" hangingPunct="1">
      <a:defRPr sz="2400" kern="1200">
        <a:solidFill>
          <a:srgbClr val="000000"/>
        </a:solidFill>
        <a:latin typeface="Gill Sans" charset="0"/>
        <a:ea typeface="Heiti SC Light" charset="0"/>
        <a:cs typeface="Heiti SC Light" charset="0"/>
        <a:sym typeface="Gill Sans" charset="0"/>
      </a:defRPr>
    </a:lvl6pPr>
    <a:lvl7pPr marL="2743200" algn="l" defTabSz="457200" rtl="0" eaLnBrk="1" latinLnBrk="0" hangingPunct="1">
      <a:defRPr sz="2400" kern="1200">
        <a:solidFill>
          <a:srgbClr val="000000"/>
        </a:solidFill>
        <a:latin typeface="Gill Sans" charset="0"/>
        <a:ea typeface="Heiti SC Light" charset="0"/>
        <a:cs typeface="Heiti SC Light" charset="0"/>
        <a:sym typeface="Gill Sans" charset="0"/>
      </a:defRPr>
    </a:lvl7pPr>
    <a:lvl8pPr marL="3200400" algn="l" defTabSz="457200" rtl="0" eaLnBrk="1" latinLnBrk="0" hangingPunct="1">
      <a:defRPr sz="2400" kern="1200">
        <a:solidFill>
          <a:srgbClr val="000000"/>
        </a:solidFill>
        <a:latin typeface="Gill Sans" charset="0"/>
        <a:ea typeface="Heiti SC Light" charset="0"/>
        <a:cs typeface="Heiti SC Light" charset="0"/>
        <a:sym typeface="Gill Sans" charset="0"/>
      </a:defRPr>
    </a:lvl8pPr>
    <a:lvl9pPr marL="3657600" algn="l" defTabSz="457200" rtl="0" eaLnBrk="1" latinLnBrk="0" hangingPunct="1">
      <a:defRPr sz="2400" kern="1200">
        <a:solidFill>
          <a:srgbClr val="000000"/>
        </a:solidFill>
        <a:latin typeface="Gill Sans" charset="0"/>
        <a:ea typeface="Heiti SC Light" charset="0"/>
        <a:cs typeface="Heiti SC Light" charset="0"/>
        <a:sym typeface="Gill Sans"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503"/>
    <p:restoredTop sz="99469" autoAdjust="0"/>
  </p:normalViewPr>
  <p:slideViewPr>
    <p:cSldViewPr>
      <p:cViewPr>
        <p:scale>
          <a:sx n="100" d="100"/>
          <a:sy n="100" d="100"/>
        </p:scale>
        <p:origin x="2944" y="488"/>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4.xml"/><Relationship Id="rId21" Type="http://schemas.openxmlformats.org/officeDocument/2006/relationships/slideMaster" Target="slideMasters/slideMaster21.xml"/><Relationship Id="rId63" Type="http://schemas.openxmlformats.org/officeDocument/2006/relationships/slide" Target="slides/slide10.xml"/><Relationship Id="rId159" Type="http://schemas.openxmlformats.org/officeDocument/2006/relationships/slide" Target="slides/slide106.xml"/><Relationship Id="rId170" Type="http://schemas.openxmlformats.org/officeDocument/2006/relationships/slide" Target="slides/slide117.xml"/><Relationship Id="rId226" Type="http://schemas.openxmlformats.org/officeDocument/2006/relationships/slide" Target="slides/slide173.xml"/><Relationship Id="rId268" Type="http://schemas.openxmlformats.org/officeDocument/2006/relationships/slide" Target="slides/slide215.xml"/><Relationship Id="rId32" Type="http://schemas.openxmlformats.org/officeDocument/2006/relationships/slideMaster" Target="slideMasters/slideMaster32.xml"/><Relationship Id="rId74" Type="http://schemas.openxmlformats.org/officeDocument/2006/relationships/slide" Target="slides/slide21.xml"/><Relationship Id="rId128" Type="http://schemas.openxmlformats.org/officeDocument/2006/relationships/slide" Target="slides/slide75.xml"/><Relationship Id="rId5" Type="http://schemas.openxmlformats.org/officeDocument/2006/relationships/slideMaster" Target="slideMasters/slideMaster5.xml"/><Relationship Id="rId181" Type="http://schemas.openxmlformats.org/officeDocument/2006/relationships/slide" Target="slides/slide128.xml"/><Relationship Id="rId237" Type="http://schemas.openxmlformats.org/officeDocument/2006/relationships/slide" Target="slides/slide184.xml"/><Relationship Id="rId279" Type="http://schemas.openxmlformats.org/officeDocument/2006/relationships/slide" Target="slides/slide226.xml"/><Relationship Id="rId43" Type="http://schemas.openxmlformats.org/officeDocument/2006/relationships/slideMaster" Target="slideMasters/slideMaster43.xml"/><Relationship Id="rId139" Type="http://schemas.openxmlformats.org/officeDocument/2006/relationships/slide" Target="slides/slide86.xml"/><Relationship Id="rId85" Type="http://schemas.openxmlformats.org/officeDocument/2006/relationships/slide" Target="slides/slide32.xml"/><Relationship Id="rId150" Type="http://schemas.openxmlformats.org/officeDocument/2006/relationships/slide" Target="slides/slide97.xml"/><Relationship Id="rId171" Type="http://schemas.openxmlformats.org/officeDocument/2006/relationships/slide" Target="slides/slide118.xml"/><Relationship Id="rId192" Type="http://schemas.openxmlformats.org/officeDocument/2006/relationships/slide" Target="slides/slide139.xml"/><Relationship Id="rId206" Type="http://schemas.openxmlformats.org/officeDocument/2006/relationships/slide" Target="slides/slide153.xml"/><Relationship Id="rId227" Type="http://schemas.openxmlformats.org/officeDocument/2006/relationships/slide" Target="slides/slide174.xml"/><Relationship Id="rId248" Type="http://schemas.openxmlformats.org/officeDocument/2006/relationships/slide" Target="slides/slide195.xml"/><Relationship Id="rId269" Type="http://schemas.openxmlformats.org/officeDocument/2006/relationships/slide" Target="slides/slide216.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5.xml"/><Relationship Id="rId129" Type="http://schemas.openxmlformats.org/officeDocument/2006/relationships/slide" Target="slides/slide76.xml"/><Relationship Id="rId280" Type="http://schemas.openxmlformats.org/officeDocument/2006/relationships/slide" Target="slides/slide227.xml"/><Relationship Id="rId54" Type="http://schemas.openxmlformats.org/officeDocument/2006/relationships/slide" Target="slides/slide1.xml"/><Relationship Id="rId75" Type="http://schemas.openxmlformats.org/officeDocument/2006/relationships/slide" Target="slides/slide22.xml"/><Relationship Id="rId96" Type="http://schemas.openxmlformats.org/officeDocument/2006/relationships/slide" Target="slides/slide43.xml"/><Relationship Id="rId140" Type="http://schemas.openxmlformats.org/officeDocument/2006/relationships/slide" Target="slides/slide87.xml"/><Relationship Id="rId161" Type="http://schemas.openxmlformats.org/officeDocument/2006/relationships/slide" Target="slides/slide108.xml"/><Relationship Id="rId182" Type="http://schemas.openxmlformats.org/officeDocument/2006/relationships/slide" Target="slides/slide129.xml"/><Relationship Id="rId217" Type="http://schemas.openxmlformats.org/officeDocument/2006/relationships/slide" Target="slides/slide164.xml"/><Relationship Id="rId6" Type="http://schemas.openxmlformats.org/officeDocument/2006/relationships/slideMaster" Target="slideMasters/slideMaster6.xml"/><Relationship Id="rId238" Type="http://schemas.openxmlformats.org/officeDocument/2006/relationships/slide" Target="slides/slide185.xml"/><Relationship Id="rId259" Type="http://schemas.openxmlformats.org/officeDocument/2006/relationships/slide" Target="slides/slide206.xml"/><Relationship Id="rId23" Type="http://schemas.openxmlformats.org/officeDocument/2006/relationships/slideMaster" Target="slideMasters/slideMaster23.xml"/><Relationship Id="rId119" Type="http://schemas.openxmlformats.org/officeDocument/2006/relationships/slide" Target="slides/slide66.xml"/><Relationship Id="rId270" Type="http://schemas.openxmlformats.org/officeDocument/2006/relationships/slide" Target="slides/slide217.xml"/><Relationship Id="rId44" Type="http://schemas.openxmlformats.org/officeDocument/2006/relationships/slideMaster" Target="slideMasters/slideMaster44.xml"/><Relationship Id="rId65" Type="http://schemas.openxmlformats.org/officeDocument/2006/relationships/slide" Target="slides/slide12.xml"/><Relationship Id="rId86" Type="http://schemas.openxmlformats.org/officeDocument/2006/relationships/slide" Target="slides/slide33.xml"/><Relationship Id="rId130" Type="http://schemas.openxmlformats.org/officeDocument/2006/relationships/slide" Target="slides/slide77.xml"/><Relationship Id="rId151" Type="http://schemas.openxmlformats.org/officeDocument/2006/relationships/slide" Target="slides/slide98.xml"/><Relationship Id="rId172" Type="http://schemas.openxmlformats.org/officeDocument/2006/relationships/slide" Target="slides/slide119.xml"/><Relationship Id="rId193" Type="http://schemas.openxmlformats.org/officeDocument/2006/relationships/slide" Target="slides/slide140.xml"/><Relationship Id="rId207" Type="http://schemas.openxmlformats.org/officeDocument/2006/relationships/slide" Target="slides/slide154.xml"/><Relationship Id="rId228" Type="http://schemas.openxmlformats.org/officeDocument/2006/relationships/slide" Target="slides/slide175.xml"/><Relationship Id="rId249" Type="http://schemas.openxmlformats.org/officeDocument/2006/relationships/slide" Target="slides/slide196.xml"/><Relationship Id="rId13" Type="http://schemas.openxmlformats.org/officeDocument/2006/relationships/slideMaster" Target="slideMasters/slideMaster13.xml"/><Relationship Id="rId109" Type="http://schemas.openxmlformats.org/officeDocument/2006/relationships/slide" Target="slides/slide56.xml"/><Relationship Id="rId260" Type="http://schemas.openxmlformats.org/officeDocument/2006/relationships/slide" Target="slides/slide207.xml"/><Relationship Id="rId281" Type="http://schemas.openxmlformats.org/officeDocument/2006/relationships/slide" Target="slides/slide228.xml"/><Relationship Id="rId34" Type="http://schemas.openxmlformats.org/officeDocument/2006/relationships/slideMaster" Target="slideMasters/slideMaster34.xml"/><Relationship Id="rId55" Type="http://schemas.openxmlformats.org/officeDocument/2006/relationships/slide" Target="slides/slide2.xml"/><Relationship Id="rId76" Type="http://schemas.openxmlformats.org/officeDocument/2006/relationships/slide" Target="slides/slide23.xml"/><Relationship Id="rId97" Type="http://schemas.openxmlformats.org/officeDocument/2006/relationships/slide" Target="slides/slide44.xml"/><Relationship Id="rId120" Type="http://schemas.openxmlformats.org/officeDocument/2006/relationships/slide" Target="slides/slide67.xml"/><Relationship Id="rId141" Type="http://schemas.openxmlformats.org/officeDocument/2006/relationships/slide" Target="slides/slide88.xml"/><Relationship Id="rId7" Type="http://schemas.openxmlformats.org/officeDocument/2006/relationships/slideMaster" Target="slideMasters/slideMaster7.xml"/><Relationship Id="rId162" Type="http://schemas.openxmlformats.org/officeDocument/2006/relationships/slide" Target="slides/slide109.xml"/><Relationship Id="rId183" Type="http://schemas.openxmlformats.org/officeDocument/2006/relationships/slide" Target="slides/slide130.xml"/><Relationship Id="rId218" Type="http://schemas.openxmlformats.org/officeDocument/2006/relationships/slide" Target="slides/slide165.xml"/><Relationship Id="rId239" Type="http://schemas.openxmlformats.org/officeDocument/2006/relationships/slide" Target="slides/slide186.xml"/><Relationship Id="rId250" Type="http://schemas.openxmlformats.org/officeDocument/2006/relationships/slide" Target="slides/slide197.xml"/><Relationship Id="rId271" Type="http://schemas.openxmlformats.org/officeDocument/2006/relationships/slide" Target="slides/slide218.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3.xml"/><Relationship Id="rId87" Type="http://schemas.openxmlformats.org/officeDocument/2006/relationships/slide" Target="slides/slide34.xml"/><Relationship Id="rId110" Type="http://schemas.openxmlformats.org/officeDocument/2006/relationships/slide" Target="slides/slide57.xml"/><Relationship Id="rId131" Type="http://schemas.openxmlformats.org/officeDocument/2006/relationships/slide" Target="slides/slide78.xml"/><Relationship Id="rId152" Type="http://schemas.openxmlformats.org/officeDocument/2006/relationships/slide" Target="slides/slide99.xml"/><Relationship Id="rId173" Type="http://schemas.openxmlformats.org/officeDocument/2006/relationships/slide" Target="slides/slide120.xml"/><Relationship Id="rId194" Type="http://schemas.openxmlformats.org/officeDocument/2006/relationships/slide" Target="slides/slide141.xml"/><Relationship Id="rId208" Type="http://schemas.openxmlformats.org/officeDocument/2006/relationships/slide" Target="slides/slide155.xml"/><Relationship Id="rId229" Type="http://schemas.openxmlformats.org/officeDocument/2006/relationships/slide" Target="slides/slide176.xml"/><Relationship Id="rId240" Type="http://schemas.openxmlformats.org/officeDocument/2006/relationships/slide" Target="slides/slide187.xml"/><Relationship Id="rId261" Type="http://schemas.openxmlformats.org/officeDocument/2006/relationships/slide" Target="slides/slide208.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3.xml"/><Relationship Id="rId77" Type="http://schemas.openxmlformats.org/officeDocument/2006/relationships/slide" Target="slides/slide24.xml"/><Relationship Id="rId100" Type="http://schemas.openxmlformats.org/officeDocument/2006/relationships/slide" Target="slides/slide47.xml"/><Relationship Id="rId282" Type="http://schemas.openxmlformats.org/officeDocument/2006/relationships/slide" Target="slides/slide229.xml"/><Relationship Id="rId8" Type="http://schemas.openxmlformats.org/officeDocument/2006/relationships/slideMaster" Target="slideMasters/slideMaster8.xml"/><Relationship Id="rId98" Type="http://schemas.openxmlformats.org/officeDocument/2006/relationships/slide" Target="slides/slide45.xml"/><Relationship Id="rId121" Type="http://schemas.openxmlformats.org/officeDocument/2006/relationships/slide" Target="slides/slide68.xml"/><Relationship Id="rId142" Type="http://schemas.openxmlformats.org/officeDocument/2006/relationships/slide" Target="slides/slide89.xml"/><Relationship Id="rId163" Type="http://schemas.openxmlformats.org/officeDocument/2006/relationships/slide" Target="slides/slide110.xml"/><Relationship Id="rId184" Type="http://schemas.openxmlformats.org/officeDocument/2006/relationships/slide" Target="slides/slide131.xml"/><Relationship Id="rId219" Type="http://schemas.openxmlformats.org/officeDocument/2006/relationships/slide" Target="slides/slide166.xml"/><Relationship Id="rId230" Type="http://schemas.openxmlformats.org/officeDocument/2006/relationships/slide" Target="slides/slide177.xml"/><Relationship Id="rId251" Type="http://schemas.openxmlformats.org/officeDocument/2006/relationships/slide" Target="slides/slide198.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4.xml"/><Relationship Id="rId272" Type="http://schemas.openxmlformats.org/officeDocument/2006/relationships/slide" Target="slides/slide219.xml"/><Relationship Id="rId88" Type="http://schemas.openxmlformats.org/officeDocument/2006/relationships/slide" Target="slides/slide35.xml"/><Relationship Id="rId111" Type="http://schemas.openxmlformats.org/officeDocument/2006/relationships/slide" Target="slides/slide58.xml"/><Relationship Id="rId132" Type="http://schemas.openxmlformats.org/officeDocument/2006/relationships/slide" Target="slides/slide79.xml"/><Relationship Id="rId153" Type="http://schemas.openxmlformats.org/officeDocument/2006/relationships/slide" Target="slides/slide100.xml"/><Relationship Id="rId174" Type="http://schemas.openxmlformats.org/officeDocument/2006/relationships/slide" Target="slides/slide121.xml"/><Relationship Id="rId195" Type="http://schemas.openxmlformats.org/officeDocument/2006/relationships/slide" Target="slides/slide142.xml"/><Relationship Id="rId209" Type="http://schemas.openxmlformats.org/officeDocument/2006/relationships/slide" Target="slides/slide156.xml"/><Relationship Id="rId220" Type="http://schemas.openxmlformats.org/officeDocument/2006/relationships/slide" Target="slides/slide167.xml"/><Relationship Id="rId241" Type="http://schemas.openxmlformats.org/officeDocument/2006/relationships/slide" Target="slides/slide18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4.xml"/><Relationship Id="rId262" Type="http://schemas.openxmlformats.org/officeDocument/2006/relationships/slide" Target="slides/slide209.xml"/><Relationship Id="rId283" Type="http://schemas.openxmlformats.org/officeDocument/2006/relationships/notesMaster" Target="notesMasters/notesMaster1.xml"/><Relationship Id="rId78" Type="http://schemas.openxmlformats.org/officeDocument/2006/relationships/slide" Target="slides/slide25.xml"/><Relationship Id="rId99" Type="http://schemas.openxmlformats.org/officeDocument/2006/relationships/slide" Target="slides/slide46.xml"/><Relationship Id="rId101" Type="http://schemas.openxmlformats.org/officeDocument/2006/relationships/slide" Target="slides/slide48.xml"/><Relationship Id="rId122" Type="http://schemas.openxmlformats.org/officeDocument/2006/relationships/slide" Target="slides/slide69.xml"/><Relationship Id="rId143" Type="http://schemas.openxmlformats.org/officeDocument/2006/relationships/slide" Target="slides/slide90.xml"/><Relationship Id="rId164" Type="http://schemas.openxmlformats.org/officeDocument/2006/relationships/slide" Target="slides/slide111.xml"/><Relationship Id="rId185" Type="http://schemas.openxmlformats.org/officeDocument/2006/relationships/slide" Target="slides/slide132.xml"/><Relationship Id="rId9" Type="http://schemas.openxmlformats.org/officeDocument/2006/relationships/slideMaster" Target="slideMasters/slideMaster9.xml"/><Relationship Id="rId210" Type="http://schemas.openxmlformats.org/officeDocument/2006/relationships/slide" Target="slides/slide157.xml"/><Relationship Id="rId26" Type="http://schemas.openxmlformats.org/officeDocument/2006/relationships/slideMaster" Target="slideMasters/slideMaster26.xml"/><Relationship Id="rId231" Type="http://schemas.openxmlformats.org/officeDocument/2006/relationships/slide" Target="slides/slide178.xml"/><Relationship Id="rId252" Type="http://schemas.openxmlformats.org/officeDocument/2006/relationships/slide" Target="slides/slide199.xml"/><Relationship Id="rId273" Type="http://schemas.openxmlformats.org/officeDocument/2006/relationships/slide" Target="slides/slide220.xml"/><Relationship Id="rId47" Type="http://schemas.openxmlformats.org/officeDocument/2006/relationships/slideMaster" Target="slideMasters/slideMaster47.xml"/><Relationship Id="rId68" Type="http://schemas.openxmlformats.org/officeDocument/2006/relationships/slide" Target="slides/slide15.xml"/><Relationship Id="rId89" Type="http://schemas.openxmlformats.org/officeDocument/2006/relationships/slide" Target="slides/slide36.xml"/><Relationship Id="rId112" Type="http://schemas.openxmlformats.org/officeDocument/2006/relationships/slide" Target="slides/slide59.xml"/><Relationship Id="rId133" Type="http://schemas.openxmlformats.org/officeDocument/2006/relationships/slide" Target="slides/slide80.xml"/><Relationship Id="rId154" Type="http://schemas.openxmlformats.org/officeDocument/2006/relationships/slide" Target="slides/slide101.xml"/><Relationship Id="rId175" Type="http://schemas.openxmlformats.org/officeDocument/2006/relationships/slide" Target="slides/slide122.xml"/><Relationship Id="rId196" Type="http://schemas.openxmlformats.org/officeDocument/2006/relationships/slide" Target="slides/slide143.xml"/><Relationship Id="rId200" Type="http://schemas.openxmlformats.org/officeDocument/2006/relationships/slide" Target="slides/slide147.xml"/><Relationship Id="rId16" Type="http://schemas.openxmlformats.org/officeDocument/2006/relationships/slideMaster" Target="slideMasters/slideMaster16.xml"/><Relationship Id="rId221" Type="http://schemas.openxmlformats.org/officeDocument/2006/relationships/slide" Target="slides/slide168.xml"/><Relationship Id="rId242" Type="http://schemas.openxmlformats.org/officeDocument/2006/relationships/slide" Target="slides/slide189.xml"/><Relationship Id="rId263" Type="http://schemas.openxmlformats.org/officeDocument/2006/relationships/slide" Target="slides/slide210.xml"/><Relationship Id="rId284" Type="http://schemas.openxmlformats.org/officeDocument/2006/relationships/presProps" Target="presProps.xml"/><Relationship Id="rId37" Type="http://schemas.openxmlformats.org/officeDocument/2006/relationships/slideMaster" Target="slideMasters/slideMaster37.xml"/><Relationship Id="rId58" Type="http://schemas.openxmlformats.org/officeDocument/2006/relationships/slide" Target="slides/slide5.xml"/><Relationship Id="rId79" Type="http://schemas.openxmlformats.org/officeDocument/2006/relationships/slide" Target="slides/slide26.xml"/><Relationship Id="rId102" Type="http://schemas.openxmlformats.org/officeDocument/2006/relationships/slide" Target="slides/slide49.xml"/><Relationship Id="rId123" Type="http://schemas.openxmlformats.org/officeDocument/2006/relationships/slide" Target="slides/slide70.xml"/><Relationship Id="rId144" Type="http://schemas.openxmlformats.org/officeDocument/2006/relationships/slide" Target="slides/slide91.xml"/><Relationship Id="rId90" Type="http://schemas.openxmlformats.org/officeDocument/2006/relationships/slide" Target="slides/slide37.xml"/><Relationship Id="rId165" Type="http://schemas.openxmlformats.org/officeDocument/2006/relationships/slide" Target="slides/slide112.xml"/><Relationship Id="rId186" Type="http://schemas.openxmlformats.org/officeDocument/2006/relationships/slide" Target="slides/slide133.xml"/><Relationship Id="rId211" Type="http://schemas.openxmlformats.org/officeDocument/2006/relationships/slide" Target="slides/slide158.xml"/><Relationship Id="rId232" Type="http://schemas.openxmlformats.org/officeDocument/2006/relationships/slide" Target="slides/slide179.xml"/><Relationship Id="rId253" Type="http://schemas.openxmlformats.org/officeDocument/2006/relationships/slide" Target="slides/slide200.xml"/><Relationship Id="rId274" Type="http://schemas.openxmlformats.org/officeDocument/2006/relationships/slide" Target="slides/slide22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6.xml"/><Relationship Id="rId113" Type="http://schemas.openxmlformats.org/officeDocument/2006/relationships/slide" Target="slides/slide60.xml"/><Relationship Id="rId134" Type="http://schemas.openxmlformats.org/officeDocument/2006/relationships/slide" Target="slides/slide81.xml"/><Relationship Id="rId80" Type="http://schemas.openxmlformats.org/officeDocument/2006/relationships/slide" Target="slides/slide27.xml"/><Relationship Id="rId155" Type="http://schemas.openxmlformats.org/officeDocument/2006/relationships/slide" Target="slides/slide102.xml"/><Relationship Id="rId176" Type="http://schemas.openxmlformats.org/officeDocument/2006/relationships/slide" Target="slides/slide123.xml"/><Relationship Id="rId197" Type="http://schemas.openxmlformats.org/officeDocument/2006/relationships/slide" Target="slides/slide144.xml"/><Relationship Id="rId201" Type="http://schemas.openxmlformats.org/officeDocument/2006/relationships/slide" Target="slides/slide148.xml"/><Relationship Id="rId222" Type="http://schemas.openxmlformats.org/officeDocument/2006/relationships/slide" Target="slides/slide169.xml"/><Relationship Id="rId243" Type="http://schemas.openxmlformats.org/officeDocument/2006/relationships/slide" Target="slides/slide190.xml"/><Relationship Id="rId264" Type="http://schemas.openxmlformats.org/officeDocument/2006/relationships/slide" Target="slides/slide211.xml"/><Relationship Id="rId285"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6.xml"/><Relationship Id="rId103" Type="http://schemas.openxmlformats.org/officeDocument/2006/relationships/slide" Target="slides/slide50.xml"/><Relationship Id="rId124" Type="http://schemas.openxmlformats.org/officeDocument/2006/relationships/slide" Target="slides/slide71.xml"/><Relationship Id="rId70" Type="http://schemas.openxmlformats.org/officeDocument/2006/relationships/slide" Target="slides/slide17.xml"/><Relationship Id="rId91" Type="http://schemas.openxmlformats.org/officeDocument/2006/relationships/slide" Target="slides/slide38.xml"/><Relationship Id="rId145" Type="http://schemas.openxmlformats.org/officeDocument/2006/relationships/slide" Target="slides/slide92.xml"/><Relationship Id="rId166" Type="http://schemas.openxmlformats.org/officeDocument/2006/relationships/slide" Target="slides/slide113.xml"/><Relationship Id="rId187" Type="http://schemas.openxmlformats.org/officeDocument/2006/relationships/slide" Target="slides/slide134.xml"/><Relationship Id="rId1" Type="http://schemas.openxmlformats.org/officeDocument/2006/relationships/slideMaster" Target="slideMasters/slideMaster1.xml"/><Relationship Id="rId212" Type="http://schemas.openxmlformats.org/officeDocument/2006/relationships/slide" Target="slides/slide159.xml"/><Relationship Id="rId233" Type="http://schemas.openxmlformats.org/officeDocument/2006/relationships/slide" Target="slides/slide180.xml"/><Relationship Id="rId254" Type="http://schemas.openxmlformats.org/officeDocument/2006/relationships/slide" Target="slides/slide20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1.xml"/><Relationship Id="rId275" Type="http://schemas.openxmlformats.org/officeDocument/2006/relationships/slide" Target="slides/slide222.xml"/><Relationship Id="rId60" Type="http://schemas.openxmlformats.org/officeDocument/2006/relationships/slide" Target="slides/slide7.xml"/><Relationship Id="rId81" Type="http://schemas.openxmlformats.org/officeDocument/2006/relationships/slide" Target="slides/slide28.xml"/><Relationship Id="rId135" Type="http://schemas.openxmlformats.org/officeDocument/2006/relationships/slide" Target="slides/slide82.xml"/><Relationship Id="rId156" Type="http://schemas.openxmlformats.org/officeDocument/2006/relationships/slide" Target="slides/slide103.xml"/><Relationship Id="rId177" Type="http://schemas.openxmlformats.org/officeDocument/2006/relationships/slide" Target="slides/slide124.xml"/><Relationship Id="rId198" Type="http://schemas.openxmlformats.org/officeDocument/2006/relationships/slide" Target="slides/slide145.xml"/><Relationship Id="rId202" Type="http://schemas.openxmlformats.org/officeDocument/2006/relationships/slide" Target="slides/slide149.xml"/><Relationship Id="rId223" Type="http://schemas.openxmlformats.org/officeDocument/2006/relationships/slide" Target="slides/slide170.xml"/><Relationship Id="rId244" Type="http://schemas.openxmlformats.org/officeDocument/2006/relationships/slide" Target="slides/slide19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2.xml"/><Relationship Id="rId286" Type="http://schemas.openxmlformats.org/officeDocument/2006/relationships/theme" Target="theme/theme1.xml"/><Relationship Id="rId50" Type="http://schemas.openxmlformats.org/officeDocument/2006/relationships/slideMaster" Target="slideMasters/slideMaster50.xml"/><Relationship Id="rId104" Type="http://schemas.openxmlformats.org/officeDocument/2006/relationships/slide" Target="slides/slide51.xml"/><Relationship Id="rId125" Type="http://schemas.openxmlformats.org/officeDocument/2006/relationships/slide" Target="slides/slide72.xml"/><Relationship Id="rId146" Type="http://schemas.openxmlformats.org/officeDocument/2006/relationships/slide" Target="slides/slide93.xml"/><Relationship Id="rId167" Type="http://schemas.openxmlformats.org/officeDocument/2006/relationships/slide" Target="slides/slide114.xml"/><Relationship Id="rId188" Type="http://schemas.openxmlformats.org/officeDocument/2006/relationships/slide" Target="slides/slide135.xml"/><Relationship Id="rId71" Type="http://schemas.openxmlformats.org/officeDocument/2006/relationships/slide" Target="slides/slide18.xml"/><Relationship Id="rId92" Type="http://schemas.openxmlformats.org/officeDocument/2006/relationships/slide" Target="slides/slide39.xml"/><Relationship Id="rId213" Type="http://schemas.openxmlformats.org/officeDocument/2006/relationships/slide" Target="slides/slide160.xml"/><Relationship Id="rId234"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2.xml"/><Relationship Id="rId276" Type="http://schemas.openxmlformats.org/officeDocument/2006/relationships/slide" Target="slides/slide223.xml"/><Relationship Id="rId40" Type="http://schemas.openxmlformats.org/officeDocument/2006/relationships/slideMaster" Target="slideMasters/slideMaster40.xml"/><Relationship Id="rId115" Type="http://schemas.openxmlformats.org/officeDocument/2006/relationships/slide" Target="slides/slide62.xml"/><Relationship Id="rId136" Type="http://schemas.openxmlformats.org/officeDocument/2006/relationships/slide" Target="slides/slide83.xml"/><Relationship Id="rId157" Type="http://schemas.openxmlformats.org/officeDocument/2006/relationships/slide" Target="slides/slide104.xml"/><Relationship Id="rId178" Type="http://schemas.openxmlformats.org/officeDocument/2006/relationships/slide" Target="slides/slide125.xml"/><Relationship Id="rId61" Type="http://schemas.openxmlformats.org/officeDocument/2006/relationships/slide" Target="slides/slide8.xml"/><Relationship Id="rId82" Type="http://schemas.openxmlformats.org/officeDocument/2006/relationships/slide" Target="slides/slide29.xml"/><Relationship Id="rId199" Type="http://schemas.openxmlformats.org/officeDocument/2006/relationships/slide" Target="slides/slide146.xml"/><Relationship Id="rId203" Type="http://schemas.openxmlformats.org/officeDocument/2006/relationships/slide" Target="slides/slide150.xml"/><Relationship Id="rId19" Type="http://schemas.openxmlformats.org/officeDocument/2006/relationships/slideMaster" Target="slideMasters/slideMaster19.xml"/><Relationship Id="rId224" Type="http://schemas.openxmlformats.org/officeDocument/2006/relationships/slide" Target="slides/slide171.xml"/><Relationship Id="rId245" Type="http://schemas.openxmlformats.org/officeDocument/2006/relationships/slide" Target="slides/slide192.xml"/><Relationship Id="rId266" Type="http://schemas.openxmlformats.org/officeDocument/2006/relationships/slide" Target="slides/slide213.xml"/><Relationship Id="rId287" Type="http://schemas.openxmlformats.org/officeDocument/2006/relationships/tableStyles" Target="tableStyles.xml"/><Relationship Id="rId30" Type="http://schemas.openxmlformats.org/officeDocument/2006/relationships/slideMaster" Target="slideMasters/slideMaster30.xml"/><Relationship Id="rId105" Type="http://schemas.openxmlformats.org/officeDocument/2006/relationships/slide" Target="slides/slide52.xml"/><Relationship Id="rId126" Type="http://schemas.openxmlformats.org/officeDocument/2006/relationships/slide" Target="slides/slide73.xml"/><Relationship Id="rId147" Type="http://schemas.openxmlformats.org/officeDocument/2006/relationships/slide" Target="slides/slide94.xml"/><Relationship Id="rId168" Type="http://schemas.openxmlformats.org/officeDocument/2006/relationships/slide" Target="slides/slide115.xml"/><Relationship Id="rId51" Type="http://schemas.openxmlformats.org/officeDocument/2006/relationships/slideMaster" Target="slideMasters/slideMaster51.xml"/><Relationship Id="rId72" Type="http://schemas.openxmlformats.org/officeDocument/2006/relationships/slide" Target="slides/slide19.xml"/><Relationship Id="rId93" Type="http://schemas.openxmlformats.org/officeDocument/2006/relationships/slide" Target="slides/slide40.xml"/><Relationship Id="rId189" Type="http://schemas.openxmlformats.org/officeDocument/2006/relationships/slide" Target="slides/slide136.xml"/><Relationship Id="rId3" Type="http://schemas.openxmlformats.org/officeDocument/2006/relationships/slideMaster" Target="slideMasters/slideMaster3.xml"/><Relationship Id="rId214" Type="http://schemas.openxmlformats.org/officeDocument/2006/relationships/slide" Target="slides/slide161.xml"/><Relationship Id="rId235" Type="http://schemas.openxmlformats.org/officeDocument/2006/relationships/slide" Target="slides/slide182.xml"/><Relationship Id="rId256" Type="http://schemas.openxmlformats.org/officeDocument/2006/relationships/slide" Target="slides/slide203.xml"/><Relationship Id="rId277" Type="http://schemas.openxmlformats.org/officeDocument/2006/relationships/slide" Target="slides/slide224.xml"/><Relationship Id="rId116" Type="http://schemas.openxmlformats.org/officeDocument/2006/relationships/slide" Target="slides/slide63.xml"/><Relationship Id="rId137" Type="http://schemas.openxmlformats.org/officeDocument/2006/relationships/slide" Target="slides/slide84.xml"/><Relationship Id="rId158" Type="http://schemas.openxmlformats.org/officeDocument/2006/relationships/slide" Target="slides/slide10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9.xml"/><Relationship Id="rId83" Type="http://schemas.openxmlformats.org/officeDocument/2006/relationships/slide" Target="slides/slide30.xml"/><Relationship Id="rId179" Type="http://schemas.openxmlformats.org/officeDocument/2006/relationships/slide" Target="slides/slide126.xml"/><Relationship Id="rId190" Type="http://schemas.openxmlformats.org/officeDocument/2006/relationships/slide" Target="slides/slide137.xml"/><Relationship Id="rId204" Type="http://schemas.openxmlformats.org/officeDocument/2006/relationships/slide" Target="slides/slide151.xml"/><Relationship Id="rId225" Type="http://schemas.openxmlformats.org/officeDocument/2006/relationships/slide" Target="slides/slide172.xml"/><Relationship Id="rId246" Type="http://schemas.openxmlformats.org/officeDocument/2006/relationships/slide" Target="slides/slide193.xml"/><Relationship Id="rId267" Type="http://schemas.openxmlformats.org/officeDocument/2006/relationships/slide" Target="slides/slide214.xml"/><Relationship Id="rId106" Type="http://schemas.openxmlformats.org/officeDocument/2006/relationships/slide" Target="slides/slide53.xml"/><Relationship Id="rId127" Type="http://schemas.openxmlformats.org/officeDocument/2006/relationships/slide" Target="slides/slide7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0.xml"/><Relationship Id="rId94" Type="http://schemas.openxmlformats.org/officeDocument/2006/relationships/slide" Target="slides/slide41.xml"/><Relationship Id="rId148" Type="http://schemas.openxmlformats.org/officeDocument/2006/relationships/slide" Target="slides/slide95.xml"/><Relationship Id="rId169" Type="http://schemas.openxmlformats.org/officeDocument/2006/relationships/slide" Target="slides/slide116.xml"/><Relationship Id="rId4" Type="http://schemas.openxmlformats.org/officeDocument/2006/relationships/slideMaster" Target="slideMasters/slideMaster4.xml"/><Relationship Id="rId180" Type="http://schemas.openxmlformats.org/officeDocument/2006/relationships/slide" Target="slides/slide127.xml"/><Relationship Id="rId215" Type="http://schemas.openxmlformats.org/officeDocument/2006/relationships/slide" Target="slides/slide162.xml"/><Relationship Id="rId236" Type="http://schemas.openxmlformats.org/officeDocument/2006/relationships/slide" Target="slides/slide183.xml"/><Relationship Id="rId257" Type="http://schemas.openxmlformats.org/officeDocument/2006/relationships/slide" Target="slides/slide204.xml"/><Relationship Id="rId278" Type="http://schemas.openxmlformats.org/officeDocument/2006/relationships/slide" Target="slides/slide225.xml"/><Relationship Id="rId42" Type="http://schemas.openxmlformats.org/officeDocument/2006/relationships/slideMaster" Target="slideMasters/slideMaster42.xml"/><Relationship Id="rId84" Type="http://schemas.openxmlformats.org/officeDocument/2006/relationships/slide" Target="slides/slide31.xml"/><Relationship Id="rId138" Type="http://schemas.openxmlformats.org/officeDocument/2006/relationships/slide" Target="slides/slide85.xml"/><Relationship Id="rId191" Type="http://schemas.openxmlformats.org/officeDocument/2006/relationships/slide" Target="slides/slide138.xml"/><Relationship Id="rId205" Type="http://schemas.openxmlformats.org/officeDocument/2006/relationships/slide" Target="slides/slide152.xml"/><Relationship Id="rId247" Type="http://schemas.openxmlformats.org/officeDocument/2006/relationships/slide" Target="slides/slide194.xml"/><Relationship Id="rId107" Type="http://schemas.openxmlformats.org/officeDocument/2006/relationships/slide" Target="slides/slide54.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6.xml"/><Relationship Id="rId95" Type="http://schemas.openxmlformats.org/officeDocument/2006/relationships/slide" Target="slides/slide42.xml"/><Relationship Id="rId160" Type="http://schemas.openxmlformats.org/officeDocument/2006/relationships/slide" Target="slides/slide107.xml"/><Relationship Id="rId216" Type="http://schemas.openxmlformats.org/officeDocument/2006/relationships/slide" Target="slides/slide163.xml"/><Relationship Id="rId258" Type="http://schemas.openxmlformats.org/officeDocument/2006/relationships/slide" Target="slides/slide205.xml"/><Relationship Id="rId22" Type="http://schemas.openxmlformats.org/officeDocument/2006/relationships/slideMaster" Target="slideMasters/slideMaster22.xml"/><Relationship Id="rId64" Type="http://schemas.openxmlformats.org/officeDocument/2006/relationships/slide" Target="slides/slide11.xml"/><Relationship Id="rId118" Type="http://schemas.openxmlformats.org/officeDocument/2006/relationships/slide" Target="slides/slide6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14:48:25.002"/>
    </inkml:context>
    <inkml:brush xml:id="br0">
      <inkml:brushProperty name="width" value="0.1" units="cm"/>
      <inkml:brushProperty name="height" value="0.1" units="cm"/>
      <inkml:brushProperty name="color" value="#E5E5CD"/>
    </inkml:brush>
  </inkml:definitions>
  <inkml:trace contextRef="#ctx0" brushRef="#br0">1790 28 24575,'-7'-10'0,"0"3"0,-3 1 0,0 5 0,-9-2 0,-31 3 0,7 0 0,-18 6 0,-6 4 0,-26 16-661,21-9 0,-1 2 661,19 3 0,3 2 0,-11 5 0,-1 2 0,-3 2 0,2 5 0,4 8 0,2 1 0,7-14 0,3 2 0,11 9 0,5 3 0,-14 31 0,12-11 0,1 4 0,13-10 0,3 0 0,-10 13 0,5-2 0,15-19 0,3-1-55,-17 40 55,19-12 0,-4-9 0,13 9 0,7-8 0,17 18 0,5-17 0,-6-26 0,2-1 0,14 21-765,-10-12 0,0 1 765,-8-14 0,-1 0 0,11 20 0,0 2 0,-8-15 0,0 0 0,2 3 0,0 1 0,-4-6 0,-2 1 0,-2-1 0,1-1 1213,28 33-1213,-26-29 0,1 1 0,28 31 0,-23-24 0,2 2 0,2-5 0,1 0-1150,7 7 0,-2-1 1150,-12-16 0,-1-2-567,2 0 1,-4-4 566,-7-1 1337,6 28-1337,-13-39 0,0 22 0,-7-30 2382,-3-4-2382,0 9 1408,2-9-1408,-5 1 0,2-4 0,0-4 0,-2 5 0,2-3 0,-3 1 0,3 7 0,-2-9 0,3 14 0,-1-14 0,-2 9 0,2-7 0,-3 2 0,0 1 0,0-1 0,0 6 0,0 1 0,0 1 0,-3-2 0,2-6 0,-5 1 0,5-1 0,-6 6 0,3-4 0,-3 4 0,0-6 0,0 1 0,0 5 0,-1 1 0,0 0 0,-2 15 0,3-18 0,-3 17 0,3-19 0,-1 1 0,1-3 0,0-6 0,1 6 0,-1-6 0,0 3 0,-13 10 0,7-10 0,-11 9 0,11-12 0,-1 3 0,-5-2 0,-1 3 0,-26 0 0,5-1 0,-36 12 0,24-14 0,-15 11 0,20-12 0,15 3 0,-2 0 0,15-3 0,-26 11 0,6-6 0,-28 8 0,7-1 0,1-10 0,2 15 0,10-16 0,10 7 0,7-8 0,12-4 0,9 0 0,0-2 0,6 5 0,-2-5 0,2 5 0,-3-5 0,-2 5 0,1-3 0,-2 4 0,0-3 0,3 2 0,-3-3 0,3 1 0,0 2 0,0-2 0,1-1 0,2 3 0,-2-5 0,2 5 0,-3-5 0,3 5 0,-2-6 0,3 6 0,-4-5 0,-3 5 0,2-2 0,-4 3 0,4-1 0,-5 1 0,6-3 0,-3 2 0,3-6 0,0 3 0,0 0 0,1-2 0,-1 5 0,0-5 0,3 5 0,-2-6 0,2 3 0,-3-3 0,4 3 0,-3-2 0,2 5 0,-3-2 0,0-1 0,0 3 0,1-2 0,-4 3 0,5 0 0,-4-1 0,8 1 0,-2 0 0,0-4 0,3 3 0,-3-2 0,0 0 0,2 2 0,-5-3 0,2 4 0,-3 0 0,3-1 0,-2 1 0,3 0 0,-4 0 0,-5 8 0,4-7 0,-3 8 0,7-7 0,-2-1 0,2 2 0,-3-4 0,4 1 0,-3 3 0,5-3 0,-6 11 0,6-6 0,-3 4 0,1-3 0,2-3 0,-5 4 0,6 5 0,-3 1 0,3 0 0,0-1 0,0-5 0,-3-4 0,2 0 0,-2-3 0,3-1 0,0 1 0,0 0 0,0 2 0,0-1 0,0 1 0,0 1 0,0-2 0,0 1 0,0-2 0,0 0 0,0-1 0,0 1 0,0 0 0,0 0 0,0-1 0,3 1 0,-3 0 0,6-1 0,-2 1 0,6 3 0,-3 0 0,3 1 0,-3 1 0,2-1 0,2 2 0,2 1 0,1-4 0,9 13 0,12 3 0,19 13 0,0-5 0,4-2 0,0-12 0,-8-3 0,8-9 0,-20-3 0,-2-5 0,-1 0 0,4 0 0,28 0 0,6 0 0,19 0-476,-36 0 0,1 0 476,40 7 0,-36-7 0,1 2 0,-8 5 0,-3 0 0,24-5 0,-15 5 0,-44-7 0,-6 0 0,-4 3 0,-2 4 0,2 3 952,-2 4-952,5-1 0,-4-2 0,5 7 0,-6-1 0,4 3 0,-3-4 0,-2-3 0,0 3 0,-2-1 0,6 4 0,-6-6 0,2 1 0,-3-4 0,0 0 0,0 0 0,0-3 0,0 6 0,0-3 0,0 1 0,0-2 0,0-2 0,0 0 0,0-1 0,-3 1 0,2 0 0,-2 3 0,3-3 0,0 3 0,0-4 0,0 1 0,-3 0 0,2 0 0,-2-1 0,3 1 0,0 0 0,0-1 0,0 1 0,-3-3 0,-1-1 0,-2-3 0,-1 0 0,0 0 0,0 0 0,-3-6 0,3 1 0,-3-5 0,6 6 0,1 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14:49:00.556"/>
    </inkml:context>
    <inkml:brush xml:id="br0">
      <inkml:brushProperty name="width" value="0.1" units="cm"/>
      <inkml:brushProperty name="height" value="0.1" units="cm"/>
      <inkml:brushProperty name="color" value="#E5E5CD"/>
    </inkml:brush>
  </inkml:definitions>
  <inkml:trace contextRef="#ctx0" brushRef="#br0">6827 0 24575,'-14'3'0,"-15"-2"0,-3 7 0,-26-6 0,-23 10 0,17-3 0,-7 1-1959,-19 7 0,-5 3 1959,23-7 0,-1-1 0,-3 3-740,-8 2 0,-3 3 0,1-2 740,4-2 0,1 0 0,1 1 0,-2 4 0,1 1 0,3 1-451,10-2 0,3 0 0,3 1 451,-9 6 0,4 4-489,-4 16 0,7 5 489,28-16 0,4 3 771,-18 22 0,6 3-771,12 20 0,14-25 0,5 0 0,4 28 0,5-19 0,1 5 629,1 5 1,4 2-630,4 1 0,4 3 0,-5-16 0,1 2 0,3-1 0,6-1 0,4-1 0,1 0-258,2 6 0,1 1 0,0-2 258,-1-6 0,0-2 0,2 1 0,5 8 0,2 0 0,0-1 0,-3-9 0,0-2 0,1 1 0,5 7 0,1 0 0,1 1 0,2 2 0,1-1 0,-1-1 0,-5-7 0,-2-2 0,0 0 0,11 26 0,-3-2 244,-11-17 0,-4-1-244,0 10 0,-5-3 0,-2 18-238,-6-8 1,-5 0 237,-13 7 0,1-24 0,-4-3 1312,-19 11-1312,3-25 0,-4-1 0,-35 25 486,22-26 0,-6 1-486,-13-1 0,-6-3 0,-4-4 0,-2-2 0,-2 1 0,-2-3 0,0-6 0,1-3 0,8-3 0,0 0 0,-5 0 0,-2 0 0,-3 1 0,-2-1 0,-11 3 0,3-3 0,27-8 0,-1 0 0,-24 7 0,4 0 172,-7 8-172,34-13 0,-1 1 0,0-1 0,4-1 0,-15 3 0,9-10 0,0-1 0,-6 3 0,-25-5 0,-1-3 0,-4-6-2324,43 0 1,-1 0 2323,-7 0 0,-3 0 0,-6-4 0,1 0 58,6 3 0,1 0-58,-11-7 0,1 0 0,-24 6 0,22-9 0,18 10 1146,19-8-1146,8 4 0,-18-7 0,18-1 448,-2 3-448,5-6 6722,10 5-6722,-6-10 0,10 1 0,-5-46 0,10 20 0,2-15 0,1-5 188,-4-15-188,5-12-6784,-5 28 6784,7 17 0,0-12 0,-6-11 0,-1 11 0,-4 12 0,0 12 0,4 15 6784,-1 5-6784,1 7 0,0 5 0,-3 1 0,-15 3 0,-18 6 0,-27 2 0,-13 14-806,18-5 1,-3 1 805,8-2 0,-2 3-632,0 2 1,-3 4 0,2-1 631,-5-1 0,1 2 0,-23 17 0,1 4 0,26-15 0,3 0 0,-6 7 0,2 2 0,6-2 0,5-3 0,-14 11 0,2 8 0,38-35 1449,5 5-1449,6-12 2056,7-2-2056,1-4 0,-2-2 0,6 2 0,-2-5 0,3 2 0,-4 0 0,0-3 0,0 6 0,3-2 0,-2 3 0,2-1 0,-2 4 0,-1-2 0,0 4 0,0-1 0,0 8 0,-5 1 0,-2 6 0,1-1 0,1-4 0,5-2 0,3 0 0,-2-5 0,5 11 0,-2 5 0,3-2 0,0 18 0,0-18 0,0 2 0,0-11 0,0-8 0,0-2 0,0-2 0,0 0 0,0-4 0,0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14:49:02.520"/>
    </inkml:context>
    <inkml:brush xml:id="br0">
      <inkml:brushProperty name="width" value="0.1" units="cm"/>
      <inkml:brushProperty name="height" value="0.1" units="cm"/>
      <inkml:brushProperty name="color" value="#E5E5CD"/>
    </inkml:brush>
  </inkml:definitions>
  <inkml:trace contextRef="#ctx0" brushRef="#br0">4054 10700 24575,'-29'8'0,"-20"-1"0,-2-7 0,-9-5 0,-28-18 0,23-7 0,10 4 0,-3-5-1218,4-5 0,-2-4 1218,-10-4 0,-2-3 0,-4-10 0,-3-4-797,14 12 0,-2-2 1,1 1 796,10 5 0,2 1 0,-4-3 0,-3-1 0,-4-2 0,-1-2 0,5 2 0,-2-6 0,3 0 0,0 1 0,-4 1 0,-1 1 0,1-5 0,-1-11 0,2-3 0,2 1 0,11 14 0,1 2 0,0-2 0,-6-8 0,-1-3 0,1-2-927,-4-5 0,1-1 0,3 3 927,10 13 0,3 3 0,-1-2 0,-8-9 0,0-2 0,1 0 0,4 2 0,2 0 0,0 0 0,-2 1 0,1 0 0,0-1 0,2-1 0,1-1 0,-1-2 0,-6-12 0,0-3 0,3 2 0,7 15 0,3 1 0,-1-1 0,-4-8 0,-1-1 0,0-2-1007,-1-7 1,0-1-1,1 0 1007,1 2 0,0 0 0,1-3 0,5 12 0,1-2 0,-1-1 0,3 1 0,2 5 0,1 1 0,1 0 0,0 0 0,-1-1 0,-1-1 0,2 0 0,2 0 0,4 1 0,2 0 0,1 1 0,1 0 0,-7-15 0,1 1 0,4-3-290,7 13 1,4-3 0,1 1 0,2 4 289,0 1 0,1 4 0,4-3 0,2 0 0,4-5 0,1 0 0,3 5 0,4-4 0,4 3 0,1 1 137,0 1 0,3 1 1,4-1-138,10-6 0,6 0 0,0 5 0,7-5 0,3 4 92,-6 12 1,5-1-1,1 4-92,-4 11 0,2 3 0,0 3 0,25-16 0,3 5 483,-20 19 0,2 0 0,-3 4-483,12-6 0,1 3 866,14 2 0,1 2-866,-16 3 0,-2 2 0,-5 5 0,1 3 0,19-2 0,0 5 42,-24 8 0,3 3-42,3 0 0,7 0 0,-5 1 0,0 2 0,-1 0 0,26-1 0,-5 2 0,1 5 0,-38-3 0,-4 1 2278,0 7-2278,-17-4 1966,-16-4-1966,-5-3 1256,-3-3-1256,4-9 2330,-6-5-2330,15-29 0,-17-24 0,4 14 0,-1-4-441,-8-5 1,-4 0 440,0 7 0,-2-1 0,-7-11 0,-5-1 0,-4 7 0,-3-2-1506,-8-20 0,-3-2 1506,1 1 0,-1 1 0,-2-1 0,-1 2-527,5 3 0,1 3 527,6 19 0,0 0 0,-7-22 0,3 4 0,-5 5 0,7 12 0,0 1-369,-6-1 369,4 18 0,-2 0 0,-18-24 0,-9-8 0,7 18 0,5 1 0,-6 6 0,19 14 681,-6 0-681,30 23 2878,-7-10-2878,16 15 1270,-2 2-1270,6 0 0,-3 5 0,3-2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14:49:14.884"/>
    </inkml:context>
    <inkml:brush xml:id="br0">
      <inkml:brushProperty name="width" value="0.1" units="cm"/>
      <inkml:brushProperty name="height" value="0.1" units="cm"/>
      <inkml:brushProperty name="color" value="#FF0066"/>
    </inkml:brush>
  </inkml:definitions>
  <inkml:trace contextRef="#ctx0" brushRef="#br0">1285 0 24575,'-14'3'0,"-5"2"0,-1 2 0,-1-2 0,-13 4 0,-9 5 0,-17 7 0,-1 0 0,-17 13 0,15-11-503,14-2 0,-2 3 503,-37 24 0,41-25 0,1 1 0,-31 35 0,15-15 0,14 2-446,9-2 446,9-2 0,14-9 0,0 1 0,9-13 0,-4 14 0,-4 3 0,6 0 982,-7 8-982,11-18 470,-1 8-470,2-11 0,4 1 0,0 10 0,4-8 0,-3 18 0,15 2 0,-8 2 0,17 8 0,-5 0 0,5-8 0,9 18 0,-8-18 0,20 12 0,-26-28 0,24 17 0,-11-14 0,8 10 0,-5-6 0,-2-6 0,3-1 0,-12-10 0,7-2 0,-22-12 0,4-3 0,5 4 0,-4-4 0,9 1 0,6 1 0,-2-4 0,8 1 0,-19-6 0,17 0 0,-20 0 0,20 0 0,-13 0 0,14 0 0,3 5 0,30 3 0,-15-1 0,5 4 0,7 3 0,-22-1 0,10 5 0,-28-12 0,-12 0 0,-5-2 0,1-1 0,-2 3 0,0 1 0,-1 1 0,1 1 0,3 1 0,-3 0 0,8 9 0,-7 2 0,5 4 0,-6-4 0,1-2 0,-4-6 0,2 1 0,1 24 0,-3-12 0,6 19 0,-9-25 0,3-1 0,-4 0 0,0 2 0,0-1 0,0 4 0,0-4 0,-4 6 0,0-5 0,-1-3 0,-1 1 0,2-4 0,-4 1 0,1-3 0,0-3 0,-3 1 0,3 2 0,-11-1 0,0 3 0,-8 2 0,1 1 0,-11 2 0,-22 11 0,5-5 0,-15 3 0,20-7 0,0-14 0,-20 10 0,15-17 0,-15 6 0,30-7 0,-8 0 0,18 0 0,-18 0 0,18 0 0,-8 0 0,10 0 0,0 0 0,1 0 0,-1 0 0,0 0 0,6 0 0,0 0 0,1 4 0,-1-3 0,0 6 0,-5-3 0,10 3 0,-9 5 0,9-1 0,-4 4 0,5-1 0,0-1 0,1 1 0,-14 18 0,11-13 0,-12 19 0,12-18 0,-12 19 0,11-10 0,-6 10 0,18-18 0,-3 3 0,4-4 0,-1 16 0,1-8 0,4 2 0,0-11 0,0-5 0,0-1 0,3 1 0,1 5 0,3-4 0,1 4 0,-1-6 0,0 6 0,0-4 0,5 9 0,-3-3 0,2-1 0,-3-1 0,-1-6 0,-1-2 0,-2-2 0,2-2 0,-5 0 0,5-3 0,-6 2 0,6-3 0,-2 4 0,6 0 0,-3 2 0,25 15 0,-17-11 0,18 10 0,-20-14 0,-2-1 0,-2 1 0,-2-5 0,3 2 0,-3-2 0,6 3 0,-3-1 0,4 1 0,-1 0 0,1-1 0,-1 1 0,16 2 0,-12-2 0,9-1 0,-16 0 0,-3-5 0,-4 5 0,3-5 0,-2 2 0,3-3 0,2 3 0,-1-3 0,5 3 0,-3-3 0,9 4 0,-1 0 0,-1 1 0,14 8 0,-17-7 0,15 8 0,-16-7 0,6 4 0,1-2 0,6 7 0,-9-7 0,2 5 0,-9-6 0,1 2 0,1-1 0,-4-1 0,6 10 0,-6-6 0,6 7 0,-6-6 0,5 1 0,-6-1 0,6 1 0,-6-1 0,3-2 0,-3-2 0,-1-2 0,1 0 0,0-1 0,-1 1 0,14 13 0,12 6 0,22 13 0,0-5 0,4-2 0,-20-15 0,-3-1 0,-14-9 0,3 2 0,-9-5 0,9 3 0,-4-2 0,6 7 0,0-2 0,0 6 0,-9-4 0,1-3 0,-10 0 0,-2-5 0,-3 2 0,0 1 0,-2 3 0,2 0 0,-3 4 0,0-1 0,0 1 0,0 5 0,0 30 0,-4-15 0,-5 21 0,0-29 0,-4-1 0,3 11 0,-14 12 0,0 22 0,-12 13 0,7-1 0,-1-2 0,2-9 0,0-1 0,7-10 0,-15 28 0,22-48 0,-14 19 0,19-40 0,-4-4 0,2 3 0,-3-4 0,-1 5 0,-18 9 0,3 4 0,-30 9 0,4-8 0,6-7 0,-6-2 0,18-12 0,-40 7 0,1-12 0,-16 0 0,11-13 0,37 2 0,-9-14 0,11 0 0,3-4 0,2 5 0,15 0 0,11 6 0,-7-4 0,-14-11 0,15 9 0,-20-11 0,17 12 0,-14-4 0,6 2 0,-7-2 0,16 7 0,1 2 0,5 1 0,4 2 0,0-5 0,3 9 0,0 4 0,1 7 0,-1 7 0,-1 5 0,4-7 0,0 31 0,4-21 0,0 43 0,0-24 0,0 17 0,6-10 0,1 10 0,0-8 0,5 8 0,-6-10 0,1-10 0,2-2 0,-8-10 0,7-1 0,-7 11 0,8 2 0,-3 10 0,7 10 0,8 12 0,-8-17 0,15 32 0,-16-52 0,7 32 0,-7-17 0,1 13 0,5-1 0,-3-2 0,7-10 0,-10-10 0,14 38 0,0-21 0,1 15 0,6-4 0,-3-16 0,-1 20 0,12-6 0,-21-20 0,2-15 0,-15-19 0,-3-3 0,2-4 0,-2 3 0,-1-2 0,3 0 0,-5 2 0,2-9 0,-3-3 0,4-11 0,0 2 0,0 0 0,-1 8 0,0 0 0,-2 0 0,2 0 0,-3 1 0,0 2 0,0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14:48:27.702"/>
    </inkml:context>
    <inkml:brush xml:id="br0">
      <inkml:brushProperty name="width" value="0.1" units="cm"/>
      <inkml:brushProperty name="height" value="0.1" units="cm"/>
      <inkml:brushProperty name="color" value="#E5E5CD"/>
    </inkml:brush>
  </inkml:definitions>
  <inkml:trace contextRef="#ctx0" brushRef="#br0">0 0 21424,'0'14'0,"0"-1"1510,0 1-1510,0-1 532,4 6-532,7 11 271,4-2-271,8 18 838,3-13-838,35 38 0,-3-25-446,-20-11 0,3-1 446,7-6 0,2-2 0,-3 3 0,0-1 0,9-2 0,4 0 0,23 14 0,0-3 0,-30-21 0,2-1 0,7 7 0,6 3 0,-4-3-654,-2-7 0,-1-2 654,11 6 0,3-3 0,3-5 0,-1-4 0,-10-3 0,-1-1 0,8-2 0,-1-2 0,-14-5 0,-3-2 0,-4 1 0,-1-3 0,1-5 0,-2-2-222,35-13 222,5 0 0,-19 8 0,9 1 0,12 6 0,-31 10 0,3 1 0,5-1 0,2 3-640,19 8 0,0 4 640,-6-1 0,-2 2 0,-7 5 0,0 2 0,3 4 0,-4-1 0,16 11 0,-28-11 0,-4-1 0,-5 3-77,-3-1 77,-31-7 1195,-6-4-1195,-5 1 220,4-1-220,-3 8 0,18 21 0,4 10 0,8 5 0,-5-10 0,2 1 0,-4-5 0,2 1 0,18 23 0,2 4-794,-4-2 0,-1 1 794,-3-5 0,-2-2-2459,-5-7 0,-3 0 2459,-2 0 0,-4-3-733,0 5 733,2 11 0,-28-49 0,-4 5 0,3-11 0,-3 22 0,3-16 0,-3 16 1955,4-14-1955,-3 6 6356,3 0-6356,1 9 1292,-3 3-1292,9 20 0,-9-7 0,9 7 0,-9-20 0,8 7 0,-5-16 0,7 16 0,-4-22 0,4 21 0,2-11 0,-3-1 0,4-3 0,-8-15 0,-1-4 0,1-3 0,-3-1 0,2-5 0,-3 4 0,4 2 0,0 4 0,7 18 0,8-2 0,-4 10 0,5-13 0,-14 1 0,4-13 0,-8 3 0,4-8 0,-5-1 0,0 1 0,2-3 0,-5 2 0,4-3 0,-4 4 0,5 0 0,1-1 0,3 4 0,9 2 0,-4-1 0,1 3 0,-6-9 0,-4 4 0,1-8 0,-3 5 0,2-6 0,-5 6 0,5-5 0,-3 8 0,4-5 0,0 6 0,-1-3 0,1 3 0,3-3 0,0 3 0,4-6 0,-1 4 0,1-3 0,-1 5 0,6 1 0,1 2 0,16 7 0,2-5 0,-5 0 0,1-5 0,-4 0 0,-2-2 0,8-1 0,-10 0 0,-6-6 0,-1 3 0,-8-1 0,-2-2 0,-2 2 0,0-3 0,-4-3 0,3-1 0,-2-3 0,3 0 0,-1 1 0,1 2 0,-3-2 0,2 5 0,-6-2 0,3 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14:48:35.110"/>
    </inkml:context>
    <inkml:brush xml:id="br0">
      <inkml:brushProperty name="width" value="0.1" units="cm"/>
      <inkml:brushProperty name="height" value="0.1" units="cm"/>
      <inkml:brushProperty name="color" value="#E5E5CD"/>
    </inkml:brush>
  </inkml:definitions>
  <inkml:trace contextRef="#ctx0" brushRef="#br0">0 4831 24575,'15'30'0,"-3"-1"0,0-8 0,1 3 0,1-9 0,3 9 0,2-7 0,13 7 0,-4-6 0,3-3 0,3-1 0,8-10 0,19 2 0,-13-6 0,4 0-323,2 0 1,0 0 322,-2 0 0,3 0 0,30 0 0,0 0 0,-26 0 0,0 0-729,40 0 0,0 0 729,-43 0 0,0 0 0,40 0 0,-1 0 0,-42-4 0,1 0 0,38 1 0,1-3 0,-27-5 0,-2-3 0,25-3 0,0-3 0,-16-1 0,-1-2 0,7 0 0,0 0 0,-7-1 0,1-2 0,3-5 0,-1 0 0,-8 4 0,-1-1 0,8-9 0,-1-3-493,-8 6 0,-3 1 493,-14 4 0,0-2 0,14-9 0,-1 0 0,18-17 0,-40 23 0,2-1 0,11-3 0,-1 2 0,13-17 0,-9 13 0,3-2 0,-11 4 0,0 1 0,8-3 0,1 0 0,-6-1 0,0 0 0,-1 8 0,-2 1 0,-6 1 0,-2 0-77,32-31 77,-16 13 563,-26 14-563,-1-4 1418,-1-4-1418,-1-8 0,6-7 0,12-29 1094,-12 9-1094,10-5 0,-14 24 0,0 1 0,10-13 0,-12 19 0,-1-1 0,18-35 0,-27 25 0,3 14 0,-1-2 91,-2-24-91,-2 26 0,2-2 0,-4-1 0,1 1 0,10-37 0,-10 27 0,-2 2 0,3-6-383,2-4 1,1 0 382,-1 6 0,1 6 0,-2-4 0,-10 4 0,-3 4 0,4-20 0,-4 17 0,-4 4 0,-3 4 0,-3-10 0,-6 17 0,-5-14 0,1 26 0,-11-11 765,1 8-765,1 1 0,-28-25 0,-8-10 0,4 10 0,18 10 0,4 0 0,6-3 0,-8-34 0,22 27 0,4 1 0,-1-5 0,-8-36 0,13 68 0,-1-8 0,5 16 0,1 1 0,4 5 0,0 1 0,-3 2 0,2-2 0,-2 6 0,3-3 0,3 3 0,-2 0 0,8 0 0,-2 4 0,12-4 0,2 2 0,24-6 0,6-1-3392,1 0 0,6 0 3392,-4 3 0,2 1-1143,7-4 1,1-1 1142,4 0 0,-3 1-465,32-5 465,-34 1 0,-3 0 0,5 2-18,-10-2 1,-5 1 17,-20 5 5405,34-9-5405,-49 15 3267,1-3-3267,-6 6 832,0-2-832,6 3 65,4 0-65,15 5 0,4 7 0,18 9 0,-6 3 0,27-2 0,-16 3 0,28-1 0,-17-2 0,-3-2 0,-12-7 0,-10-6 0,-15-2 0,1-1 0,-19 0 0,29 7 0,11 14 0,-8-8 0,7 13 0,-33-15 0,-1 1 0,-4-1 0,-3-2 0,-1 6 0,3 2 0,6 14 0,0 3 0,11 14 0,2 7 0,0-5 0,6 7 0,-22-27 0,8-2 0,-18-13 0,2-4 0,-3 4 0,5 0 0,-5-4 0,5 4 0,-5 0 0,3-4 0,-1 9 0,14 1 0,-12-4 0,12 3 0,-16-11 0,3-2 0,0 2 0,0-6 0,1 6 0,1-3 0,-4 1 0,2-2 0,-4-2 0,1 0 0,0 3 0,-4-3 0,3 3 0,-5-4 0,5 4 0,-5 1 0,2 7 0,-3-3 0,0 4 0,0-5 0,0-1 0,0-2 0,0 1 0,0-1 0,0 2 0,0 6 0,0 2 0,-3-1 0,-1-1 0,-3-6 0,0 1 0,0-4 0,4 0 0,-3-6 0,5 2 0,-2-5 0,3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14:48:37.918"/>
    </inkml:context>
    <inkml:brush xml:id="br0">
      <inkml:brushProperty name="width" value="0.1" units="cm"/>
      <inkml:brushProperty name="height" value="0.1" units="cm"/>
      <inkml:brushProperty name="color" value="#E5E5CD"/>
    </inkml:brush>
  </inkml:definitions>
  <inkml:trace contextRef="#ctx0" brushRef="#br0">1256 7 20255,'-11'-3'0,"-8"0"2032,-18 21-2032,-4-2 0,-8 13 0,-2 3 0,-8-1-848,0 10 1,-6 7 847,5 0 0,-1 4-794,-5 11 0,-1 6 794,13-14 0,-1 2 0,6-2 0,1 7 0,4 1 0,2-2 0,-2 4 0,7-3 0,6 1 0,3 1-297,-2 4 1,-3 4-1,6-2 297,6 3 0,5-1-564,-3 6 0,4 1 564,8-6 0,4-1 0,-2 3 0,3 0 0,8-3 0,2-1 0,-1-2 0,4-3 501,6-13 1,4-4-502,17 34 0,12-9 0,0-12 0,12-12 0,22-6 0,-33-16 0,3-3 647,19-5 0,2-1-647,-15 1 0,2 1 0,6-3 0,7 0 0,-5-1 0,2-2 0,-1 1 0,24 13 0,0 2 224,-20-6 1,-5 2-225,-8 6 0,-4 2 0,-6-6 0,-5 1 1334,17 24-1334,-28-11 482,-26-15-482,9 47 0,-13-39 0,1 49 1195,-7-34-1195,0 19 0,-3-16 0,-2 2 782,-4 34-782,-9-13 0,-5-1 0,-10 14 0,-1-24 0,-7 0 0,-5-13 0,-1-4 0,13-7 0,-3-1 0,-30 17 0,0-6 0,4-5 20,16-14 0,0-2-20,-11 1 0,19-15 0,9-2 0,11-8 0,0-3 0,-11 4 1010,-9-7-1010,-9 10 0,0-10 0,0 10 0,15-10 0,-1 5 0,19-9 0,-4-1 0,-18-44 0,5 3 0,0-5 0,-1-5 0,-14-31 0,22 34 0,1-1 0,-14-39-1133,24 32 1,3-3 1132,2 3 0,2 0 0,2 2 0,2-2 0,2-15 0,2 0-3017,3 13 0,0 1 3017,-1-3 0,2-2 0,13-7 0,4 6-144,11-11 144,4 20 0,7 1 0,2 9 0,3 5 0,6 1 0,3 4 0,2 1 0,-1 6 0,24 0 596,-34 15 0,-1 2-596,18-1 0,-8 3 0,4 0 0,35-4 0,-34 8 0,-1 0 0,34-8 0,-45 6 0,-2-3 0,23-15 6553,-11 6-6553,4-17 237,-24 20-237,11-18 0,-11 6 0,-5-5 461,-5-6-461,-6 15 0,-5-8 0,-2 5 0,3-8 0,22-33 0,2 5 0,2-8 0,10 0 0,-32 32 0,12-6 0,-21 27 0,-1 2 0,-2 6 0,-2-1 0,-1 3 0,-4 5 0,1 0 0,3 5 0,0-5 0,4 5 0,-1-5 0,6 5 0,1-2 0,36 17 0,-23-3 0,18 7 0,3 3 0,-6 3 0,4-2 0,3 2 0,18 5 0,-20-1 0,-1-1 0,14-2 0,-11 2 0,-3-1 0,-6-11 0,41 20 0,-46-22 0,5 4 0,-21-9 0,-7 0 0,-3 0 0,-9-5 0,-2 6 0,2-1 0,-2 5 0,3 6 0,1 2 0,4 34 0,-2-12 0,5 35 0,-2-18 0,-5 20 0,-2-7 0,-6 7 0,0 0 0,-1-29 0,2 1 0,6 45-337,-7-40 1,1-2 336,6 28 0,-7-3 0,0 10 0,1-38 0,-2 1 0,-2 6 0,-1 0 0,3-1 0,0-1 0,-6 0 0,-1-2 0,0 40 0,-8-2 0,1-3 0,0-7 0,7-32 0,0 0 0,-6 24 0,0 3 0,1-20 0,-6 2 0,-3 10 0,-6 1 0,1-11 0,-7 8 0,11-28 0,-8 16 0,17-36 0,0 8 0,10-21 673,-2 3-673,2-3 0,1-1 0,-4-2 0,7 2 0,-6-5 0,5 2 0,-2-3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14:48:45.104"/>
    </inkml:context>
    <inkml:brush xml:id="br0">
      <inkml:brushProperty name="width" value="0.1" units="cm"/>
      <inkml:brushProperty name="height" value="0.1" units="cm"/>
      <inkml:brushProperty name="color" value="#E5E5CD"/>
    </inkml:brush>
  </inkml:definitions>
  <inkml:trace contextRef="#ctx0" brushRef="#br0">2086 1 24575,'-30'13'0,"-19"14"0,9-8 0,-31 30 0,22-6 0,2-6 0,0 7-1247,10 3 1,1 6 1246,-17 17 0,0 6 0,10 0 0,4 3 0,-4 12 0,4 0 0,14-20 0,3 0 0,-2 22 0,5-1 0,13-23 0,3-2 0,0 11 0,5 1 0,12 0 0,6-3 0,2-8 0,2-3 0,4 0 0,3-3 0,3-4 0,4-3 0,8 5 0,3-2 0,-5-5 0,2 1 0,16 17 0,0 0 0,-14-18 0,-2-3-237,-3-4 0,-2 0 237,2 8 0,-3-2 0,11 11 0,-26-18 0,-2 1 0,11 18 0,-13-4 0,-7 8 1791,-9-17-1791,-5 6 1176,0 1-1176,-7 13 0,-1 1 0,-10-16 0,-3-2-815,-4 14 815,-9-4 0,-4 2 0,8-15 0,-1-2 0,-4 3 0,-4 0 0,-5 7 0,-4-3-782,-2-8 1,-1-2 781,2 6 0,-1 0 0,-9-3 0,0-2-325,17-6 1,2-3 324,-37 23 0,11-3 0,1 1 0,6-8-93,-3-9 93,10-10 720,4-8-720,0-5 0,-10-7 0,-12-7 1561,7-5-1561,5 0 730,22-7-730,16 2 109,-18-22-109,9 3 0,-25-24 0,16 10 0,-16-16 0,4-3 0,-18-13 0,12 1 0,4 5 0,10-7 0,14 8 0,-8-18 0,8 11 0,7 10 0,1 2 0,8 10 0,2 9 0,-2-6 0,1-3 0,4-3 0,-7-37 0,6 23 0,3 10 0,1 0 0,-2-21 0,12-14 0,14 26 0,-1 15 0,13 13 0,19 2 0,2 9 0,37 1 0,-17 12-1018,17 18 1018,-30 6 0,3 3 0,-2-2 0,0 2 0,3 4 0,0 2 0,7 4 0,-2 0 0,-14-4 0,0 2 0,8 5 0,1 1-774,3 0 1,-1 1 773,-5 7 0,-1 3 0,8 4 0,-3 2 0,-11 0 0,-2 3 0,16 16 0,-6 2 0,-29-20 0,-2 0 0,17 12 0,-4-1-213,-7 23 213,-2-11 0,-7 0 0,-13-10 0,5 18 0,-16-40 0,4 16 925,-1-34-925,-1 16 1610,-1-8-1610,4 7 243,-8-14-243,3 3 0,-4-4 0,0 6 0,0-6 0,0 5 0,0-5 0,0 6 0,0 0 0,0-6 0,4 4 0,0-3 0,5 4 0,8 21 0,3 4 0,8 20 0,9 21 0,-7-16-665,-10-21 0,0 2 665,10 29-616,-2-2 616,-9-33 0,1-3 0,6 9 0,10 21 0,-17-44 0,1 1 0,6 6 0,-7-14 1288,12 14-1288,-16-29 658,20 3-658,-13-10 0,14 5 0,29-8 0,-29 3 0,29-4 0,-39-4 0,20-9 0,-6 0 0,18-11 0,-6-3 0,-13 4 0,7-23 0,-14 16 0,10-24 0,6-3 0,7-20 0,-24 33 0,2-1 0,-1 1 0,-1-1-707,3-7 1,-1-2 706,0-5 0,1-1 0,1-6 0,-1-1 0,-3-1 0,-1-1 0,0 0 0,-1 3 0,-9 17 0,0 0 0,6-22 0,-3 2 0,2-12 0,-8 25 0,-2 2 0,-8 3 0,2 11 0,-8 24 0,2 6 0,-3 4 0,0 2 0,0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14:48:47.295"/>
    </inkml:context>
    <inkml:brush xml:id="br0">
      <inkml:brushProperty name="width" value="0.1" units="cm"/>
      <inkml:brushProperty name="height" value="0.1" units="cm"/>
      <inkml:brushProperty name="color" value="#E5E5CD"/>
    </inkml:brush>
  </inkml:definitions>
  <inkml:trace contextRef="#ctx0" brushRef="#br0">4483 1 24575,'3'17'0,"1"5"0,0-7 0,0 4 0,-4 20 0,-4-14 0,-3 40 0,-9-24 0,-12 20 0,-6-2 0,-5-10 0,0 2 0,3-15 0,-26 4 0,-5 2-647,23-22 1,-5-1 646,-15 7 0,-4-3 0,-2-8 0,-3-2 0,-6 4 0,-4 0-806,14-7 1,-2-1 0,3-1 805,-18 1 0,2 2 0,-14 5 0,3 2-532,19-5 1,4 1 531,13-2 0,3 1-280,-37 16 280,32-12 0,2 0 0,-1 9 0,1-7 0,2 1 0,4 10 1040,-17-1-1040,12 3 2371,10-13-2371,18-1 1276,2-9-1276,17 4 365,1-2-365,0-1 0,3 3 0,-4 3 0,2 4 0,-4 6 0,5-1 0,-2 11 0,4 12 0,-6 22 0,10-7 0,-4-5 0,6-22 0,-4-11 0,-3 11 0,-1-13 0,-1 5 0,-1-14 0,-6 1 0,-4-3 0,-6 0 0,-10-7 0,-12 5 0,-32-9 0,-6 6 0,31-10 0,-2-2 0,3 5 0,3-1 0,-35-7-271,27 8 1,1 0 270,-10 0 0,18 2 0,-1 2 0,-29 12 0,-2 14 0,-1 1 0,0 20-545,40-24 0,2 2 545,0 6 0,0 3 0,0 2 0,2 0-186,-12 16 186,11-6 0,1 2 0,-11 29 0,12-27 0,1 2 0,7 0 0,3 0-368,2-3 1,2 0 367,6-6 0,0 3 0,-8 24 0,1 2 0,13-20 0,2 1 0,-5 21 0,2 1 0,7-8 0,2-4 0,3-13 0,0 0 0,0 16 0,0 0 0,0 20 0,-1-35 0,2 2 0,7-1 0,0-2 0,-5 34 0,18 5 0,-6-6 0,1-14 0,-2-23 0,2 2 0,15 43 0,1-2 0,-10-38 0,2 0 0,-1-10 0,2 0 0,3 13 0,3 0 0,4-8 0,3-2 0,4 7 0,2 1 0,-1 0 0,0-1 0,3-7 0,0 0 0,-4 5 0,-1-2 0,27 12-10,-9 3 10,-22-25 1036,8 12-1036,-3-10 189,0 9-189,12-7 1326,-15-10-1326,-2-6 11,-5-2-11,-18-17 0,-7 0 0,2-7 0,-8 0 0,2-3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14:48:52.170"/>
    </inkml:context>
    <inkml:brush xml:id="br0">
      <inkml:brushProperty name="width" value="0.1" units="cm"/>
      <inkml:brushProperty name="height" value="0.1" units="cm"/>
      <inkml:brushProperty name="color" value="#E5E5CD"/>
    </inkml:brush>
  </inkml:definitions>
  <inkml:trace contextRef="#ctx0" brushRef="#br0">1076 770 24575,'43'-21'0,"5"-6"0,-1 4 0,6-2-1900,4-3 0,3-2 1900,25-11 0,2 1 0,-11 8 0,3-1-570,2-3 0,6-3 1,-4 4 569,5-2 0,2 2-448,-23 9 1,7-1 0,0-1 0,-5 4 447,-3 3 0,-5 3 0,4 0 0,18-5 0,4 1 0,-4 2-721,14 3 1,-4 4 720,0-3 0,-3 4 318,-9 9 1,-7 5-319,14 6 876,-38 0 0,-3 5-876,17 23 0,12 27 710,-38-32 0,2 4-710,24 35 0,3 6-443,-6-19 0,1 3 443,-7 2 0,3 6 0,-1-2 0,-5-8 0,-2-1 0,-1 0 0,-3 0 0,-2 0 0,-1-1 0,-3-2 0,0 0 0,-1 2 0,6 11 0,-1 3 0,-4-2 0,1 9 0,-1 1-69,-4-13 0,2 4 0,-6-3 69,-6 9 0,-5-3 0,1-1 0,-2-2 0,-9-9 0,-4-2 0,-5-1 0,-4-4 0,-6 20 0,-13 7 0,7-20 0,-14 18 0,9-25 0,-12 34 0,7-34 0,-12 25 1679,18-43-1679,-29 32 0,33-41 0,-20 17 3073,25-19-3073,-1-9 1271,5 4-1271,-1-5 0,5-1 0,-5 1 0,5-1 0,-6 6 0,3 1 0,-9 6 0,0 0 0,-8-4 0,-15 10 0,-13-1 0,-25 6 0,-9-8 0,33-13 0,-2-2 0,0-5 0,-1 0 0,-3 2 0,-3 1 0,-22 2 0,-4-2-3392,3-3 0,-3 2 3392,8 3 0,-4 2 0,3-1 0,-17-4 0,0 0-371,20 3 1,-3 1-1,1 1 371,1-3 0,1-1 0,-2 1 0,-7 3 0,-2 0 0,1 1 0,4 0 0,0-1 0,0 0-559,-12 1 1,-1-1-1,8-1 559,8-1 0,1-1 0,-4-2 0,-5-2 0,10-1-21,20-3 1,4-1 20,-12 1 0,5-2 5383,12-3-5383,32 0 1436,8-3-1436,-3 2 2717,0-5-2717,-9 2 0,-2-8 0,-18-13 77,10 5-77,-7-12 0,17 16 0,2-9 0,-10-15 0,11 15 0,-11-20 0,12 15 0,-16-28 0,-16-27 0,26 38 0,0-2 0,-3-3 0,0-1-3392,6-3 0,4 0 3392,4 2 0,2 0 0,0 1 0,1 1 0,7-38 0,0 29 0,-5 3 0,3 20 0,-3 2 0,5 10 6784,-5-9-6784,0 12 0,-4-6 0,-2 10 0,-6 2 0,-18-21 0,5 16 0,-39-26 0,16 23 0,-37-5 0,17 9 0,13 13 0,14 9 0,7 26 0,2 12 0,-11 17 0,24-12 0,1 4-235,0-3 0,0 2 235,2 5 0,1 1 0,0-4 0,1 2 0,2 5 0,2 0 0,-2 34 0,4-34 0,4-1 0,7 15 0,-4 20 0,6 5 0,0-10 0,0 3-1,0-37 1,7 26 0,0-24 0,7 9 0,4 4-624,15 26 624,-15-34 0,0 0 0,11 29 0,-15-16 0,6 1 0,-10-1 0,10 16 0,-5-12-521,2 5 0,2 3 521,-3-30 0,2 1-694,2 11 1,1 6 0,0-4 693,1 1 0,1-1 0,9 23 0,-1 0 0,-8-18 0,-2-4 0,4-5 0,-2-1-251,-5 5 1,0-1 250,5-12 0,0 2 0,-3 27 0,-2-1 0,13 10-212,-15-32 0,-2-2 212,1 12 1251,5 3-1251,-5 7 0,-7-19 2123,4 6-2123,-6-26 0,4 10 0,2 3 0,2 7 0,2 2 0,0 4 0,8 18 0,-9-35 0,2 2 0,1-1 0,3 1 0,2 1 0,3 1 305,3 0 1,1 0-306,4 8 0,0 2 267,-3 1 1,-1 0-268,-2-10 0,-1 0 0,-5 6 0,-2-2 0,17 34 0,-14-18 0,-8 22 0,-9-59 0,-6 46 0,0-57 0,-4 29 0,3-36 622,-7 4-622,4-9 0,-3 4 0,0-5 0,-6 5 0,2-4 0,-6 5 0,6-10 0,-1 0 0,4-3 0,-2-1 0,3-2 0,-2 5 0,1-5 0,-2 6 0,3-6 0,1 2 0,-1-5 0,0 5 0,-3-3 0,3 1 0,-3-1 0,6-3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14:48:54.928"/>
    </inkml:context>
    <inkml:brush xml:id="br0">
      <inkml:brushProperty name="width" value="0.1" units="cm"/>
      <inkml:brushProperty name="height" value="0.1" units="cm"/>
      <inkml:brushProperty name="color" value="#E5E5CD"/>
    </inkml:brush>
  </inkml:definitions>
  <inkml:trace contextRef="#ctx0" brushRef="#br0">1 8145 24575,'32'-62'0,"-5"-1"0,2 17 0,2-1 0,-5 3 0,0 0 0,6-3 0,0-2-2056,-3-6 0,-1-3 2056,0-4 0,1-4 0,7-15 0,0-2 0,-8 11 0,1 1 0,6-12 0,-2 1 0,-14 18 0,-3-2 0,10-18 0,0-2-286,-3 5 0,0 0 286,5-16 0,-1 3 0,-8 27 0,-1-1-308,8-28 0,-1-1 308,-10 30 0,-1-1-663,3 1 0,2-5 0,-1 1 663,1-18 0,1 0 0,5-7 0,3 0 0,-2 0 0,3 1 0,6 6 0,3 1 0,-2 5 0,2 1 0,-3 20 0,3 0 0,-3 5 0,1 2 0,1 1 2,21-21 1,5 2-3,-6 18 0,2 4 0,5-4 0,0 2 178,-8 6 0,0 1-178,8-2 0,-3 3 0,15-20 0,-25 28 0,2 0 0,-5 1 0,0 1 0,10 0 0,2 1 0,1-1 0,0 0 0,4 0 0,-3 3 0,21-5 747,-32 13 1,-4 2-748,-2 2 2269,30-8-2269,-52 20 2047,6-1-2047,-19 5 1117,0 1-1117,-6 0 0,2 2 0,-2-2 0,2 3 0,1 0 0,0 0 0,-1 3 0,4 1 0,1-1 0,7 0 0,3-3 0,14 0 0,13 0 0,13 0 0,9 0 0,0 0 0,1 0 0,-1 0 0,0 0 0,0 0 0,-9 11 0,-13-4 0,-3 15 0,-19-7 0,0 4 0,-16 3 0,-1 18 0,-1 11 0,0 29 0,-1-26 0,0 4-492,-6 7 1,0 0 491,3-5 0,0 0 0,-3 22 0,-2-3 0,-6 13 0,5-25 0,-5-1 0,-20 10 0,8-17 0,-13-24 0,10-14 0,-4-8 0,-40 18 0,21-11 983,-23 4-983,12-7 0,5-9 0,-9 5 0,12-5 0,17-3 0,7-9 0,-16-9 0,-5-19 0,0 0 0,-2-3-1179,-17-20 1179,2 1 0,-3-1 0,17 14 0,-1 1 0,-12-12 0,0-1 0,9 10 0,3 2 0,4 1 0,1 0 0,3 0 0,2 0-135,3 3 1,1 1 134,-26-39 0,19 12 0,-2-21 0,13 9 0,12 25 0,-1 0 0,-8-23 0,5-7 0,4 24 0,0 2 0,3-7 0,-4-4 0,1 5 0,8 29 0,-10-53 0,13 68 0,1-58 0,-10 20 0,12 3 0,-1-1 0,-9-13 1163,8-20-1163,7 34 0,0-29 0,0-3 0,-1 32 0,2 0 0,5-35 0,1-4 0,9 40 285,3-6-285,10 8 0,-6 7 0,5-4 0,-8 9 0,9-6 0,-3-7 0,3 7 0,-4-13 0,5 4 0,-8 6 0,3-3 0,3 4 0,0 0 0,0-4 0,0 0 0,7 0 0,1 1-3392,-5 4 0,2 0 3392,12-12 0,3-1 0,8-1 0,2 0-643,0-2 1,3 1 642,9 2 0,2 3 0,-15 10 0,0 0 0,19-7 0,-4 4 0,1-3-87,-20 10 0,-5 2 87,-14 7 0,2-10 0,-15 18 6061,-9-2-6061,-5 12 1894,-2-4-1894,1 6 288,-5 4-288,4-1 0,-4 0 0,5 0 0,-5 0 0,5 1 0,-5-1 0,5 0 0,-3 0 0,4 0 0,0 4 0,-4-4 0,3 4 0,-5-4 0,5 0 0,-2 0 0,2-3 0,1 0 0,3-4 0,-3 1 0,6-1 0,-3 0 0,4 1 0,-4 2 0,3 1 0,-8 4 0,1 2 0,-6 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14:48:57.749"/>
    </inkml:context>
    <inkml:brush xml:id="br0">
      <inkml:brushProperty name="width" value="0.1" units="cm"/>
      <inkml:brushProperty name="height" value="0.1" units="cm"/>
      <inkml:brushProperty name="color" value="#E5E5CD"/>
    </inkml:brush>
  </inkml:definitions>
  <inkml:trace contextRef="#ctx0" brushRef="#br0">5584 2357 24575,'-5'-21'0,"-2"2"0,7 13 0,-6-1 0,-16-38 0,-5 0 0,-9-25 0,-4 8 0,12 3 0,-12-5 0,4 0 0,-13 2 0,-1 12-558,-18-17 558,-7 19 0,16 6 0,-2 2 0,-20-2 0,15 15 0,3 4 0,7 5 0,-22 9 0,30 4 0,0 15 0,0-2 0,-4 23 0,13-13 558,-14 21-558,19-11 0,-11 11 0,0 6 0,-2 2 0,13-10 0,-3 11 0,28-31 0,-15 38 0,15-36 0,-4 35 0,4-11 0,2 7 0,-7 18 0,0 2 0,0 3 0,-7 7 0,1-19 0,-8 6 0,-5-6 0,-3 3 0,2-5 0,-20 1 0,-9-2 0,-12-8-6784,-8-5 6784,13-24 0,0 0-464,-1-14 464,18-3 0,-4-1 0,3-2 0,-2-2 0,-23-10 0,0-2 0,24 5 0,0-3 0,-21-14 0,2-8-360,20-4 1,3-2 359,-1 6 0,1-4 0,1-17 0,1-7-627,10 9 1,0-4-1,0 0 627,-15-20 0,-1-5 0,13 20 0,-3-4 0,0-2 0,5 3 0,1-5 0,4 1 0,0 1 0,-2-4 0,0 0 0,7 2 0,1-13 0,9 2 2234,5 3 1,6 2-2235,8 15 0,2 0 0,2-20 0,2 2 0,-2 22 0,2 2 0,5-6 0,3 0 0,6 3 0,4 1 0,1 0 0,4-1 0,5-12 0,4 0 0,0 16 0,0 3 0,-7 2 0,-1 2 529,31-30-529,-31 31 899,-6 6-899,-13 29 2921,-3 3-2921,-4 1 1029,-3 5-1029,-12 2 0,-5 4 0,-29 12 0,-15 10 0,13-11 0,-6 1-1004,-13 11 0,-4 1 1004,-10-1 0,-1 0 0,5 2 0,2 2 0,-1 2 0,4 1-688,17-7 0,2 2 688,-12 9 0,2 0-378,20-11 0,1 2 378,-12 10 0,2 0 0,-7 13 0,8 9 0,0 3 0,-7 12 0,9-4 0,3 0 0,1 3 0,13-19 0,-2 1 0,6-14 0,0 0 0,-1 7 0,0 4 0,-6 13 0,3-1 0,-2 15 0,4 6 0,1 2 0,15-38 0,1 1 0,1 10 0,-1 7 0,1-5-600,-1 3 1,2-1 599,5 20 0,1 1 0,-2-13 0,-1 0 0,3 7 0,0-1 0,-3-10 0,-1-2 0,1-6 0,-1-4 0,-6 34 0,6-11 0,5-32 0,1 0 1635,3 25-1635,0 16 0,0-11 0,-6 2 0,4 1 0,-5-3 0,7 0 0,0-17 0,0 24 0,0-34 0,0 5 1350,0-31-1350,0-3 839,0-12-839,0 7 1502,4 0-1502,-3-8 13,6 5-13,-7-10 0,6 1 0,-5 0 0,5-4 0,-5 3 0,5-5 0,-6 5 0,6-5 0,-5 5 0,5-6 0,-2 6 0,2-5 0,1 5 0,0-5 0,-4 5 0,3-6 0,-5 3 0,2-3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E13A53C-0CE6-224A-89FB-B7A04CE481F2}" type="datetimeFigureOut">
              <a:rPr lang="en-US"/>
              <a:pPr>
                <a:defRPr/>
              </a:pPr>
              <a:t>3/2/25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7B3404F-620E-654E-BC44-61FDEB95F464}" type="slidenum">
              <a:rPr lang="en-US"/>
              <a:pPr>
                <a:defRPr/>
              </a:pPr>
              <a:t>‹#›</a:t>
            </a:fld>
            <a:endParaRPr lang="en-US"/>
          </a:p>
        </p:txBody>
      </p:sp>
    </p:spTree>
    <p:extLst>
      <p:ext uri="{BB962C8B-B14F-4D97-AF65-F5344CB8AC3E}">
        <p14:creationId xmlns:p14="http://schemas.microsoft.com/office/powerpoint/2010/main" val="313827747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340887F6-8636-F240-89A4-D9F540E04C36}" type="slidenum">
              <a:rPr lang="en-US"/>
              <a:pPr>
                <a:defRPr/>
              </a:pPr>
              <a:t>‹#›</a:t>
            </a:fld>
            <a:endParaRPr lang="en-US"/>
          </a:p>
        </p:txBody>
      </p:sp>
    </p:spTree>
    <p:extLst>
      <p:ext uri="{BB962C8B-B14F-4D97-AF65-F5344CB8AC3E}">
        <p14:creationId xmlns:p14="http://schemas.microsoft.com/office/powerpoint/2010/main" val="286907442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B42E580-9BCF-AF47-9212-6067A98CFEEC}" type="slidenum">
              <a:rPr lang="en-US"/>
              <a:pPr>
                <a:defRPr/>
              </a:pPr>
              <a:t>‹#›</a:t>
            </a:fld>
            <a:endParaRPr lang="en-US"/>
          </a:p>
        </p:txBody>
      </p:sp>
    </p:spTree>
    <p:extLst>
      <p:ext uri="{BB962C8B-B14F-4D97-AF65-F5344CB8AC3E}">
        <p14:creationId xmlns:p14="http://schemas.microsoft.com/office/powerpoint/2010/main" val="2103606819"/>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1"/>
          <p:cNvSpPr txBox="1">
            <a:spLocks noGrp="1" noChangeArrowheads="1"/>
          </p:cNvSpPr>
          <p:nvPr>
            <p:ph type="sldNum" sz="quarter" idx="10"/>
          </p:nvPr>
        </p:nvSpPr>
        <p:spPr>
          <a:ln/>
        </p:spPr>
        <p:txBody>
          <a:bodyPr/>
          <a:lstStyle>
            <a:lvl1pPr>
              <a:defRPr/>
            </a:lvl1pPr>
          </a:lstStyle>
          <a:p>
            <a:pPr>
              <a:defRPr/>
            </a:pPr>
            <a:fld id="{35B5733F-55FC-9F43-AB7A-F27EA0B459F3}" type="slidenum">
              <a:rPr lang="en-US"/>
              <a:pPr>
                <a:defRPr/>
              </a:pPr>
              <a:t>‹#›</a:t>
            </a:fld>
            <a:endParaRPr lang="en-US"/>
          </a:p>
        </p:txBody>
      </p:sp>
    </p:spTree>
    <p:extLst>
      <p:ext uri="{BB962C8B-B14F-4D97-AF65-F5344CB8AC3E}">
        <p14:creationId xmlns:p14="http://schemas.microsoft.com/office/powerpoint/2010/main" val="92045484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1"/>
          <p:cNvSpPr txBox="1">
            <a:spLocks noGrp="1" noChangeArrowheads="1"/>
          </p:cNvSpPr>
          <p:nvPr>
            <p:ph type="sldNum" sz="quarter" idx="10"/>
          </p:nvPr>
        </p:nvSpPr>
        <p:spPr>
          <a:ln/>
        </p:spPr>
        <p:txBody>
          <a:bodyPr/>
          <a:lstStyle>
            <a:lvl1pPr>
              <a:defRPr/>
            </a:lvl1pPr>
          </a:lstStyle>
          <a:p>
            <a:pPr>
              <a:defRPr/>
            </a:pPr>
            <a:fld id="{8AE7AF95-F360-2744-AB1B-C4AE7B6E4A3D}" type="slidenum">
              <a:rPr lang="en-US"/>
              <a:pPr>
                <a:defRPr/>
              </a:pPr>
              <a:t>‹#›</a:t>
            </a:fld>
            <a:endParaRPr lang="en-US"/>
          </a:p>
        </p:txBody>
      </p:sp>
    </p:spTree>
    <p:extLst>
      <p:ext uri="{BB962C8B-B14F-4D97-AF65-F5344CB8AC3E}">
        <p14:creationId xmlns:p14="http://schemas.microsoft.com/office/powerpoint/2010/main" val="1123335891"/>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1"/>
          <p:cNvSpPr txBox="1">
            <a:spLocks noGrp="1" noChangeArrowheads="1"/>
          </p:cNvSpPr>
          <p:nvPr>
            <p:ph type="sldNum" sz="quarter" idx="10"/>
          </p:nvPr>
        </p:nvSpPr>
        <p:spPr>
          <a:ln/>
        </p:spPr>
        <p:txBody>
          <a:bodyPr/>
          <a:lstStyle>
            <a:lvl1pPr>
              <a:defRPr/>
            </a:lvl1pPr>
          </a:lstStyle>
          <a:p>
            <a:pPr>
              <a:defRPr/>
            </a:pPr>
            <a:fld id="{E57CAACD-F29B-5D40-A482-2B8554B038EC}" type="slidenum">
              <a:rPr lang="en-US"/>
              <a:pPr>
                <a:defRPr/>
              </a:pPr>
              <a:t>‹#›</a:t>
            </a:fld>
            <a:endParaRPr lang="en-US"/>
          </a:p>
        </p:txBody>
      </p:sp>
    </p:spTree>
    <p:extLst>
      <p:ext uri="{BB962C8B-B14F-4D97-AF65-F5344CB8AC3E}">
        <p14:creationId xmlns:p14="http://schemas.microsoft.com/office/powerpoint/2010/main" val="1807758262"/>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1"/>
          <p:cNvSpPr txBox="1">
            <a:spLocks noGrp="1" noChangeArrowheads="1"/>
          </p:cNvSpPr>
          <p:nvPr>
            <p:ph type="sldNum" sz="quarter" idx="10"/>
          </p:nvPr>
        </p:nvSpPr>
        <p:spPr>
          <a:ln/>
        </p:spPr>
        <p:txBody>
          <a:bodyPr/>
          <a:lstStyle>
            <a:lvl1pPr>
              <a:defRPr/>
            </a:lvl1pPr>
          </a:lstStyle>
          <a:p>
            <a:pPr>
              <a:defRPr/>
            </a:pPr>
            <a:fld id="{94EEE694-F271-0F48-A6A1-5BAE4DCC1DE6}" type="slidenum">
              <a:rPr lang="en-US"/>
              <a:pPr>
                <a:defRPr/>
              </a:pPr>
              <a:t>‹#›</a:t>
            </a:fld>
            <a:endParaRPr lang="en-US"/>
          </a:p>
        </p:txBody>
      </p:sp>
    </p:spTree>
    <p:extLst>
      <p:ext uri="{BB962C8B-B14F-4D97-AF65-F5344CB8AC3E}">
        <p14:creationId xmlns:p14="http://schemas.microsoft.com/office/powerpoint/2010/main" val="231669652"/>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1"/>
          <p:cNvSpPr txBox="1">
            <a:spLocks noGrp="1" noChangeArrowheads="1"/>
          </p:cNvSpPr>
          <p:nvPr>
            <p:ph type="sldNum" sz="quarter" idx="10"/>
          </p:nvPr>
        </p:nvSpPr>
        <p:spPr>
          <a:ln/>
        </p:spPr>
        <p:txBody>
          <a:bodyPr/>
          <a:lstStyle>
            <a:lvl1pPr>
              <a:defRPr/>
            </a:lvl1pPr>
          </a:lstStyle>
          <a:p>
            <a:pPr>
              <a:defRPr/>
            </a:pPr>
            <a:fld id="{6B598DB9-7CE3-CD44-BD1C-B01ACB2CDF2C}" type="slidenum">
              <a:rPr lang="en-US"/>
              <a:pPr>
                <a:defRPr/>
              </a:pPr>
              <a:t>‹#›</a:t>
            </a:fld>
            <a:endParaRPr lang="en-US"/>
          </a:p>
        </p:txBody>
      </p:sp>
    </p:spTree>
    <p:extLst>
      <p:ext uri="{BB962C8B-B14F-4D97-AF65-F5344CB8AC3E}">
        <p14:creationId xmlns:p14="http://schemas.microsoft.com/office/powerpoint/2010/main" val="371431811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Text Box 1"/>
          <p:cNvSpPr txBox="1">
            <a:spLocks noGrp="1" noChangeArrowheads="1"/>
          </p:cNvSpPr>
          <p:nvPr>
            <p:ph type="sldNum" sz="quarter" idx="10"/>
          </p:nvPr>
        </p:nvSpPr>
        <p:spPr>
          <a:ln/>
        </p:spPr>
        <p:txBody>
          <a:bodyPr/>
          <a:lstStyle>
            <a:lvl1pPr>
              <a:defRPr/>
            </a:lvl1pPr>
          </a:lstStyle>
          <a:p>
            <a:pPr>
              <a:defRPr/>
            </a:pPr>
            <a:fld id="{91B9E76C-D6DA-864B-B8BB-91232021FA59}" type="slidenum">
              <a:rPr lang="en-US"/>
              <a:pPr>
                <a:defRPr/>
              </a:pPr>
              <a:t>‹#›</a:t>
            </a:fld>
            <a:endParaRPr lang="en-US"/>
          </a:p>
        </p:txBody>
      </p:sp>
    </p:spTree>
    <p:extLst>
      <p:ext uri="{BB962C8B-B14F-4D97-AF65-F5344CB8AC3E}">
        <p14:creationId xmlns:p14="http://schemas.microsoft.com/office/powerpoint/2010/main" val="976011224"/>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1"/>
          <p:cNvSpPr txBox="1">
            <a:spLocks noGrp="1" noChangeArrowheads="1"/>
          </p:cNvSpPr>
          <p:nvPr>
            <p:ph type="sldNum" sz="quarter" idx="10"/>
          </p:nvPr>
        </p:nvSpPr>
        <p:spPr>
          <a:ln/>
        </p:spPr>
        <p:txBody>
          <a:bodyPr/>
          <a:lstStyle>
            <a:lvl1pPr>
              <a:defRPr/>
            </a:lvl1pPr>
          </a:lstStyle>
          <a:p>
            <a:pPr>
              <a:defRPr/>
            </a:pPr>
            <a:fld id="{992016D8-E35C-D443-ABCA-EC28C1BDF99A}" type="slidenum">
              <a:rPr lang="en-US"/>
              <a:pPr>
                <a:defRPr/>
              </a:pPr>
              <a:t>‹#›</a:t>
            </a:fld>
            <a:endParaRPr lang="en-US"/>
          </a:p>
        </p:txBody>
      </p:sp>
    </p:spTree>
    <p:extLst>
      <p:ext uri="{BB962C8B-B14F-4D97-AF65-F5344CB8AC3E}">
        <p14:creationId xmlns:p14="http://schemas.microsoft.com/office/powerpoint/2010/main" val="3152176441"/>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1"/>
          <p:cNvSpPr txBox="1">
            <a:spLocks noGrp="1" noChangeArrowheads="1"/>
          </p:cNvSpPr>
          <p:nvPr>
            <p:ph type="sldNum" sz="quarter" idx="10"/>
          </p:nvPr>
        </p:nvSpPr>
        <p:spPr>
          <a:ln/>
        </p:spPr>
        <p:txBody>
          <a:bodyPr/>
          <a:lstStyle>
            <a:lvl1pPr>
              <a:defRPr/>
            </a:lvl1pPr>
          </a:lstStyle>
          <a:p>
            <a:pPr>
              <a:defRPr/>
            </a:pPr>
            <a:fld id="{2191A390-1B7D-054D-85A6-17C6B74FD135}" type="slidenum">
              <a:rPr lang="en-US"/>
              <a:pPr>
                <a:defRPr/>
              </a:pPr>
              <a:t>‹#›</a:t>
            </a:fld>
            <a:endParaRPr lang="en-US"/>
          </a:p>
        </p:txBody>
      </p:sp>
    </p:spTree>
    <p:extLst>
      <p:ext uri="{BB962C8B-B14F-4D97-AF65-F5344CB8AC3E}">
        <p14:creationId xmlns:p14="http://schemas.microsoft.com/office/powerpoint/2010/main" val="287660736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1"/>
          <p:cNvSpPr txBox="1">
            <a:spLocks noGrp="1" noChangeArrowheads="1"/>
          </p:cNvSpPr>
          <p:nvPr>
            <p:ph type="sldNum" sz="quarter" idx="10"/>
          </p:nvPr>
        </p:nvSpPr>
        <p:spPr>
          <a:ln/>
        </p:spPr>
        <p:txBody>
          <a:bodyPr/>
          <a:lstStyle>
            <a:lvl1pPr>
              <a:defRPr/>
            </a:lvl1pPr>
          </a:lstStyle>
          <a:p>
            <a:pPr>
              <a:defRPr/>
            </a:pPr>
            <a:fld id="{C33F2E32-401F-6040-91C4-284B4DD1591C}" type="slidenum">
              <a:rPr lang="en-US"/>
              <a:pPr>
                <a:defRPr/>
              </a:pPr>
              <a:t>‹#›</a:t>
            </a:fld>
            <a:endParaRPr lang="en-US"/>
          </a:p>
        </p:txBody>
      </p:sp>
    </p:spTree>
    <p:extLst>
      <p:ext uri="{BB962C8B-B14F-4D97-AF65-F5344CB8AC3E}">
        <p14:creationId xmlns:p14="http://schemas.microsoft.com/office/powerpoint/2010/main" val="314878481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1"/>
          <p:cNvSpPr txBox="1">
            <a:spLocks noGrp="1" noChangeArrowheads="1"/>
          </p:cNvSpPr>
          <p:nvPr>
            <p:ph type="sldNum" sz="quarter" idx="10"/>
          </p:nvPr>
        </p:nvSpPr>
        <p:spPr>
          <a:ln/>
        </p:spPr>
        <p:txBody>
          <a:bodyPr/>
          <a:lstStyle>
            <a:lvl1pPr>
              <a:defRPr/>
            </a:lvl1pPr>
          </a:lstStyle>
          <a:p>
            <a:pPr>
              <a:defRPr/>
            </a:pPr>
            <a:fld id="{49FF973E-C52A-E84A-AA43-90552A31C449}" type="slidenum">
              <a:rPr lang="en-US"/>
              <a:pPr>
                <a:defRPr/>
              </a:pPr>
              <a:t>‹#›</a:t>
            </a:fld>
            <a:endParaRPr lang="en-US"/>
          </a:p>
        </p:txBody>
      </p:sp>
    </p:spTree>
    <p:extLst>
      <p:ext uri="{BB962C8B-B14F-4D97-AF65-F5344CB8AC3E}">
        <p14:creationId xmlns:p14="http://schemas.microsoft.com/office/powerpoint/2010/main" val="75802642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050" y="1409700"/>
            <a:ext cx="2787650" cy="6438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1409700"/>
            <a:ext cx="8210550" cy="6438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D6C3E28C-5BEB-C543-8D61-BD1003B02190}" type="slidenum">
              <a:rPr lang="en-US"/>
              <a:pPr>
                <a:defRPr/>
              </a:pPr>
              <a:t>‹#›</a:t>
            </a:fld>
            <a:endParaRPr lang="en-US"/>
          </a:p>
        </p:txBody>
      </p:sp>
    </p:spTree>
    <p:extLst>
      <p:ext uri="{BB962C8B-B14F-4D97-AF65-F5344CB8AC3E}">
        <p14:creationId xmlns:p14="http://schemas.microsoft.com/office/powerpoint/2010/main" val="3866381155"/>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1"/>
          <p:cNvSpPr txBox="1">
            <a:spLocks noGrp="1" noChangeArrowheads="1"/>
          </p:cNvSpPr>
          <p:nvPr>
            <p:ph type="sldNum" sz="quarter" idx="10"/>
          </p:nvPr>
        </p:nvSpPr>
        <p:spPr>
          <a:ln/>
        </p:spPr>
        <p:txBody>
          <a:bodyPr/>
          <a:lstStyle>
            <a:lvl1pPr>
              <a:defRPr/>
            </a:lvl1pPr>
          </a:lstStyle>
          <a:p>
            <a:pPr>
              <a:defRPr/>
            </a:pPr>
            <a:fld id="{37CC6291-2C17-A342-995D-39DD103BB351}" type="slidenum">
              <a:rPr lang="en-US"/>
              <a:pPr>
                <a:defRPr/>
              </a:pPr>
              <a:t>‹#›</a:t>
            </a:fld>
            <a:endParaRPr lang="en-US"/>
          </a:p>
        </p:txBody>
      </p:sp>
    </p:spTree>
    <p:extLst>
      <p:ext uri="{BB962C8B-B14F-4D97-AF65-F5344CB8AC3E}">
        <p14:creationId xmlns:p14="http://schemas.microsoft.com/office/powerpoint/2010/main" val="16342487"/>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1223579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4974007"/>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76671989"/>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3302000"/>
            <a:ext cx="26479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727450" y="3302000"/>
            <a:ext cx="26479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2759747"/>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4435192"/>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455141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075823"/>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47008890"/>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2024143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81834820-4FDE-EF43-8441-AC15C44FFFCC}" type="slidenum">
              <a:rPr lang="en-US"/>
              <a:pPr>
                <a:defRPr/>
              </a:pPr>
              <a:t>‹#›</a:t>
            </a:fld>
            <a:endParaRPr lang="en-US"/>
          </a:p>
        </p:txBody>
      </p:sp>
    </p:spTree>
    <p:extLst>
      <p:ext uri="{BB962C8B-B14F-4D97-AF65-F5344CB8AC3E}">
        <p14:creationId xmlns:p14="http://schemas.microsoft.com/office/powerpoint/2010/main" val="393722298"/>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9385890"/>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050" y="1409700"/>
            <a:ext cx="2787650" cy="6438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1409700"/>
            <a:ext cx="8210550" cy="6438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003872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811F3A39-B808-0943-B3AA-7D70495EC9A7}" type="slidenum">
              <a:rPr lang="en-US"/>
              <a:pPr>
                <a:defRPr/>
              </a:pPr>
              <a:t>‹#›</a:t>
            </a:fld>
            <a:endParaRPr lang="en-US"/>
          </a:p>
        </p:txBody>
      </p:sp>
    </p:spTree>
    <p:extLst>
      <p:ext uri="{BB962C8B-B14F-4D97-AF65-F5344CB8AC3E}">
        <p14:creationId xmlns:p14="http://schemas.microsoft.com/office/powerpoint/2010/main" val="19360882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5403927-BFFB-224F-BB93-24F47D49668B}" type="slidenum">
              <a:rPr lang="en-US"/>
              <a:pPr>
                <a:defRPr/>
              </a:pPr>
              <a:t>‹#›</a:t>
            </a:fld>
            <a:endParaRPr lang="en-US"/>
          </a:p>
        </p:txBody>
      </p:sp>
    </p:spTree>
    <p:extLst>
      <p:ext uri="{BB962C8B-B14F-4D97-AF65-F5344CB8AC3E}">
        <p14:creationId xmlns:p14="http://schemas.microsoft.com/office/powerpoint/2010/main" val="157499094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9C568E5F-F16F-A345-ABE1-621A58E48857}" type="slidenum">
              <a:rPr lang="en-US"/>
              <a:pPr>
                <a:defRPr/>
              </a:pPr>
              <a:t>‹#›</a:t>
            </a:fld>
            <a:endParaRPr lang="en-US"/>
          </a:p>
        </p:txBody>
      </p:sp>
    </p:spTree>
    <p:extLst>
      <p:ext uri="{BB962C8B-B14F-4D97-AF65-F5344CB8AC3E}">
        <p14:creationId xmlns:p14="http://schemas.microsoft.com/office/powerpoint/2010/main" val="2188368290"/>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3302000"/>
            <a:ext cx="549910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3302000"/>
            <a:ext cx="549910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AC690FCC-7968-DE4E-B9E6-A36BF2295EEB}" type="slidenum">
              <a:rPr lang="en-US"/>
              <a:pPr>
                <a:defRPr/>
              </a:pPr>
              <a:t>‹#›</a:t>
            </a:fld>
            <a:endParaRPr lang="en-US"/>
          </a:p>
        </p:txBody>
      </p:sp>
    </p:spTree>
    <p:extLst>
      <p:ext uri="{BB962C8B-B14F-4D97-AF65-F5344CB8AC3E}">
        <p14:creationId xmlns:p14="http://schemas.microsoft.com/office/powerpoint/2010/main" val="186896168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AFA49DC3-739C-DD4F-99B3-D1CE804E0B4A}" type="slidenum">
              <a:rPr lang="en-US"/>
              <a:pPr>
                <a:defRPr/>
              </a:pPr>
              <a:t>‹#›</a:t>
            </a:fld>
            <a:endParaRPr lang="en-US"/>
          </a:p>
        </p:txBody>
      </p:sp>
    </p:spTree>
    <p:extLst>
      <p:ext uri="{BB962C8B-B14F-4D97-AF65-F5344CB8AC3E}">
        <p14:creationId xmlns:p14="http://schemas.microsoft.com/office/powerpoint/2010/main" val="250259295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C2B055D-B90C-FF45-9CA4-52A048239624}" type="slidenum">
              <a:rPr lang="en-US"/>
              <a:pPr>
                <a:defRPr/>
              </a:pPr>
              <a:t>‹#›</a:t>
            </a:fld>
            <a:endParaRPr lang="en-US"/>
          </a:p>
        </p:txBody>
      </p:sp>
    </p:spTree>
    <p:extLst>
      <p:ext uri="{BB962C8B-B14F-4D97-AF65-F5344CB8AC3E}">
        <p14:creationId xmlns:p14="http://schemas.microsoft.com/office/powerpoint/2010/main" val="2551071059"/>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5B663B5A-5D71-B149-90C9-A7981BAE0083}" type="slidenum">
              <a:rPr lang="en-US"/>
              <a:pPr>
                <a:defRPr/>
              </a:pPr>
              <a:t>‹#›</a:t>
            </a:fld>
            <a:endParaRPr lang="en-US"/>
          </a:p>
        </p:txBody>
      </p:sp>
    </p:spTree>
    <p:extLst>
      <p:ext uri="{BB962C8B-B14F-4D97-AF65-F5344CB8AC3E}">
        <p14:creationId xmlns:p14="http://schemas.microsoft.com/office/powerpoint/2010/main" val="360781345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B8C814F-3DBC-A34D-A0F2-FFD3CC0A2A95}" type="slidenum">
              <a:rPr lang="en-US"/>
              <a:pPr>
                <a:defRPr/>
              </a:pPr>
              <a:t>‹#›</a:t>
            </a:fld>
            <a:endParaRPr lang="en-US"/>
          </a:p>
        </p:txBody>
      </p:sp>
    </p:spTree>
    <p:extLst>
      <p:ext uri="{BB962C8B-B14F-4D97-AF65-F5344CB8AC3E}">
        <p14:creationId xmlns:p14="http://schemas.microsoft.com/office/powerpoint/2010/main" val="173224014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85D01F1-DF45-CF45-85AA-40A67651BDB5}" type="slidenum">
              <a:rPr lang="en-US"/>
              <a:pPr>
                <a:defRPr/>
              </a:pPr>
              <a:t>‹#›</a:t>
            </a:fld>
            <a:endParaRPr lang="en-US"/>
          </a:p>
        </p:txBody>
      </p:sp>
    </p:spTree>
    <p:extLst>
      <p:ext uri="{BB962C8B-B14F-4D97-AF65-F5344CB8AC3E}">
        <p14:creationId xmlns:p14="http://schemas.microsoft.com/office/powerpoint/2010/main" val="3603890288"/>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7E4A9086-6408-2F42-A75B-53857DD1B54A}" type="slidenum">
              <a:rPr lang="en-US"/>
              <a:pPr>
                <a:defRPr/>
              </a:pPr>
              <a:t>‹#›</a:t>
            </a:fld>
            <a:endParaRPr lang="en-US"/>
          </a:p>
        </p:txBody>
      </p:sp>
    </p:spTree>
    <p:extLst>
      <p:ext uri="{BB962C8B-B14F-4D97-AF65-F5344CB8AC3E}">
        <p14:creationId xmlns:p14="http://schemas.microsoft.com/office/powerpoint/2010/main" val="2942987641"/>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B88B419-593C-1C47-B388-86B3B91BF09E}" type="slidenum">
              <a:rPr lang="en-US"/>
              <a:pPr>
                <a:defRPr/>
              </a:pPr>
              <a:t>‹#›</a:t>
            </a:fld>
            <a:endParaRPr lang="en-US"/>
          </a:p>
        </p:txBody>
      </p:sp>
    </p:spTree>
    <p:extLst>
      <p:ext uri="{BB962C8B-B14F-4D97-AF65-F5344CB8AC3E}">
        <p14:creationId xmlns:p14="http://schemas.microsoft.com/office/powerpoint/2010/main" val="3165810334"/>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050" y="1409700"/>
            <a:ext cx="2787650" cy="6438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1409700"/>
            <a:ext cx="8210550" cy="6438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941E32C-8B88-AE46-97CF-6F50D914BE2C}" type="slidenum">
              <a:rPr lang="en-US"/>
              <a:pPr>
                <a:defRPr/>
              </a:pPr>
              <a:t>‹#›</a:t>
            </a:fld>
            <a:endParaRPr lang="en-US"/>
          </a:p>
        </p:txBody>
      </p:sp>
    </p:spTree>
    <p:extLst>
      <p:ext uri="{BB962C8B-B14F-4D97-AF65-F5344CB8AC3E}">
        <p14:creationId xmlns:p14="http://schemas.microsoft.com/office/powerpoint/2010/main" val="3804287269"/>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78008673"/>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5083769"/>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1521386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086600" y="3302000"/>
            <a:ext cx="24193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658350" y="3302000"/>
            <a:ext cx="24193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293787"/>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43512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9842492"/>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02653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C9E8BFD0-B419-2D49-8B11-CC38E89183F0}" type="slidenum">
              <a:rPr lang="en-US"/>
              <a:pPr>
                <a:defRPr/>
              </a:pPr>
              <a:t>‹#›</a:t>
            </a:fld>
            <a:endParaRPr lang="en-US"/>
          </a:p>
        </p:txBody>
      </p:sp>
    </p:spTree>
    <p:extLst>
      <p:ext uri="{BB962C8B-B14F-4D97-AF65-F5344CB8AC3E}">
        <p14:creationId xmlns:p14="http://schemas.microsoft.com/office/powerpoint/2010/main" val="1308887433"/>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51113160"/>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85137302"/>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9428358"/>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050" y="1409700"/>
            <a:ext cx="2787650" cy="6438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1409700"/>
            <a:ext cx="8210550" cy="6438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9596852"/>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82094212"/>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1296028"/>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78647293"/>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3302000"/>
            <a:ext cx="26479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727450" y="3302000"/>
            <a:ext cx="26479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1126343"/>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06345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213497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85E889CB-F163-AE4D-95A5-3CE26E2EE7A0}" type="slidenum">
              <a:rPr lang="en-US"/>
              <a:pPr>
                <a:defRPr/>
              </a:pPr>
              <a:t>‹#›</a:t>
            </a:fld>
            <a:endParaRPr lang="en-US"/>
          </a:p>
        </p:txBody>
      </p:sp>
    </p:spTree>
    <p:extLst>
      <p:ext uri="{BB962C8B-B14F-4D97-AF65-F5344CB8AC3E}">
        <p14:creationId xmlns:p14="http://schemas.microsoft.com/office/powerpoint/2010/main" val="411214025"/>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814739"/>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55375410"/>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4930031"/>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0581739"/>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050" y="1409700"/>
            <a:ext cx="2787650" cy="6438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1409700"/>
            <a:ext cx="8210550" cy="6438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2075455"/>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56BE0BD4-DFCF-C441-A148-3C87BD9D2C47}" type="slidenum">
              <a:rPr lang="en-US"/>
              <a:pPr>
                <a:defRPr/>
              </a:pPr>
              <a:t>‹#›</a:t>
            </a:fld>
            <a:endParaRPr lang="en-US"/>
          </a:p>
        </p:txBody>
      </p:sp>
    </p:spTree>
    <p:extLst>
      <p:ext uri="{BB962C8B-B14F-4D97-AF65-F5344CB8AC3E}">
        <p14:creationId xmlns:p14="http://schemas.microsoft.com/office/powerpoint/2010/main" val="3909888183"/>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78E8CD2-E47C-8348-9FAF-E00026C8B261}" type="slidenum">
              <a:rPr lang="en-US"/>
              <a:pPr>
                <a:defRPr/>
              </a:pPr>
              <a:t>‹#›</a:t>
            </a:fld>
            <a:endParaRPr lang="en-US"/>
          </a:p>
        </p:txBody>
      </p:sp>
    </p:spTree>
    <p:extLst>
      <p:ext uri="{BB962C8B-B14F-4D97-AF65-F5344CB8AC3E}">
        <p14:creationId xmlns:p14="http://schemas.microsoft.com/office/powerpoint/2010/main" val="14168207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02DDED15-8760-F841-ABF5-03EC3CE23EF6}" type="slidenum">
              <a:rPr lang="en-US"/>
              <a:pPr>
                <a:defRPr/>
              </a:pPr>
              <a:t>‹#›</a:t>
            </a:fld>
            <a:endParaRPr lang="en-US"/>
          </a:p>
        </p:txBody>
      </p:sp>
    </p:spTree>
    <p:extLst>
      <p:ext uri="{BB962C8B-B14F-4D97-AF65-F5344CB8AC3E}">
        <p14:creationId xmlns:p14="http://schemas.microsoft.com/office/powerpoint/2010/main" val="1236823372"/>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443C9101-3D38-EC47-856D-86AB134FBB3F}" type="slidenum">
              <a:rPr lang="en-US"/>
              <a:pPr>
                <a:defRPr/>
              </a:pPr>
              <a:t>‹#›</a:t>
            </a:fld>
            <a:endParaRPr lang="en-US"/>
          </a:p>
        </p:txBody>
      </p:sp>
    </p:spTree>
    <p:extLst>
      <p:ext uri="{BB962C8B-B14F-4D97-AF65-F5344CB8AC3E}">
        <p14:creationId xmlns:p14="http://schemas.microsoft.com/office/powerpoint/2010/main" val="654400476"/>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1B6A310B-0E58-5044-BCE8-3A11702419F0}" type="slidenum">
              <a:rPr lang="en-US"/>
              <a:pPr>
                <a:defRPr/>
              </a:pPr>
              <a:t>‹#›</a:t>
            </a:fld>
            <a:endParaRPr lang="en-US"/>
          </a:p>
        </p:txBody>
      </p:sp>
    </p:spTree>
    <p:extLst>
      <p:ext uri="{BB962C8B-B14F-4D97-AF65-F5344CB8AC3E}">
        <p14:creationId xmlns:p14="http://schemas.microsoft.com/office/powerpoint/2010/main" val="130825705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EDC36F36-A48E-B34F-985E-0A51CCE2DC0F}" type="slidenum">
              <a:rPr lang="en-US"/>
              <a:pPr>
                <a:defRPr/>
              </a:pPr>
              <a:t>‹#›</a:t>
            </a:fld>
            <a:endParaRPr lang="en-US"/>
          </a:p>
        </p:txBody>
      </p:sp>
    </p:spTree>
    <p:extLst>
      <p:ext uri="{BB962C8B-B14F-4D97-AF65-F5344CB8AC3E}">
        <p14:creationId xmlns:p14="http://schemas.microsoft.com/office/powerpoint/2010/main" val="377908702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C6DE8AE-5160-9044-A736-EF8ABE294C79}" type="slidenum">
              <a:rPr lang="en-US"/>
              <a:pPr>
                <a:defRPr/>
              </a:pPr>
              <a:t>‹#›</a:t>
            </a:fld>
            <a:endParaRPr lang="en-US"/>
          </a:p>
        </p:txBody>
      </p:sp>
    </p:spTree>
    <p:extLst>
      <p:ext uri="{BB962C8B-B14F-4D97-AF65-F5344CB8AC3E}">
        <p14:creationId xmlns:p14="http://schemas.microsoft.com/office/powerpoint/2010/main" val="39372205"/>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60CA0144-FBD3-7B41-ABAC-8A1F2584E0F4}" type="slidenum">
              <a:rPr lang="en-US"/>
              <a:pPr>
                <a:defRPr/>
              </a:pPr>
              <a:t>‹#›</a:t>
            </a:fld>
            <a:endParaRPr lang="en-US"/>
          </a:p>
        </p:txBody>
      </p:sp>
    </p:spTree>
    <p:extLst>
      <p:ext uri="{BB962C8B-B14F-4D97-AF65-F5344CB8AC3E}">
        <p14:creationId xmlns:p14="http://schemas.microsoft.com/office/powerpoint/2010/main" val="3373675303"/>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0FA16C8-8E3F-DC49-8245-6A798D8A8A00}" type="slidenum">
              <a:rPr lang="en-US"/>
              <a:pPr>
                <a:defRPr/>
              </a:pPr>
              <a:t>‹#›</a:t>
            </a:fld>
            <a:endParaRPr lang="en-US"/>
          </a:p>
        </p:txBody>
      </p:sp>
    </p:spTree>
    <p:extLst>
      <p:ext uri="{BB962C8B-B14F-4D97-AF65-F5344CB8AC3E}">
        <p14:creationId xmlns:p14="http://schemas.microsoft.com/office/powerpoint/2010/main" val="2943021103"/>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AAE0896-AB13-1C47-9DF3-58527C327597}" type="slidenum">
              <a:rPr lang="en-US"/>
              <a:pPr>
                <a:defRPr/>
              </a:pPr>
              <a:t>‹#›</a:t>
            </a:fld>
            <a:endParaRPr lang="en-US"/>
          </a:p>
        </p:txBody>
      </p:sp>
    </p:spTree>
    <p:extLst>
      <p:ext uri="{BB962C8B-B14F-4D97-AF65-F5344CB8AC3E}">
        <p14:creationId xmlns:p14="http://schemas.microsoft.com/office/powerpoint/2010/main" val="3970791517"/>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5B6959B-C36D-1F42-91E5-2A5ED1660533}" type="slidenum">
              <a:rPr lang="en-US"/>
              <a:pPr>
                <a:defRPr/>
              </a:pPr>
              <a:t>‹#›</a:t>
            </a:fld>
            <a:endParaRPr lang="en-US"/>
          </a:p>
        </p:txBody>
      </p:sp>
    </p:spTree>
    <p:extLst>
      <p:ext uri="{BB962C8B-B14F-4D97-AF65-F5344CB8AC3E}">
        <p14:creationId xmlns:p14="http://schemas.microsoft.com/office/powerpoint/2010/main" val="3187619797"/>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82FA65A-FA5E-EB4B-8FA0-4CB47B4B9591}" type="slidenum">
              <a:rPr lang="en-US"/>
              <a:pPr>
                <a:defRPr/>
              </a:pPr>
              <a:t>‹#›</a:t>
            </a:fld>
            <a:endParaRPr lang="en-US"/>
          </a:p>
        </p:txBody>
      </p:sp>
    </p:spTree>
    <p:extLst>
      <p:ext uri="{BB962C8B-B14F-4D97-AF65-F5344CB8AC3E}">
        <p14:creationId xmlns:p14="http://schemas.microsoft.com/office/powerpoint/2010/main" val="2799262559"/>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5FBAA6FC-46D7-3E4B-887A-D8CF2A43EEA1}" type="slidenum">
              <a:rPr lang="en-US"/>
              <a:pPr>
                <a:defRPr/>
              </a:pPr>
              <a:t>‹#›</a:t>
            </a:fld>
            <a:endParaRPr lang="en-US"/>
          </a:p>
        </p:txBody>
      </p:sp>
    </p:spTree>
    <p:extLst>
      <p:ext uri="{BB962C8B-B14F-4D97-AF65-F5344CB8AC3E}">
        <p14:creationId xmlns:p14="http://schemas.microsoft.com/office/powerpoint/2010/main" val="768696103"/>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DA92D752-CEE0-B240-BA21-79AC3192503D}" type="slidenum">
              <a:rPr lang="en-US"/>
              <a:pPr>
                <a:defRPr/>
              </a:pPr>
              <a:t>‹#›</a:t>
            </a:fld>
            <a:endParaRPr lang="en-US"/>
          </a:p>
        </p:txBody>
      </p:sp>
    </p:spTree>
    <p:extLst>
      <p:ext uri="{BB962C8B-B14F-4D97-AF65-F5344CB8AC3E}">
        <p14:creationId xmlns:p14="http://schemas.microsoft.com/office/powerpoint/2010/main" val="3265787155"/>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D555597-32A1-E844-B04C-2CCA86E552F9}" type="slidenum">
              <a:rPr lang="en-US"/>
              <a:pPr>
                <a:defRPr/>
              </a:pPr>
              <a:t>‹#›</a:t>
            </a:fld>
            <a:endParaRPr lang="en-US"/>
          </a:p>
        </p:txBody>
      </p:sp>
    </p:spTree>
    <p:extLst>
      <p:ext uri="{BB962C8B-B14F-4D97-AF65-F5344CB8AC3E}">
        <p14:creationId xmlns:p14="http://schemas.microsoft.com/office/powerpoint/2010/main" val="3925322437"/>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D7BA09E9-A652-E24E-A464-E3C204E5A239}" type="slidenum">
              <a:rPr lang="en-US"/>
              <a:pPr>
                <a:defRPr/>
              </a:pPr>
              <a:t>‹#›</a:t>
            </a:fld>
            <a:endParaRPr lang="en-US"/>
          </a:p>
        </p:txBody>
      </p:sp>
    </p:spTree>
    <p:extLst>
      <p:ext uri="{BB962C8B-B14F-4D97-AF65-F5344CB8AC3E}">
        <p14:creationId xmlns:p14="http://schemas.microsoft.com/office/powerpoint/2010/main" val="289192885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9529A34-6AAB-3C40-9F13-25207F77D787}" type="slidenum">
              <a:rPr lang="en-US"/>
              <a:pPr>
                <a:defRPr/>
              </a:pPr>
              <a:t>‹#›</a:t>
            </a:fld>
            <a:endParaRPr lang="en-US"/>
          </a:p>
        </p:txBody>
      </p:sp>
    </p:spTree>
    <p:extLst>
      <p:ext uri="{BB962C8B-B14F-4D97-AF65-F5344CB8AC3E}">
        <p14:creationId xmlns:p14="http://schemas.microsoft.com/office/powerpoint/2010/main" val="1079625521"/>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62355971-F887-4D4A-BBC8-84A797CCDDE7}" type="slidenum">
              <a:rPr lang="en-US"/>
              <a:pPr>
                <a:defRPr/>
              </a:pPr>
              <a:t>‹#›</a:t>
            </a:fld>
            <a:endParaRPr lang="en-US"/>
          </a:p>
        </p:txBody>
      </p:sp>
    </p:spTree>
    <p:extLst>
      <p:ext uri="{BB962C8B-B14F-4D97-AF65-F5344CB8AC3E}">
        <p14:creationId xmlns:p14="http://schemas.microsoft.com/office/powerpoint/2010/main" val="283253843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B7DD349-B1E1-0D48-A8EF-71D9C4EBE2DB}" type="slidenum">
              <a:rPr lang="en-US"/>
              <a:pPr>
                <a:defRPr/>
              </a:pPr>
              <a:t>‹#›</a:t>
            </a:fld>
            <a:endParaRPr lang="en-US"/>
          </a:p>
        </p:txBody>
      </p:sp>
    </p:spTree>
    <p:extLst>
      <p:ext uri="{BB962C8B-B14F-4D97-AF65-F5344CB8AC3E}">
        <p14:creationId xmlns:p14="http://schemas.microsoft.com/office/powerpoint/2010/main" val="767149668"/>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2FEBD495-B6B6-6748-A329-2D4D99F748BE}" type="slidenum">
              <a:rPr lang="en-US"/>
              <a:pPr>
                <a:defRPr/>
              </a:pPr>
              <a:t>‹#›</a:t>
            </a:fld>
            <a:endParaRPr lang="en-US"/>
          </a:p>
        </p:txBody>
      </p:sp>
    </p:spTree>
    <p:extLst>
      <p:ext uri="{BB962C8B-B14F-4D97-AF65-F5344CB8AC3E}">
        <p14:creationId xmlns:p14="http://schemas.microsoft.com/office/powerpoint/2010/main" val="226098145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65F1425-0F2A-444D-A66A-4A977FED7D93}" type="slidenum">
              <a:rPr lang="en-US"/>
              <a:pPr>
                <a:defRPr/>
              </a:pPr>
              <a:t>‹#›</a:t>
            </a:fld>
            <a:endParaRPr lang="en-US"/>
          </a:p>
        </p:txBody>
      </p:sp>
    </p:spTree>
    <p:extLst>
      <p:ext uri="{BB962C8B-B14F-4D97-AF65-F5344CB8AC3E}">
        <p14:creationId xmlns:p14="http://schemas.microsoft.com/office/powerpoint/2010/main" val="821357950"/>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7D6A8AB-53AC-EC47-BCBF-D2C0BE55CE2D}" type="slidenum">
              <a:rPr lang="en-US"/>
              <a:pPr>
                <a:defRPr/>
              </a:pPr>
              <a:t>‹#›</a:t>
            </a:fld>
            <a:endParaRPr lang="en-US"/>
          </a:p>
        </p:txBody>
      </p:sp>
    </p:spTree>
    <p:extLst>
      <p:ext uri="{BB962C8B-B14F-4D97-AF65-F5344CB8AC3E}">
        <p14:creationId xmlns:p14="http://schemas.microsoft.com/office/powerpoint/2010/main" val="2782211803"/>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CB17ED8-67C7-DE49-8428-9E78A29D0207}" type="slidenum">
              <a:rPr lang="en-US"/>
              <a:pPr>
                <a:defRPr/>
              </a:pPr>
              <a:t>‹#›</a:t>
            </a:fld>
            <a:endParaRPr lang="en-US"/>
          </a:p>
        </p:txBody>
      </p:sp>
    </p:spTree>
    <p:extLst>
      <p:ext uri="{BB962C8B-B14F-4D97-AF65-F5344CB8AC3E}">
        <p14:creationId xmlns:p14="http://schemas.microsoft.com/office/powerpoint/2010/main" val="2426795993"/>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CAD68AC-BE85-DF46-8CBE-4E588A0F8481}" type="slidenum">
              <a:rPr lang="en-US"/>
              <a:pPr>
                <a:defRPr/>
              </a:pPr>
              <a:t>‹#›</a:t>
            </a:fld>
            <a:endParaRPr lang="en-US"/>
          </a:p>
        </p:txBody>
      </p:sp>
    </p:spTree>
    <p:extLst>
      <p:ext uri="{BB962C8B-B14F-4D97-AF65-F5344CB8AC3E}">
        <p14:creationId xmlns:p14="http://schemas.microsoft.com/office/powerpoint/2010/main" val="3205413620"/>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B5A6EF05-90E4-9A40-95F5-D7E5184A9B63}" type="slidenum">
              <a:rPr lang="en-US"/>
              <a:pPr>
                <a:defRPr/>
              </a:pPr>
              <a:t>‹#›</a:t>
            </a:fld>
            <a:endParaRPr lang="en-US"/>
          </a:p>
        </p:txBody>
      </p:sp>
    </p:spTree>
    <p:extLst>
      <p:ext uri="{BB962C8B-B14F-4D97-AF65-F5344CB8AC3E}">
        <p14:creationId xmlns:p14="http://schemas.microsoft.com/office/powerpoint/2010/main" val="2426036979"/>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68BA9D1-C76C-3E4A-B28C-805CE455028B}" type="slidenum">
              <a:rPr lang="en-US"/>
              <a:pPr>
                <a:defRPr/>
              </a:pPr>
              <a:t>‹#›</a:t>
            </a:fld>
            <a:endParaRPr lang="en-US"/>
          </a:p>
        </p:txBody>
      </p:sp>
    </p:spTree>
    <p:extLst>
      <p:ext uri="{BB962C8B-B14F-4D97-AF65-F5344CB8AC3E}">
        <p14:creationId xmlns:p14="http://schemas.microsoft.com/office/powerpoint/2010/main" val="3702191645"/>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8832CFD-517B-7F43-89E2-5240B87B6232}" type="slidenum">
              <a:rPr lang="en-US"/>
              <a:pPr>
                <a:defRPr/>
              </a:pPr>
              <a:t>‹#›</a:t>
            </a:fld>
            <a:endParaRPr lang="en-US"/>
          </a:p>
        </p:txBody>
      </p:sp>
    </p:spTree>
    <p:extLst>
      <p:ext uri="{BB962C8B-B14F-4D97-AF65-F5344CB8AC3E}">
        <p14:creationId xmlns:p14="http://schemas.microsoft.com/office/powerpoint/2010/main" val="58066109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BE13E1E-240C-F740-B4E4-FBEEA2C67532}" type="slidenum">
              <a:rPr lang="en-US"/>
              <a:pPr>
                <a:defRPr/>
              </a:pPr>
              <a:t>‹#›</a:t>
            </a:fld>
            <a:endParaRPr lang="en-US"/>
          </a:p>
        </p:txBody>
      </p:sp>
    </p:spTree>
    <p:extLst>
      <p:ext uri="{BB962C8B-B14F-4D97-AF65-F5344CB8AC3E}">
        <p14:creationId xmlns:p14="http://schemas.microsoft.com/office/powerpoint/2010/main" val="183038428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A8BAF65E-A2FE-3747-8999-AF49256A275B}" type="slidenum">
              <a:rPr lang="en-US"/>
              <a:pPr>
                <a:defRPr/>
              </a:pPr>
              <a:t>‹#›</a:t>
            </a:fld>
            <a:endParaRPr lang="en-US"/>
          </a:p>
        </p:txBody>
      </p:sp>
    </p:spTree>
    <p:extLst>
      <p:ext uri="{BB962C8B-B14F-4D97-AF65-F5344CB8AC3E}">
        <p14:creationId xmlns:p14="http://schemas.microsoft.com/office/powerpoint/2010/main" val="3820492093"/>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63946B69-8B8C-5A4F-9D47-F94B3A1D0055}" type="slidenum">
              <a:rPr lang="en-US"/>
              <a:pPr>
                <a:defRPr/>
              </a:pPr>
              <a:t>‹#›</a:t>
            </a:fld>
            <a:endParaRPr lang="en-US"/>
          </a:p>
        </p:txBody>
      </p:sp>
    </p:spTree>
    <p:extLst>
      <p:ext uri="{BB962C8B-B14F-4D97-AF65-F5344CB8AC3E}">
        <p14:creationId xmlns:p14="http://schemas.microsoft.com/office/powerpoint/2010/main" val="225153908"/>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952178D8-6334-8340-B732-BE49D5F4A797}" type="slidenum">
              <a:rPr lang="en-US"/>
              <a:pPr>
                <a:defRPr/>
              </a:pPr>
              <a:t>‹#›</a:t>
            </a:fld>
            <a:endParaRPr lang="en-US"/>
          </a:p>
        </p:txBody>
      </p:sp>
    </p:spTree>
    <p:extLst>
      <p:ext uri="{BB962C8B-B14F-4D97-AF65-F5344CB8AC3E}">
        <p14:creationId xmlns:p14="http://schemas.microsoft.com/office/powerpoint/2010/main" val="1453186326"/>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D1166CF4-8FB8-9948-B278-D65231AC3E37}" type="slidenum">
              <a:rPr lang="en-US"/>
              <a:pPr>
                <a:defRPr/>
              </a:pPr>
              <a:t>‹#›</a:t>
            </a:fld>
            <a:endParaRPr lang="en-US"/>
          </a:p>
        </p:txBody>
      </p:sp>
    </p:spTree>
    <p:extLst>
      <p:ext uri="{BB962C8B-B14F-4D97-AF65-F5344CB8AC3E}">
        <p14:creationId xmlns:p14="http://schemas.microsoft.com/office/powerpoint/2010/main" val="3205486798"/>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3AEEED3-6471-2D41-97E6-7176F0040D0A}" type="slidenum">
              <a:rPr lang="en-US"/>
              <a:pPr>
                <a:defRPr/>
              </a:pPr>
              <a:t>‹#›</a:t>
            </a:fld>
            <a:endParaRPr lang="en-US"/>
          </a:p>
        </p:txBody>
      </p:sp>
    </p:spTree>
    <p:extLst>
      <p:ext uri="{BB962C8B-B14F-4D97-AF65-F5344CB8AC3E}">
        <p14:creationId xmlns:p14="http://schemas.microsoft.com/office/powerpoint/2010/main" val="830289207"/>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F40C5C3-87FD-7C4A-AE6F-653FE226B2A2}" type="slidenum">
              <a:rPr lang="en-US"/>
              <a:pPr>
                <a:defRPr/>
              </a:pPr>
              <a:t>‹#›</a:t>
            </a:fld>
            <a:endParaRPr lang="en-US"/>
          </a:p>
        </p:txBody>
      </p:sp>
    </p:spTree>
    <p:extLst>
      <p:ext uri="{BB962C8B-B14F-4D97-AF65-F5344CB8AC3E}">
        <p14:creationId xmlns:p14="http://schemas.microsoft.com/office/powerpoint/2010/main" val="2666108247"/>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C918A78-62BB-6F45-8B98-50E78AC9D902}" type="slidenum">
              <a:rPr lang="en-US"/>
              <a:pPr>
                <a:defRPr/>
              </a:pPr>
              <a:t>‹#›</a:t>
            </a:fld>
            <a:endParaRPr lang="en-US"/>
          </a:p>
        </p:txBody>
      </p:sp>
    </p:spTree>
    <p:extLst>
      <p:ext uri="{BB962C8B-B14F-4D97-AF65-F5344CB8AC3E}">
        <p14:creationId xmlns:p14="http://schemas.microsoft.com/office/powerpoint/2010/main" val="1916632842"/>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40AA103-046A-4F44-85F8-364D3E884C01}" type="slidenum">
              <a:rPr lang="en-US"/>
              <a:pPr>
                <a:defRPr/>
              </a:pPr>
              <a:t>‹#›</a:t>
            </a:fld>
            <a:endParaRPr lang="en-US"/>
          </a:p>
        </p:txBody>
      </p:sp>
    </p:spTree>
    <p:extLst>
      <p:ext uri="{BB962C8B-B14F-4D97-AF65-F5344CB8AC3E}">
        <p14:creationId xmlns:p14="http://schemas.microsoft.com/office/powerpoint/2010/main" val="2400903154"/>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295D1366-C405-5249-B047-A386C1EAB30C}" type="slidenum">
              <a:rPr lang="en-US"/>
              <a:pPr>
                <a:defRPr/>
              </a:pPr>
              <a:t>‹#›</a:t>
            </a:fld>
            <a:endParaRPr lang="en-US"/>
          </a:p>
        </p:txBody>
      </p:sp>
    </p:spTree>
    <p:extLst>
      <p:ext uri="{BB962C8B-B14F-4D97-AF65-F5344CB8AC3E}">
        <p14:creationId xmlns:p14="http://schemas.microsoft.com/office/powerpoint/2010/main" val="4042844859"/>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701FD9C-F2D3-2B4E-AE31-B91B6C1CF0BC}" type="slidenum">
              <a:rPr lang="en-US"/>
              <a:pPr>
                <a:defRPr/>
              </a:pPr>
              <a:t>‹#›</a:t>
            </a:fld>
            <a:endParaRPr lang="en-US"/>
          </a:p>
        </p:txBody>
      </p:sp>
    </p:spTree>
    <p:extLst>
      <p:ext uri="{BB962C8B-B14F-4D97-AF65-F5344CB8AC3E}">
        <p14:creationId xmlns:p14="http://schemas.microsoft.com/office/powerpoint/2010/main" val="242189469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F1C06CD-E2B6-8D4F-A057-DD7445D04D73}" type="slidenum">
              <a:rPr lang="en-US"/>
              <a:pPr>
                <a:defRPr/>
              </a:pPr>
              <a:t>‹#›</a:t>
            </a:fld>
            <a:endParaRPr lang="en-US"/>
          </a:p>
        </p:txBody>
      </p:sp>
    </p:spTree>
    <p:extLst>
      <p:ext uri="{BB962C8B-B14F-4D97-AF65-F5344CB8AC3E}">
        <p14:creationId xmlns:p14="http://schemas.microsoft.com/office/powerpoint/2010/main" val="1421935829"/>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C69A93FC-B4EA-7049-82E4-F4B86DE9B7E1}" type="slidenum">
              <a:rPr lang="en-US"/>
              <a:pPr>
                <a:defRPr/>
              </a:pPr>
              <a:t>‹#›</a:t>
            </a:fld>
            <a:endParaRPr lang="en-US"/>
          </a:p>
        </p:txBody>
      </p:sp>
    </p:spTree>
    <p:extLst>
      <p:ext uri="{BB962C8B-B14F-4D97-AF65-F5344CB8AC3E}">
        <p14:creationId xmlns:p14="http://schemas.microsoft.com/office/powerpoint/2010/main" val="1901983949"/>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1DD4A2BD-6E9C-3A44-81BC-CBB7320D7115}" type="slidenum">
              <a:rPr lang="en-US"/>
              <a:pPr>
                <a:defRPr/>
              </a:pPr>
              <a:t>‹#›</a:t>
            </a:fld>
            <a:endParaRPr lang="en-US"/>
          </a:p>
        </p:txBody>
      </p:sp>
    </p:spTree>
    <p:extLst>
      <p:ext uri="{BB962C8B-B14F-4D97-AF65-F5344CB8AC3E}">
        <p14:creationId xmlns:p14="http://schemas.microsoft.com/office/powerpoint/2010/main" val="2568574119"/>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4CC40276-43D0-C749-83F1-C1925B50F71F}" type="slidenum">
              <a:rPr lang="en-US"/>
              <a:pPr>
                <a:defRPr/>
              </a:pPr>
              <a:t>‹#›</a:t>
            </a:fld>
            <a:endParaRPr lang="en-US"/>
          </a:p>
        </p:txBody>
      </p:sp>
    </p:spTree>
    <p:extLst>
      <p:ext uri="{BB962C8B-B14F-4D97-AF65-F5344CB8AC3E}">
        <p14:creationId xmlns:p14="http://schemas.microsoft.com/office/powerpoint/2010/main" val="2621598578"/>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A26876FB-6283-E340-8FBC-299B4AC2916A}" type="slidenum">
              <a:rPr lang="en-US"/>
              <a:pPr>
                <a:defRPr/>
              </a:pPr>
              <a:t>‹#›</a:t>
            </a:fld>
            <a:endParaRPr lang="en-US"/>
          </a:p>
        </p:txBody>
      </p:sp>
    </p:spTree>
    <p:extLst>
      <p:ext uri="{BB962C8B-B14F-4D97-AF65-F5344CB8AC3E}">
        <p14:creationId xmlns:p14="http://schemas.microsoft.com/office/powerpoint/2010/main" val="2010095622"/>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E75E74E9-8B87-2942-A972-67A904BE8AC0}" type="slidenum">
              <a:rPr lang="en-US"/>
              <a:pPr>
                <a:defRPr/>
              </a:pPr>
              <a:t>‹#›</a:t>
            </a:fld>
            <a:endParaRPr lang="en-US"/>
          </a:p>
        </p:txBody>
      </p:sp>
    </p:spTree>
    <p:extLst>
      <p:ext uri="{BB962C8B-B14F-4D97-AF65-F5344CB8AC3E}">
        <p14:creationId xmlns:p14="http://schemas.microsoft.com/office/powerpoint/2010/main" val="2935448765"/>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3DB3563-8947-8D4B-B79D-C3938944D335}" type="slidenum">
              <a:rPr lang="en-US"/>
              <a:pPr>
                <a:defRPr/>
              </a:pPr>
              <a:t>‹#›</a:t>
            </a:fld>
            <a:endParaRPr lang="en-US"/>
          </a:p>
        </p:txBody>
      </p:sp>
    </p:spTree>
    <p:extLst>
      <p:ext uri="{BB962C8B-B14F-4D97-AF65-F5344CB8AC3E}">
        <p14:creationId xmlns:p14="http://schemas.microsoft.com/office/powerpoint/2010/main" val="4248914311"/>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5C9F50A-64BE-CD4C-9642-942C6D8CFD76}" type="slidenum">
              <a:rPr lang="en-US"/>
              <a:pPr>
                <a:defRPr/>
              </a:pPr>
              <a:t>‹#›</a:t>
            </a:fld>
            <a:endParaRPr lang="en-US"/>
          </a:p>
        </p:txBody>
      </p:sp>
    </p:spTree>
    <p:extLst>
      <p:ext uri="{BB962C8B-B14F-4D97-AF65-F5344CB8AC3E}">
        <p14:creationId xmlns:p14="http://schemas.microsoft.com/office/powerpoint/2010/main" val="509798603"/>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CED946F-1452-8A4A-A5BC-975496DDC655}" type="slidenum">
              <a:rPr lang="en-US"/>
              <a:pPr>
                <a:defRPr/>
              </a:pPr>
              <a:t>‹#›</a:t>
            </a:fld>
            <a:endParaRPr lang="en-US"/>
          </a:p>
        </p:txBody>
      </p:sp>
    </p:spTree>
    <p:extLst>
      <p:ext uri="{BB962C8B-B14F-4D97-AF65-F5344CB8AC3E}">
        <p14:creationId xmlns:p14="http://schemas.microsoft.com/office/powerpoint/2010/main" val="38662916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169A613-3784-2A4D-ABA1-A1DAB12FFE56}" type="slidenum">
              <a:rPr lang="en-US"/>
              <a:pPr>
                <a:defRPr/>
              </a:pPr>
              <a:t>‹#›</a:t>
            </a:fld>
            <a:endParaRPr lang="en-US"/>
          </a:p>
        </p:txBody>
      </p:sp>
    </p:spTree>
    <p:extLst>
      <p:ext uri="{BB962C8B-B14F-4D97-AF65-F5344CB8AC3E}">
        <p14:creationId xmlns:p14="http://schemas.microsoft.com/office/powerpoint/2010/main" val="772536935"/>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ECE4E7B3-38A4-4149-8A48-F43D83E14463}" type="slidenum">
              <a:rPr lang="en-US"/>
              <a:pPr>
                <a:defRPr/>
              </a:pPr>
              <a:t>‹#›</a:t>
            </a:fld>
            <a:endParaRPr lang="en-US"/>
          </a:p>
        </p:txBody>
      </p:sp>
    </p:spTree>
    <p:extLst>
      <p:ext uri="{BB962C8B-B14F-4D97-AF65-F5344CB8AC3E}">
        <p14:creationId xmlns:p14="http://schemas.microsoft.com/office/powerpoint/2010/main" val="404268479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27E6EF5-C16A-D644-8A4D-CAFBAC0648D4}" type="slidenum">
              <a:rPr lang="en-US"/>
              <a:pPr>
                <a:defRPr/>
              </a:pPr>
              <a:t>‹#›</a:t>
            </a:fld>
            <a:endParaRPr lang="en-US"/>
          </a:p>
        </p:txBody>
      </p:sp>
    </p:spTree>
    <p:extLst>
      <p:ext uri="{BB962C8B-B14F-4D97-AF65-F5344CB8AC3E}">
        <p14:creationId xmlns:p14="http://schemas.microsoft.com/office/powerpoint/2010/main" val="38970542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5000E5D3-06CD-BD4C-AC64-BD2534EC9877}" type="slidenum">
              <a:rPr lang="en-US"/>
              <a:pPr>
                <a:defRPr/>
              </a:pPr>
              <a:t>‹#›</a:t>
            </a:fld>
            <a:endParaRPr lang="en-US"/>
          </a:p>
        </p:txBody>
      </p:sp>
    </p:spTree>
    <p:extLst>
      <p:ext uri="{BB962C8B-B14F-4D97-AF65-F5344CB8AC3E}">
        <p14:creationId xmlns:p14="http://schemas.microsoft.com/office/powerpoint/2010/main" val="3980030709"/>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D52BB483-4954-A843-9ED3-C03D3CE9EF71}" type="slidenum">
              <a:rPr lang="en-US"/>
              <a:pPr>
                <a:defRPr/>
              </a:pPr>
              <a:t>‹#›</a:t>
            </a:fld>
            <a:endParaRPr lang="en-US"/>
          </a:p>
        </p:txBody>
      </p:sp>
    </p:spTree>
    <p:extLst>
      <p:ext uri="{BB962C8B-B14F-4D97-AF65-F5344CB8AC3E}">
        <p14:creationId xmlns:p14="http://schemas.microsoft.com/office/powerpoint/2010/main" val="1563494741"/>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D9B00B18-F4B5-A546-A9BF-F332AEECAC81}" type="slidenum">
              <a:rPr lang="en-US"/>
              <a:pPr>
                <a:defRPr/>
              </a:pPr>
              <a:t>‹#›</a:t>
            </a:fld>
            <a:endParaRPr lang="en-US"/>
          </a:p>
        </p:txBody>
      </p:sp>
    </p:spTree>
    <p:extLst>
      <p:ext uri="{BB962C8B-B14F-4D97-AF65-F5344CB8AC3E}">
        <p14:creationId xmlns:p14="http://schemas.microsoft.com/office/powerpoint/2010/main" val="757867812"/>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A25F1A09-3E38-B348-9640-8AF991C0A553}" type="slidenum">
              <a:rPr lang="en-US"/>
              <a:pPr>
                <a:defRPr/>
              </a:pPr>
              <a:t>‹#›</a:t>
            </a:fld>
            <a:endParaRPr lang="en-US"/>
          </a:p>
        </p:txBody>
      </p:sp>
    </p:spTree>
    <p:extLst>
      <p:ext uri="{BB962C8B-B14F-4D97-AF65-F5344CB8AC3E}">
        <p14:creationId xmlns:p14="http://schemas.microsoft.com/office/powerpoint/2010/main" val="1981324218"/>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DDB3F639-7C95-1248-9458-0A13E4E78DE8}" type="slidenum">
              <a:rPr lang="en-US"/>
              <a:pPr>
                <a:defRPr/>
              </a:pPr>
              <a:t>‹#›</a:t>
            </a:fld>
            <a:endParaRPr lang="en-US"/>
          </a:p>
        </p:txBody>
      </p:sp>
    </p:spTree>
    <p:extLst>
      <p:ext uri="{BB962C8B-B14F-4D97-AF65-F5344CB8AC3E}">
        <p14:creationId xmlns:p14="http://schemas.microsoft.com/office/powerpoint/2010/main" val="618726077"/>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80DDBFB-925B-854D-95D5-C39AED9B278F}" type="slidenum">
              <a:rPr lang="en-US"/>
              <a:pPr>
                <a:defRPr/>
              </a:pPr>
              <a:t>‹#›</a:t>
            </a:fld>
            <a:endParaRPr lang="en-US"/>
          </a:p>
        </p:txBody>
      </p:sp>
    </p:spTree>
    <p:extLst>
      <p:ext uri="{BB962C8B-B14F-4D97-AF65-F5344CB8AC3E}">
        <p14:creationId xmlns:p14="http://schemas.microsoft.com/office/powerpoint/2010/main" val="2952603797"/>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3CABBE9E-F490-3D44-B58A-6AEA161CF74F}" type="slidenum">
              <a:rPr lang="en-US"/>
              <a:pPr>
                <a:defRPr/>
              </a:pPr>
              <a:t>‹#›</a:t>
            </a:fld>
            <a:endParaRPr lang="en-US"/>
          </a:p>
        </p:txBody>
      </p:sp>
    </p:spTree>
    <p:extLst>
      <p:ext uri="{BB962C8B-B14F-4D97-AF65-F5344CB8AC3E}">
        <p14:creationId xmlns:p14="http://schemas.microsoft.com/office/powerpoint/2010/main" val="3559857627"/>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81D4800-8B8D-404D-AFAA-B1A5BCFB5323}" type="slidenum">
              <a:rPr lang="en-US"/>
              <a:pPr>
                <a:defRPr/>
              </a:pPr>
              <a:t>‹#›</a:t>
            </a:fld>
            <a:endParaRPr lang="en-US"/>
          </a:p>
        </p:txBody>
      </p:sp>
    </p:spTree>
    <p:extLst>
      <p:ext uri="{BB962C8B-B14F-4D97-AF65-F5344CB8AC3E}">
        <p14:creationId xmlns:p14="http://schemas.microsoft.com/office/powerpoint/2010/main" val="486997724"/>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814A3E6-FA19-C446-84AA-9DB7B45BBF1E}" type="slidenum">
              <a:rPr lang="en-US"/>
              <a:pPr>
                <a:defRPr/>
              </a:pPr>
              <a:t>‹#›</a:t>
            </a:fld>
            <a:endParaRPr lang="en-US"/>
          </a:p>
        </p:txBody>
      </p:sp>
    </p:spTree>
    <p:extLst>
      <p:ext uri="{BB962C8B-B14F-4D97-AF65-F5344CB8AC3E}">
        <p14:creationId xmlns:p14="http://schemas.microsoft.com/office/powerpoint/2010/main" val="125033394"/>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287CE2B0-CDB7-8147-A310-EAB60290CF12}" type="slidenum">
              <a:rPr lang="en-US"/>
              <a:pPr>
                <a:defRPr/>
              </a:pPr>
              <a:t>‹#›</a:t>
            </a:fld>
            <a:endParaRPr lang="en-US"/>
          </a:p>
        </p:txBody>
      </p:sp>
    </p:spTree>
    <p:extLst>
      <p:ext uri="{BB962C8B-B14F-4D97-AF65-F5344CB8AC3E}">
        <p14:creationId xmlns:p14="http://schemas.microsoft.com/office/powerpoint/2010/main" val="1451850639"/>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0B1AFE2-B70D-9F40-A7B5-DD22BF71878A}" type="slidenum">
              <a:rPr lang="en-US"/>
              <a:pPr>
                <a:defRPr/>
              </a:pPr>
              <a:t>‹#›</a:t>
            </a:fld>
            <a:endParaRPr lang="en-US"/>
          </a:p>
        </p:txBody>
      </p:sp>
    </p:spTree>
    <p:extLst>
      <p:ext uri="{BB962C8B-B14F-4D97-AF65-F5344CB8AC3E}">
        <p14:creationId xmlns:p14="http://schemas.microsoft.com/office/powerpoint/2010/main" val="366775866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173E89B-FBB4-A847-AC6D-9C5BAD2A5E4D}" type="slidenum">
              <a:rPr lang="en-US"/>
              <a:pPr>
                <a:defRPr/>
              </a:pPr>
              <a:t>‹#›</a:t>
            </a:fld>
            <a:endParaRPr lang="en-US"/>
          </a:p>
        </p:txBody>
      </p:sp>
    </p:spTree>
    <p:extLst>
      <p:ext uri="{BB962C8B-B14F-4D97-AF65-F5344CB8AC3E}">
        <p14:creationId xmlns:p14="http://schemas.microsoft.com/office/powerpoint/2010/main" val="25166430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1E8AB23A-DCB4-4746-B71F-D6DC46CD6746}" type="slidenum">
              <a:rPr lang="en-US"/>
              <a:pPr>
                <a:defRPr/>
              </a:pPr>
              <a:t>‹#›</a:t>
            </a:fld>
            <a:endParaRPr lang="en-US"/>
          </a:p>
        </p:txBody>
      </p:sp>
    </p:spTree>
    <p:extLst>
      <p:ext uri="{BB962C8B-B14F-4D97-AF65-F5344CB8AC3E}">
        <p14:creationId xmlns:p14="http://schemas.microsoft.com/office/powerpoint/2010/main" val="1210028676"/>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6D825E7-EDB6-DF4B-A18B-59E63EDBCDDB}" type="slidenum">
              <a:rPr lang="en-US"/>
              <a:pPr>
                <a:defRPr/>
              </a:pPr>
              <a:t>‹#›</a:t>
            </a:fld>
            <a:endParaRPr lang="en-US"/>
          </a:p>
        </p:txBody>
      </p:sp>
    </p:spTree>
    <p:extLst>
      <p:ext uri="{BB962C8B-B14F-4D97-AF65-F5344CB8AC3E}">
        <p14:creationId xmlns:p14="http://schemas.microsoft.com/office/powerpoint/2010/main" val="3402699857"/>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A19422D-807D-DE4B-B773-BAC655E20112}" type="slidenum">
              <a:rPr lang="en-US"/>
              <a:pPr>
                <a:defRPr/>
              </a:pPr>
              <a:t>‹#›</a:t>
            </a:fld>
            <a:endParaRPr lang="en-US"/>
          </a:p>
        </p:txBody>
      </p:sp>
    </p:spTree>
    <p:extLst>
      <p:ext uri="{BB962C8B-B14F-4D97-AF65-F5344CB8AC3E}">
        <p14:creationId xmlns:p14="http://schemas.microsoft.com/office/powerpoint/2010/main" val="1517084120"/>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2367A0D0-1728-0745-8413-D4A9EF724B15}" type="slidenum">
              <a:rPr lang="en-US"/>
              <a:pPr>
                <a:defRPr/>
              </a:pPr>
              <a:t>‹#›</a:t>
            </a:fld>
            <a:endParaRPr lang="en-US"/>
          </a:p>
        </p:txBody>
      </p:sp>
    </p:spTree>
    <p:extLst>
      <p:ext uri="{BB962C8B-B14F-4D97-AF65-F5344CB8AC3E}">
        <p14:creationId xmlns:p14="http://schemas.microsoft.com/office/powerpoint/2010/main" val="3796903053"/>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CCD78DE8-8F38-DA46-92A4-405D0AE8CC0F}" type="slidenum">
              <a:rPr lang="en-US"/>
              <a:pPr>
                <a:defRPr/>
              </a:pPr>
              <a:t>‹#›</a:t>
            </a:fld>
            <a:endParaRPr lang="en-US"/>
          </a:p>
        </p:txBody>
      </p:sp>
    </p:spTree>
    <p:extLst>
      <p:ext uri="{BB962C8B-B14F-4D97-AF65-F5344CB8AC3E}">
        <p14:creationId xmlns:p14="http://schemas.microsoft.com/office/powerpoint/2010/main" val="3523187919"/>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565C0780-75E7-FD45-B797-EF79A9991AD6}" type="slidenum">
              <a:rPr lang="en-US"/>
              <a:pPr>
                <a:defRPr/>
              </a:pPr>
              <a:t>‹#›</a:t>
            </a:fld>
            <a:endParaRPr lang="en-US"/>
          </a:p>
        </p:txBody>
      </p:sp>
    </p:spTree>
    <p:extLst>
      <p:ext uri="{BB962C8B-B14F-4D97-AF65-F5344CB8AC3E}">
        <p14:creationId xmlns:p14="http://schemas.microsoft.com/office/powerpoint/2010/main" val="2061194111"/>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02FB992-69F9-7C45-B39A-E3236EC86A77}" type="slidenum">
              <a:rPr lang="en-US"/>
              <a:pPr>
                <a:defRPr/>
              </a:pPr>
              <a:t>‹#›</a:t>
            </a:fld>
            <a:endParaRPr lang="en-US"/>
          </a:p>
        </p:txBody>
      </p:sp>
    </p:spTree>
    <p:extLst>
      <p:ext uri="{BB962C8B-B14F-4D97-AF65-F5344CB8AC3E}">
        <p14:creationId xmlns:p14="http://schemas.microsoft.com/office/powerpoint/2010/main" val="460483332"/>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97A9D30-D312-4F41-B0CC-0FD9771EC00D}" type="slidenum">
              <a:rPr lang="en-US"/>
              <a:pPr>
                <a:defRPr/>
              </a:pPr>
              <a:t>‹#›</a:t>
            </a:fld>
            <a:endParaRPr lang="en-US"/>
          </a:p>
        </p:txBody>
      </p:sp>
    </p:spTree>
    <p:extLst>
      <p:ext uri="{BB962C8B-B14F-4D97-AF65-F5344CB8AC3E}">
        <p14:creationId xmlns:p14="http://schemas.microsoft.com/office/powerpoint/2010/main" val="2865464224"/>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6ED2F67-B386-F04E-A906-7F06777A0AEE}" type="slidenum">
              <a:rPr lang="en-US"/>
              <a:pPr>
                <a:defRPr/>
              </a:pPr>
              <a:t>‹#›</a:t>
            </a:fld>
            <a:endParaRPr lang="en-US"/>
          </a:p>
        </p:txBody>
      </p:sp>
    </p:spTree>
    <p:extLst>
      <p:ext uri="{BB962C8B-B14F-4D97-AF65-F5344CB8AC3E}">
        <p14:creationId xmlns:p14="http://schemas.microsoft.com/office/powerpoint/2010/main" val="3968789160"/>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9EFF213-BC1D-6D49-BE7E-E99F49D8842B}" type="slidenum">
              <a:rPr lang="en-US"/>
              <a:pPr>
                <a:defRPr/>
              </a:pPr>
              <a:t>‹#›</a:t>
            </a:fld>
            <a:endParaRPr lang="en-US"/>
          </a:p>
        </p:txBody>
      </p:sp>
    </p:spTree>
    <p:extLst>
      <p:ext uri="{BB962C8B-B14F-4D97-AF65-F5344CB8AC3E}">
        <p14:creationId xmlns:p14="http://schemas.microsoft.com/office/powerpoint/2010/main" val="202552933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7A8DC7C-D26C-C24B-A6A9-87A67376C78E}" type="slidenum">
              <a:rPr lang="en-US"/>
              <a:pPr>
                <a:defRPr/>
              </a:pPr>
              <a:t>‹#›</a:t>
            </a:fld>
            <a:endParaRPr lang="en-US"/>
          </a:p>
        </p:txBody>
      </p:sp>
    </p:spTree>
    <p:extLst>
      <p:ext uri="{BB962C8B-B14F-4D97-AF65-F5344CB8AC3E}">
        <p14:creationId xmlns:p14="http://schemas.microsoft.com/office/powerpoint/2010/main" val="285260974"/>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E712502-B7E5-B644-908C-D47EBA686952}" type="slidenum">
              <a:rPr lang="en-US"/>
              <a:pPr>
                <a:defRPr/>
              </a:pPr>
              <a:t>‹#›</a:t>
            </a:fld>
            <a:endParaRPr lang="en-US"/>
          </a:p>
        </p:txBody>
      </p:sp>
    </p:spTree>
    <p:extLst>
      <p:ext uri="{BB962C8B-B14F-4D97-AF65-F5344CB8AC3E}">
        <p14:creationId xmlns:p14="http://schemas.microsoft.com/office/powerpoint/2010/main" val="2745412232"/>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D71DF59A-0D5C-C14D-8EA9-C724020F00E7}" type="slidenum">
              <a:rPr lang="en-US"/>
              <a:pPr>
                <a:defRPr/>
              </a:pPr>
              <a:t>‹#›</a:t>
            </a:fld>
            <a:endParaRPr lang="en-US"/>
          </a:p>
        </p:txBody>
      </p:sp>
    </p:spTree>
    <p:extLst>
      <p:ext uri="{BB962C8B-B14F-4D97-AF65-F5344CB8AC3E}">
        <p14:creationId xmlns:p14="http://schemas.microsoft.com/office/powerpoint/2010/main" val="146785994"/>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23F3881-FCEF-0A47-8E24-0BC60B2F0D11}" type="slidenum">
              <a:rPr lang="en-US"/>
              <a:pPr>
                <a:defRPr/>
              </a:pPr>
              <a:t>‹#›</a:t>
            </a:fld>
            <a:endParaRPr lang="en-US"/>
          </a:p>
        </p:txBody>
      </p:sp>
    </p:spTree>
    <p:extLst>
      <p:ext uri="{BB962C8B-B14F-4D97-AF65-F5344CB8AC3E}">
        <p14:creationId xmlns:p14="http://schemas.microsoft.com/office/powerpoint/2010/main" val="1097769779"/>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34D54C14-F7C2-B248-88E6-B4EB46592A5A}" type="slidenum">
              <a:rPr lang="en-US"/>
              <a:pPr>
                <a:defRPr/>
              </a:pPr>
              <a:t>‹#›</a:t>
            </a:fld>
            <a:endParaRPr lang="en-US"/>
          </a:p>
        </p:txBody>
      </p:sp>
    </p:spTree>
    <p:extLst>
      <p:ext uri="{BB962C8B-B14F-4D97-AF65-F5344CB8AC3E}">
        <p14:creationId xmlns:p14="http://schemas.microsoft.com/office/powerpoint/2010/main" val="2205734399"/>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7B68552F-9923-EA45-9F0A-C87E0190E08F}" type="slidenum">
              <a:rPr lang="en-US"/>
              <a:pPr>
                <a:defRPr/>
              </a:pPr>
              <a:t>‹#›</a:t>
            </a:fld>
            <a:endParaRPr lang="en-US"/>
          </a:p>
        </p:txBody>
      </p:sp>
    </p:spTree>
    <p:extLst>
      <p:ext uri="{BB962C8B-B14F-4D97-AF65-F5344CB8AC3E}">
        <p14:creationId xmlns:p14="http://schemas.microsoft.com/office/powerpoint/2010/main" val="2510167353"/>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A01B1CD1-DD30-3C4D-B39D-DF68DA9A2A84}" type="slidenum">
              <a:rPr lang="en-US"/>
              <a:pPr>
                <a:defRPr/>
              </a:pPr>
              <a:t>‹#›</a:t>
            </a:fld>
            <a:endParaRPr lang="en-US"/>
          </a:p>
        </p:txBody>
      </p:sp>
    </p:spTree>
    <p:extLst>
      <p:ext uri="{BB962C8B-B14F-4D97-AF65-F5344CB8AC3E}">
        <p14:creationId xmlns:p14="http://schemas.microsoft.com/office/powerpoint/2010/main" val="285787430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04A98AD5-A225-184F-AE4E-9EBCF01EE90E}" type="slidenum">
              <a:rPr lang="en-US"/>
              <a:pPr>
                <a:defRPr/>
              </a:pPr>
              <a:t>‹#›</a:t>
            </a:fld>
            <a:endParaRPr lang="en-US"/>
          </a:p>
        </p:txBody>
      </p:sp>
    </p:spTree>
    <p:extLst>
      <p:ext uri="{BB962C8B-B14F-4D97-AF65-F5344CB8AC3E}">
        <p14:creationId xmlns:p14="http://schemas.microsoft.com/office/powerpoint/2010/main" val="611280521"/>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4B46DA5D-5B38-3A47-9618-A27037967B71}" type="slidenum">
              <a:rPr lang="en-US"/>
              <a:pPr>
                <a:defRPr/>
              </a:pPr>
              <a:t>‹#›</a:t>
            </a:fld>
            <a:endParaRPr lang="en-US"/>
          </a:p>
        </p:txBody>
      </p:sp>
    </p:spTree>
    <p:extLst>
      <p:ext uri="{BB962C8B-B14F-4D97-AF65-F5344CB8AC3E}">
        <p14:creationId xmlns:p14="http://schemas.microsoft.com/office/powerpoint/2010/main" val="22197022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1F0F31B-15DC-184A-A252-F4393EC289CB}" type="slidenum">
              <a:rPr lang="en-US"/>
              <a:pPr>
                <a:defRPr/>
              </a:pPr>
              <a:t>‹#›</a:t>
            </a:fld>
            <a:endParaRPr lang="en-US"/>
          </a:p>
        </p:txBody>
      </p:sp>
    </p:spTree>
    <p:extLst>
      <p:ext uri="{BB962C8B-B14F-4D97-AF65-F5344CB8AC3E}">
        <p14:creationId xmlns:p14="http://schemas.microsoft.com/office/powerpoint/2010/main" val="2075444473"/>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3867868-7F17-AD4A-8254-825C252CD3A7}" type="slidenum">
              <a:rPr lang="en-US"/>
              <a:pPr>
                <a:defRPr/>
              </a:pPr>
              <a:t>‹#›</a:t>
            </a:fld>
            <a:endParaRPr lang="en-US"/>
          </a:p>
        </p:txBody>
      </p:sp>
    </p:spTree>
    <p:extLst>
      <p:ext uri="{BB962C8B-B14F-4D97-AF65-F5344CB8AC3E}">
        <p14:creationId xmlns:p14="http://schemas.microsoft.com/office/powerpoint/2010/main" val="322383040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18042589"/>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E109C544-CE83-FA4D-98A6-77F244ABFEBB}" type="slidenum">
              <a:rPr lang="en-US"/>
              <a:pPr>
                <a:defRPr/>
              </a:pPr>
              <a:t>‹#›</a:t>
            </a:fld>
            <a:endParaRPr lang="en-US"/>
          </a:p>
        </p:txBody>
      </p:sp>
    </p:spTree>
    <p:extLst>
      <p:ext uri="{BB962C8B-B14F-4D97-AF65-F5344CB8AC3E}">
        <p14:creationId xmlns:p14="http://schemas.microsoft.com/office/powerpoint/2010/main" val="2690179122"/>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0BDCF65-5EA1-FD49-9D43-B1D3D03D9F85}" type="slidenum">
              <a:rPr lang="en-US"/>
              <a:pPr>
                <a:defRPr/>
              </a:pPr>
              <a:t>‹#›</a:t>
            </a:fld>
            <a:endParaRPr lang="en-US"/>
          </a:p>
        </p:txBody>
      </p:sp>
    </p:spTree>
    <p:extLst>
      <p:ext uri="{BB962C8B-B14F-4D97-AF65-F5344CB8AC3E}">
        <p14:creationId xmlns:p14="http://schemas.microsoft.com/office/powerpoint/2010/main" val="2691082046"/>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A1F3E2AA-6A96-5346-895A-61E3E207C323}" type="slidenum">
              <a:rPr lang="en-US"/>
              <a:pPr>
                <a:defRPr/>
              </a:pPr>
              <a:t>‹#›</a:t>
            </a:fld>
            <a:endParaRPr lang="en-US"/>
          </a:p>
        </p:txBody>
      </p:sp>
    </p:spTree>
    <p:extLst>
      <p:ext uri="{BB962C8B-B14F-4D97-AF65-F5344CB8AC3E}">
        <p14:creationId xmlns:p14="http://schemas.microsoft.com/office/powerpoint/2010/main" val="3228593264"/>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9F960C6-CAF1-0441-A5DB-027B3199FB33}" type="slidenum">
              <a:rPr lang="en-US"/>
              <a:pPr>
                <a:defRPr/>
              </a:pPr>
              <a:t>‹#›</a:t>
            </a:fld>
            <a:endParaRPr lang="en-US"/>
          </a:p>
        </p:txBody>
      </p:sp>
    </p:spTree>
    <p:extLst>
      <p:ext uri="{BB962C8B-B14F-4D97-AF65-F5344CB8AC3E}">
        <p14:creationId xmlns:p14="http://schemas.microsoft.com/office/powerpoint/2010/main" val="148468674"/>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8504D5B-BA6B-F841-80BA-38B4CE10399A}" type="slidenum">
              <a:rPr lang="en-US"/>
              <a:pPr>
                <a:defRPr/>
              </a:pPr>
              <a:t>‹#›</a:t>
            </a:fld>
            <a:endParaRPr lang="en-US"/>
          </a:p>
        </p:txBody>
      </p:sp>
    </p:spTree>
    <p:extLst>
      <p:ext uri="{BB962C8B-B14F-4D97-AF65-F5344CB8AC3E}">
        <p14:creationId xmlns:p14="http://schemas.microsoft.com/office/powerpoint/2010/main" val="293131280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DE91A5D0-9B11-CA4C-8293-F1E0210B7F57}" type="slidenum">
              <a:rPr lang="en-US"/>
              <a:pPr>
                <a:defRPr/>
              </a:pPr>
              <a:t>‹#›</a:t>
            </a:fld>
            <a:endParaRPr lang="en-US"/>
          </a:p>
        </p:txBody>
      </p:sp>
    </p:spTree>
    <p:extLst>
      <p:ext uri="{BB962C8B-B14F-4D97-AF65-F5344CB8AC3E}">
        <p14:creationId xmlns:p14="http://schemas.microsoft.com/office/powerpoint/2010/main" val="43808558"/>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4D9C0192-2E0E-A04E-AEED-76D187248152}" type="slidenum">
              <a:rPr lang="en-US"/>
              <a:pPr>
                <a:defRPr/>
              </a:pPr>
              <a:t>‹#›</a:t>
            </a:fld>
            <a:endParaRPr lang="en-US"/>
          </a:p>
        </p:txBody>
      </p:sp>
    </p:spTree>
    <p:extLst>
      <p:ext uri="{BB962C8B-B14F-4D97-AF65-F5344CB8AC3E}">
        <p14:creationId xmlns:p14="http://schemas.microsoft.com/office/powerpoint/2010/main" val="712530100"/>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072CD430-2BAE-E041-901D-72177F09397A}" type="slidenum">
              <a:rPr lang="en-US"/>
              <a:pPr>
                <a:defRPr/>
              </a:pPr>
              <a:t>‹#›</a:t>
            </a:fld>
            <a:endParaRPr lang="en-US"/>
          </a:p>
        </p:txBody>
      </p:sp>
    </p:spTree>
    <p:extLst>
      <p:ext uri="{BB962C8B-B14F-4D97-AF65-F5344CB8AC3E}">
        <p14:creationId xmlns:p14="http://schemas.microsoft.com/office/powerpoint/2010/main" val="161388433"/>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D66DEA92-301C-8C49-8073-9B4FA335741D}" type="slidenum">
              <a:rPr lang="en-US"/>
              <a:pPr>
                <a:defRPr/>
              </a:pPr>
              <a:t>‹#›</a:t>
            </a:fld>
            <a:endParaRPr lang="en-US"/>
          </a:p>
        </p:txBody>
      </p:sp>
    </p:spTree>
    <p:extLst>
      <p:ext uri="{BB962C8B-B14F-4D97-AF65-F5344CB8AC3E}">
        <p14:creationId xmlns:p14="http://schemas.microsoft.com/office/powerpoint/2010/main" val="41595019"/>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56AACF06-0D17-FD4C-9AB1-15327201F451}" type="slidenum">
              <a:rPr lang="en-US"/>
              <a:pPr>
                <a:defRPr/>
              </a:pPr>
              <a:t>‹#›</a:t>
            </a:fld>
            <a:endParaRPr lang="en-US"/>
          </a:p>
        </p:txBody>
      </p:sp>
    </p:spTree>
    <p:extLst>
      <p:ext uri="{BB962C8B-B14F-4D97-AF65-F5344CB8AC3E}">
        <p14:creationId xmlns:p14="http://schemas.microsoft.com/office/powerpoint/2010/main" val="340769323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1722225"/>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570BED9-05AA-D142-B680-C37A484DE49C}" type="slidenum">
              <a:rPr lang="en-US"/>
              <a:pPr>
                <a:defRPr/>
              </a:pPr>
              <a:t>‹#›</a:t>
            </a:fld>
            <a:endParaRPr lang="en-US"/>
          </a:p>
        </p:txBody>
      </p:sp>
    </p:spTree>
    <p:extLst>
      <p:ext uri="{BB962C8B-B14F-4D97-AF65-F5344CB8AC3E}">
        <p14:creationId xmlns:p14="http://schemas.microsoft.com/office/powerpoint/2010/main" val="2650199622"/>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82FA29A-29CA-F045-801E-395E0B5245C4}" type="slidenum">
              <a:rPr lang="en-US"/>
              <a:pPr>
                <a:defRPr/>
              </a:pPr>
              <a:t>‹#›</a:t>
            </a:fld>
            <a:endParaRPr lang="en-US"/>
          </a:p>
        </p:txBody>
      </p:sp>
    </p:spTree>
    <p:extLst>
      <p:ext uri="{BB962C8B-B14F-4D97-AF65-F5344CB8AC3E}">
        <p14:creationId xmlns:p14="http://schemas.microsoft.com/office/powerpoint/2010/main" val="806052415"/>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D0D84E9-4BB2-6048-843F-05525708AAA4}" type="slidenum">
              <a:rPr lang="en-US"/>
              <a:pPr>
                <a:defRPr/>
              </a:pPr>
              <a:t>‹#›</a:t>
            </a:fld>
            <a:endParaRPr lang="en-US"/>
          </a:p>
        </p:txBody>
      </p:sp>
    </p:spTree>
    <p:extLst>
      <p:ext uri="{BB962C8B-B14F-4D97-AF65-F5344CB8AC3E}">
        <p14:creationId xmlns:p14="http://schemas.microsoft.com/office/powerpoint/2010/main" val="1915916829"/>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5C05D5B6-66AB-914B-946F-F7962E426BC0}" type="slidenum">
              <a:rPr lang="en-US"/>
              <a:pPr>
                <a:defRPr/>
              </a:pPr>
              <a:t>‹#›</a:t>
            </a:fld>
            <a:endParaRPr lang="en-US"/>
          </a:p>
        </p:txBody>
      </p:sp>
    </p:spTree>
    <p:extLst>
      <p:ext uri="{BB962C8B-B14F-4D97-AF65-F5344CB8AC3E}">
        <p14:creationId xmlns:p14="http://schemas.microsoft.com/office/powerpoint/2010/main" val="56845515"/>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86477C3-FD00-E641-B6AF-BFB5FDC0F278}" type="slidenum">
              <a:rPr lang="en-US"/>
              <a:pPr>
                <a:defRPr/>
              </a:pPr>
              <a:t>‹#›</a:t>
            </a:fld>
            <a:endParaRPr lang="en-US"/>
          </a:p>
        </p:txBody>
      </p:sp>
    </p:spTree>
    <p:extLst>
      <p:ext uri="{BB962C8B-B14F-4D97-AF65-F5344CB8AC3E}">
        <p14:creationId xmlns:p14="http://schemas.microsoft.com/office/powerpoint/2010/main" val="3789110797"/>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DCFB3BC-EAEB-AF45-8D1C-971FB25707EE}" type="slidenum">
              <a:rPr lang="en-US"/>
              <a:pPr>
                <a:defRPr/>
              </a:pPr>
              <a:t>‹#›</a:t>
            </a:fld>
            <a:endParaRPr lang="en-US"/>
          </a:p>
        </p:txBody>
      </p:sp>
    </p:spTree>
    <p:extLst>
      <p:ext uri="{BB962C8B-B14F-4D97-AF65-F5344CB8AC3E}">
        <p14:creationId xmlns:p14="http://schemas.microsoft.com/office/powerpoint/2010/main" val="791276267"/>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61D09877-00A6-454C-957E-C3231A7FBC32}" type="slidenum">
              <a:rPr lang="en-US"/>
              <a:pPr>
                <a:defRPr/>
              </a:pPr>
              <a:t>‹#›</a:t>
            </a:fld>
            <a:endParaRPr lang="en-US"/>
          </a:p>
        </p:txBody>
      </p:sp>
    </p:spTree>
    <p:extLst>
      <p:ext uri="{BB962C8B-B14F-4D97-AF65-F5344CB8AC3E}">
        <p14:creationId xmlns:p14="http://schemas.microsoft.com/office/powerpoint/2010/main" val="3531564899"/>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424E827D-CF77-8944-9767-876307C3C801}" type="slidenum">
              <a:rPr lang="en-US"/>
              <a:pPr>
                <a:defRPr/>
              </a:pPr>
              <a:t>‹#›</a:t>
            </a:fld>
            <a:endParaRPr lang="en-US"/>
          </a:p>
        </p:txBody>
      </p:sp>
    </p:spTree>
    <p:extLst>
      <p:ext uri="{BB962C8B-B14F-4D97-AF65-F5344CB8AC3E}">
        <p14:creationId xmlns:p14="http://schemas.microsoft.com/office/powerpoint/2010/main" val="4274197232"/>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D0CDBD1-1C60-CB49-949D-9BF7BE990CA6}" type="slidenum">
              <a:rPr lang="en-US"/>
              <a:pPr>
                <a:defRPr/>
              </a:pPr>
              <a:t>‹#›</a:t>
            </a:fld>
            <a:endParaRPr lang="en-US"/>
          </a:p>
        </p:txBody>
      </p:sp>
    </p:spTree>
    <p:extLst>
      <p:ext uri="{BB962C8B-B14F-4D97-AF65-F5344CB8AC3E}">
        <p14:creationId xmlns:p14="http://schemas.microsoft.com/office/powerpoint/2010/main" val="3220619652"/>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88324759-4BDA-7E41-8CD1-F1FD854878A7}" type="slidenum">
              <a:rPr lang="en-US"/>
              <a:pPr>
                <a:defRPr/>
              </a:pPr>
              <a:t>‹#›</a:t>
            </a:fld>
            <a:endParaRPr lang="en-US"/>
          </a:p>
        </p:txBody>
      </p:sp>
    </p:spTree>
    <p:extLst>
      <p:ext uri="{BB962C8B-B14F-4D97-AF65-F5344CB8AC3E}">
        <p14:creationId xmlns:p14="http://schemas.microsoft.com/office/powerpoint/2010/main" val="259778664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08202585"/>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0E71C11-A3FA-3C49-BD63-66866CB93358}" type="slidenum">
              <a:rPr lang="en-US"/>
              <a:pPr>
                <a:defRPr/>
              </a:pPr>
              <a:t>‹#›</a:t>
            </a:fld>
            <a:endParaRPr lang="en-US"/>
          </a:p>
        </p:txBody>
      </p:sp>
    </p:spTree>
    <p:extLst>
      <p:ext uri="{BB962C8B-B14F-4D97-AF65-F5344CB8AC3E}">
        <p14:creationId xmlns:p14="http://schemas.microsoft.com/office/powerpoint/2010/main" val="4001093665"/>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6EC24E3-E159-034E-964B-33D83A72EE76}" type="slidenum">
              <a:rPr lang="en-US"/>
              <a:pPr>
                <a:defRPr/>
              </a:pPr>
              <a:t>‹#›</a:t>
            </a:fld>
            <a:endParaRPr lang="en-US"/>
          </a:p>
        </p:txBody>
      </p:sp>
    </p:spTree>
    <p:extLst>
      <p:ext uri="{BB962C8B-B14F-4D97-AF65-F5344CB8AC3E}">
        <p14:creationId xmlns:p14="http://schemas.microsoft.com/office/powerpoint/2010/main" val="4084817918"/>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AAF19AA-0F49-8949-B5DE-EA2C59F8D677}" type="slidenum">
              <a:rPr lang="en-US"/>
              <a:pPr>
                <a:defRPr/>
              </a:pPr>
              <a:t>‹#›</a:t>
            </a:fld>
            <a:endParaRPr lang="en-US"/>
          </a:p>
        </p:txBody>
      </p:sp>
    </p:spTree>
    <p:extLst>
      <p:ext uri="{BB962C8B-B14F-4D97-AF65-F5344CB8AC3E}">
        <p14:creationId xmlns:p14="http://schemas.microsoft.com/office/powerpoint/2010/main" val="1693548490"/>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4EF5193-8E02-1B4C-8F4D-9E9A3B932881}" type="slidenum">
              <a:rPr lang="en-US"/>
              <a:pPr>
                <a:defRPr/>
              </a:pPr>
              <a:t>‹#›</a:t>
            </a:fld>
            <a:endParaRPr lang="en-US"/>
          </a:p>
        </p:txBody>
      </p:sp>
    </p:spTree>
    <p:extLst>
      <p:ext uri="{BB962C8B-B14F-4D97-AF65-F5344CB8AC3E}">
        <p14:creationId xmlns:p14="http://schemas.microsoft.com/office/powerpoint/2010/main" val="1667312475"/>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32B4B514-85D6-C546-A7B6-78436D31CAE2}" type="slidenum">
              <a:rPr lang="en-US"/>
              <a:pPr>
                <a:defRPr/>
              </a:pPr>
              <a:t>‹#›</a:t>
            </a:fld>
            <a:endParaRPr lang="en-US"/>
          </a:p>
        </p:txBody>
      </p:sp>
    </p:spTree>
    <p:extLst>
      <p:ext uri="{BB962C8B-B14F-4D97-AF65-F5344CB8AC3E}">
        <p14:creationId xmlns:p14="http://schemas.microsoft.com/office/powerpoint/2010/main" val="220683688"/>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1C93FB9-C3C6-A14F-A256-063B13453A43}" type="slidenum">
              <a:rPr lang="en-US"/>
              <a:pPr>
                <a:defRPr/>
              </a:pPr>
              <a:t>‹#›</a:t>
            </a:fld>
            <a:endParaRPr lang="en-US"/>
          </a:p>
        </p:txBody>
      </p:sp>
    </p:spTree>
    <p:extLst>
      <p:ext uri="{BB962C8B-B14F-4D97-AF65-F5344CB8AC3E}">
        <p14:creationId xmlns:p14="http://schemas.microsoft.com/office/powerpoint/2010/main" val="959545431"/>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EF94AFB-AE48-904D-B5D9-F3D765E32707}" type="slidenum">
              <a:rPr lang="en-US"/>
              <a:pPr>
                <a:defRPr/>
              </a:pPr>
              <a:t>‹#›</a:t>
            </a:fld>
            <a:endParaRPr lang="en-US"/>
          </a:p>
        </p:txBody>
      </p:sp>
    </p:spTree>
    <p:extLst>
      <p:ext uri="{BB962C8B-B14F-4D97-AF65-F5344CB8AC3E}">
        <p14:creationId xmlns:p14="http://schemas.microsoft.com/office/powerpoint/2010/main" val="2536031615"/>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0128E8A8-2E31-0F4B-8392-438741396CC7}" type="slidenum">
              <a:rPr lang="en-US"/>
              <a:pPr>
                <a:defRPr/>
              </a:pPr>
              <a:t>‹#›</a:t>
            </a:fld>
            <a:endParaRPr lang="en-US"/>
          </a:p>
        </p:txBody>
      </p:sp>
    </p:spTree>
    <p:extLst>
      <p:ext uri="{BB962C8B-B14F-4D97-AF65-F5344CB8AC3E}">
        <p14:creationId xmlns:p14="http://schemas.microsoft.com/office/powerpoint/2010/main" val="2330343131"/>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44EC2A7C-3DF6-CA43-80EE-92334A0D4174}" type="slidenum">
              <a:rPr lang="en-US"/>
              <a:pPr>
                <a:defRPr/>
              </a:pPr>
              <a:t>‹#›</a:t>
            </a:fld>
            <a:endParaRPr lang="en-US"/>
          </a:p>
        </p:txBody>
      </p:sp>
    </p:spTree>
    <p:extLst>
      <p:ext uri="{BB962C8B-B14F-4D97-AF65-F5344CB8AC3E}">
        <p14:creationId xmlns:p14="http://schemas.microsoft.com/office/powerpoint/2010/main" val="2845486703"/>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0EE7392-5F40-644E-AD4E-9E78E535A2F9}" type="slidenum">
              <a:rPr lang="en-US"/>
              <a:pPr>
                <a:defRPr/>
              </a:pPr>
              <a:t>‹#›</a:t>
            </a:fld>
            <a:endParaRPr lang="en-US"/>
          </a:p>
        </p:txBody>
      </p:sp>
    </p:spTree>
    <p:extLst>
      <p:ext uri="{BB962C8B-B14F-4D97-AF65-F5344CB8AC3E}">
        <p14:creationId xmlns:p14="http://schemas.microsoft.com/office/powerpoint/2010/main" val="382630869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8907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1673D869-B68B-004F-A3C7-33A54155B12F}" type="slidenum">
              <a:rPr lang="en-US"/>
              <a:pPr>
                <a:defRPr/>
              </a:pPr>
              <a:t>‹#›</a:t>
            </a:fld>
            <a:endParaRPr lang="en-US"/>
          </a:p>
        </p:txBody>
      </p:sp>
    </p:spTree>
    <p:extLst>
      <p:ext uri="{BB962C8B-B14F-4D97-AF65-F5344CB8AC3E}">
        <p14:creationId xmlns:p14="http://schemas.microsoft.com/office/powerpoint/2010/main" val="385253322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89F9605-A189-AE47-B97D-8979FDB56DCF}" type="slidenum">
              <a:rPr lang="en-US"/>
              <a:pPr>
                <a:defRPr/>
              </a:pPr>
              <a:t>‹#›</a:t>
            </a:fld>
            <a:endParaRPr lang="en-US"/>
          </a:p>
        </p:txBody>
      </p:sp>
    </p:spTree>
    <p:extLst>
      <p:ext uri="{BB962C8B-B14F-4D97-AF65-F5344CB8AC3E}">
        <p14:creationId xmlns:p14="http://schemas.microsoft.com/office/powerpoint/2010/main" val="355138414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9B2B24F-C6E4-7A4E-9D57-FA4B436EF851}" type="slidenum">
              <a:rPr lang="en-US"/>
              <a:pPr>
                <a:defRPr/>
              </a:pPr>
              <a:t>‹#›</a:t>
            </a:fld>
            <a:endParaRPr lang="en-US"/>
          </a:p>
        </p:txBody>
      </p:sp>
    </p:spTree>
    <p:extLst>
      <p:ext uri="{BB962C8B-B14F-4D97-AF65-F5344CB8AC3E}">
        <p14:creationId xmlns:p14="http://schemas.microsoft.com/office/powerpoint/2010/main" val="141784582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5C74B34-9FDA-6B4C-BC43-C9BDEE157726}" type="slidenum">
              <a:rPr lang="en-US"/>
              <a:pPr>
                <a:defRPr/>
              </a:pPr>
              <a:t>‹#›</a:t>
            </a:fld>
            <a:endParaRPr lang="en-US"/>
          </a:p>
        </p:txBody>
      </p:sp>
    </p:spTree>
    <p:extLst>
      <p:ext uri="{BB962C8B-B14F-4D97-AF65-F5344CB8AC3E}">
        <p14:creationId xmlns:p14="http://schemas.microsoft.com/office/powerpoint/2010/main" val="1102053770"/>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E05FB6F-4DFD-444F-A5E5-4C9BCADEAAE0}" type="slidenum">
              <a:rPr lang="en-US"/>
              <a:pPr>
                <a:defRPr/>
              </a:pPr>
              <a:t>‹#›</a:t>
            </a:fld>
            <a:endParaRPr lang="en-US"/>
          </a:p>
        </p:txBody>
      </p:sp>
    </p:spTree>
    <p:extLst>
      <p:ext uri="{BB962C8B-B14F-4D97-AF65-F5344CB8AC3E}">
        <p14:creationId xmlns:p14="http://schemas.microsoft.com/office/powerpoint/2010/main" val="20065502"/>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40CA077D-A3A0-A543-B076-D5F014653988}" type="slidenum">
              <a:rPr lang="en-US"/>
              <a:pPr>
                <a:defRPr/>
              </a:pPr>
              <a:t>‹#›</a:t>
            </a:fld>
            <a:endParaRPr lang="en-US"/>
          </a:p>
        </p:txBody>
      </p:sp>
    </p:spTree>
    <p:extLst>
      <p:ext uri="{BB962C8B-B14F-4D97-AF65-F5344CB8AC3E}">
        <p14:creationId xmlns:p14="http://schemas.microsoft.com/office/powerpoint/2010/main" val="121259002"/>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CB29529-0808-7545-ACF5-64CA6DCF8FC3}" type="slidenum">
              <a:rPr lang="en-US"/>
              <a:pPr>
                <a:defRPr/>
              </a:pPr>
              <a:t>‹#›</a:t>
            </a:fld>
            <a:endParaRPr lang="en-US"/>
          </a:p>
        </p:txBody>
      </p:sp>
    </p:spTree>
    <p:extLst>
      <p:ext uri="{BB962C8B-B14F-4D97-AF65-F5344CB8AC3E}">
        <p14:creationId xmlns:p14="http://schemas.microsoft.com/office/powerpoint/2010/main" val="2536654529"/>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D061682-4B53-1C49-99EF-A3450BA78261}" type="slidenum">
              <a:rPr lang="en-US"/>
              <a:pPr>
                <a:defRPr/>
              </a:pPr>
              <a:t>‹#›</a:t>
            </a:fld>
            <a:endParaRPr lang="en-US"/>
          </a:p>
        </p:txBody>
      </p:sp>
    </p:spTree>
    <p:extLst>
      <p:ext uri="{BB962C8B-B14F-4D97-AF65-F5344CB8AC3E}">
        <p14:creationId xmlns:p14="http://schemas.microsoft.com/office/powerpoint/2010/main" val="2120450719"/>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49620CBB-35DE-0C42-A04A-1E9884A4B3F8}" type="slidenum">
              <a:rPr lang="en-US"/>
              <a:pPr>
                <a:defRPr/>
              </a:pPr>
              <a:t>‹#›</a:t>
            </a:fld>
            <a:endParaRPr lang="en-US"/>
          </a:p>
        </p:txBody>
      </p:sp>
    </p:spTree>
    <p:extLst>
      <p:ext uri="{BB962C8B-B14F-4D97-AF65-F5344CB8AC3E}">
        <p14:creationId xmlns:p14="http://schemas.microsoft.com/office/powerpoint/2010/main" val="2916814430"/>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95934DAE-A5EF-D545-A41D-5B4D908F1258}" type="slidenum">
              <a:rPr lang="en-US"/>
              <a:pPr>
                <a:defRPr/>
              </a:pPr>
              <a:t>‹#›</a:t>
            </a:fld>
            <a:endParaRPr lang="en-US"/>
          </a:p>
        </p:txBody>
      </p:sp>
    </p:spTree>
    <p:extLst>
      <p:ext uri="{BB962C8B-B14F-4D97-AF65-F5344CB8AC3E}">
        <p14:creationId xmlns:p14="http://schemas.microsoft.com/office/powerpoint/2010/main" val="328213822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9095027"/>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DC58D4AD-6EC9-8A4F-9A78-895D5A9C9B10}" type="slidenum">
              <a:rPr lang="en-US"/>
              <a:pPr>
                <a:defRPr/>
              </a:pPr>
              <a:t>‹#›</a:t>
            </a:fld>
            <a:endParaRPr lang="en-US"/>
          </a:p>
        </p:txBody>
      </p:sp>
    </p:spTree>
    <p:extLst>
      <p:ext uri="{BB962C8B-B14F-4D97-AF65-F5344CB8AC3E}">
        <p14:creationId xmlns:p14="http://schemas.microsoft.com/office/powerpoint/2010/main" val="3558682828"/>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3A1A2EC7-0662-5D44-AF16-B9E4AAB80E09}" type="slidenum">
              <a:rPr lang="en-US"/>
              <a:pPr>
                <a:defRPr/>
              </a:pPr>
              <a:t>‹#›</a:t>
            </a:fld>
            <a:endParaRPr lang="en-US"/>
          </a:p>
        </p:txBody>
      </p:sp>
    </p:spTree>
    <p:extLst>
      <p:ext uri="{BB962C8B-B14F-4D97-AF65-F5344CB8AC3E}">
        <p14:creationId xmlns:p14="http://schemas.microsoft.com/office/powerpoint/2010/main" val="3624575456"/>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9672FB1-49AF-4D4B-9D06-EDFF6C5C21A3}" type="slidenum">
              <a:rPr lang="en-US"/>
              <a:pPr>
                <a:defRPr/>
              </a:pPr>
              <a:t>‹#›</a:t>
            </a:fld>
            <a:endParaRPr lang="en-US"/>
          </a:p>
        </p:txBody>
      </p:sp>
    </p:spTree>
    <p:extLst>
      <p:ext uri="{BB962C8B-B14F-4D97-AF65-F5344CB8AC3E}">
        <p14:creationId xmlns:p14="http://schemas.microsoft.com/office/powerpoint/2010/main" val="49261793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819A374-5D6F-F840-B5FE-BD22568A74C3}" type="slidenum">
              <a:rPr lang="en-US"/>
              <a:pPr>
                <a:defRPr/>
              </a:pPr>
              <a:t>‹#›</a:t>
            </a:fld>
            <a:endParaRPr lang="en-US"/>
          </a:p>
        </p:txBody>
      </p:sp>
    </p:spTree>
    <p:extLst>
      <p:ext uri="{BB962C8B-B14F-4D97-AF65-F5344CB8AC3E}">
        <p14:creationId xmlns:p14="http://schemas.microsoft.com/office/powerpoint/2010/main" val="3364168831"/>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B315B45-FBEE-6141-8F2D-708C29BC0A88}" type="slidenum">
              <a:rPr lang="en-US"/>
              <a:pPr>
                <a:defRPr/>
              </a:pPr>
              <a:t>‹#›</a:t>
            </a:fld>
            <a:endParaRPr lang="en-US"/>
          </a:p>
        </p:txBody>
      </p:sp>
    </p:spTree>
    <p:extLst>
      <p:ext uri="{BB962C8B-B14F-4D97-AF65-F5344CB8AC3E}">
        <p14:creationId xmlns:p14="http://schemas.microsoft.com/office/powerpoint/2010/main" val="335801771"/>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17FB639-649A-7D41-991F-7D19732F4044}" type="slidenum">
              <a:rPr lang="en-US"/>
              <a:pPr>
                <a:defRPr/>
              </a:pPr>
              <a:t>‹#›</a:t>
            </a:fld>
            <a:endParaRPr lang="en-US"/>
          </a:p>
        </p:txBody>
      </p:sp>
    </p:spTree>
    <p:extLst>
      <p:ext uri="{BB962C8B-B14F-4D97-AF65-F5344CB8AC3E}">
        <p14:creationId xmlns:p14="http://schemas.microsoft.com/office/powerpoint/2010/main" val="4059519430"/>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E084FB6A-E734-6B49-9807-C534A327B936}" type="slidenum">
              <a:rPr lang="en-US"/>
              <a:pPr>
                <a:defRPr/>
              </a:pPr>
              <a:t>‹#›</a:t>
            </a:fld>
            <a:endParaRPr lang="en-US"/>
          </a:p>
        </p:txBody>
      </p:sp>
    </p:spTree>
    <p:extLst>
      <p:ext uri="{BB962C8B-B14F-4D97-AF65-F5344CB8AC3E}">
        <p14:creationId xmlns:p14="http://schemas.microsoft.com/office/powerpoint/2010/main" val="208914777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CBDCD7D-A22B-9F46-96D7-506DE4B89573}" type="slidenum">
              <a:rPr lang="en-US"/>
              <a:pPr>
                <a:defRPr/>
              </a:pPr>
              <a:t>‹#›</a:t>
            </a:fld>
            <a:endParaRPr lang="en-US"/>
          </a:p>
        </p:txBody>
      </p:sp>
    </p:spTree>
    <p:extLst>
      <p:ext uri="{BB962C8B-B14F-4D97-AF65-F5344CB8AC3E}">
        <p14:creationId xmlns:p14="http://schemas.microsoft.com/office/powerpoint/2010/main" val="2277930093"/>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91274C78-1C20-0B4F-9281-B8ED1421702A}" type="slidenum">
              <a:rPr lang="en-US"/>
              <a:pPr>
                <a:defRPr/>
              </a:pPr>
              <a:t>‹#›</a:t>
            </a:fld>
            <a:endParaRPr lang="en-US"/>
          </a:p>
        </p:txBody>
      </p:sp>
    </p:spTree>
    <p:extLst>
      <p:ext uri="{BB962C8B-B14F-4D97-AF65-F5344CB8AC3E}">
        <p14:creationId xmlns:p14="http://schemas.microsoft.com/office/powerpoint/2010/main" val="2064387818"/>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4754A532-5FFA-BA45-9457-DD77DCB119CE}" type="slidenum">
              <a:rPr lang="en-US"/>
              <a:pPr>
                <a:defRPr/>
              </a:pPr>
              <a:t>‹#›</a:t>
            </a:fld>
            <a:endParaRPr lang="en-US"/>
          </a:p>
        </p:txBody>
      </p:sp>
    </p:spTree>
    <p:extLst>
      <p:ext uri="{BB962C8B-B14F-4D97-AF65-F5344CB8AC3E}">
        <p14:creationId xmlns:p14="http://schemas.microsoft.com/office/powerpoint/2010/main" val="250089800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7725627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5A50D2EF-1000-2948-BEB4-CC4432FE86DB}" type="slidenum">
              <a:rPr lang="en-US"/>
              <a:pPr>
                <a:defRPr/>
              </a:pPr>
              <a:t>‹#›</a:t>
            </a:fld>
            <a:endParaRPr lang="en-US"/>
          </a:p>
        </p:txBody>
      </p:sp>
    </p:spTree>
    <p:extLst>
      <p:ext uri="{BB962C8B-B14F-4D97-AF65-F5344CB8AC3E}">
        <p14:creationId xmlns:p14="http://schemas.microsoft.com/office/powerpoint/2010/main" val="2264048420"/>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8A135C9D-0903-AB4C-BE44-324725EAD813}" type="slidenum">
              <a:rPr lang="en-US"/>
              <a:pPr>
                <a:defRPr/>
              </a:pPr>
              <a:t>‹#›</a:t>
            </a:fld>
            <a:endParaRPr lang="en-US"/>
          </a:p>
        </p:txBody>
      </p:sp>
    </p:spTree>
    <p:extLst>
      <p:ext uri="{BB962C8B-B14F-4D97-AF65-F5344CB8AC3E}">
        <p14:creationId xmlns:p14="http://schemas.microsoft.com/office/powerpoint/2010/main" val="953527646"/>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658FDBF-2E40-D343-9660-900F7553BB4C}" type="slidenum">
              <a:rPr lang="en-US"/>
              <a:pPr>
                <a:defRPr/>
              </a:pPr>
              <a:t>‹#›</a:t>
            </a:fld>
            <a:endParaRPr lang="en-US"/>
          </a:p>
        </p:txBody>
      </p:sp>
    </p:spTree>
    <p:extLst>
      <p:ext uri="{BB962C8B-B14F-4D97-AF65-F5344CB8AC3E}">
        <p14:creationId xmlns:p14="http://schemas.microsoft.com/office/powerpoint/2010/main" val="753440742"/>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A491FD6-7612-474E-96B8-28A9392E747E}" type="slidenum">
              <a:rPr lang="en-US"/>
              <a:pPr>
                <a:defRPr/>
              </a:pPr>
              <a:t>‹#›</a:t>
            </a:fld>
            <a:endParaRPr lang="en-US"/>
          </a:p>
        </p:txBody>
      </p:sp>
    </p:spTree>
    <p:extLst>
      <p:ext uri="{BB962C8B-B14F-4D97-AF65-F5344CB8AC3E}">
        <p14:creationId xmlns:p14="http://schemas.microsoft.com/office/powerpoint/2010/main" val="4103355637"/>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705725F-AF01-ED4A-AD45-8A5A667DEB1E}" type="slidenum">
              <a:rPr lang="en-US"/>
              <a:pPr>
                <a:defRPr/>
              </a:pPr>
              <a:t>‹#›</a:t>
            </a:fld>
            <a:endParaRPr lang="en-US"/>
          </a:p>
        </p:txBody>
      </p:sp>
    </p:spTree>
    <p:extLst>
      <p:ext uri="{BB962C8B-B14F-4D97-AF65-F5344CB8AC3E}">
        <p14:creationId xmlns:p14="http://schemas.microsoft.com/office/powerpoint/2010/main" val="3153160147"/>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5CD426F-081B-1D4B-8869-07BCBC976109}" type="slidenum">
              <a:rPr lang="en-US"/>
              <a:pPr>
                <a:defRPr/>
              </a:pPr>
              <a:t>‹#›</a:t>
            </a:fld>
            <a:endParaRPr lang="en-US"/>
          </a:p>
        </p:txBody>
      </p:sp>
    </p:spTree>
    <p:extLst>
      <p:ext uri="{BB962C8B-B14F-4D97-AF65-F5344CB8AC3E}">
        <p14:creationId xmlns:p14="http://schemas.microsoft.com/office/powerpoint/2010/main" val="3342668389"/>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4E7DD0F-0A2E-2447-BD8E-1051C839C986}" type="slidenum">
              <a:rPr lang="en-US"/>
              <a:pPr>
                <a:defRPr/>
              </a:pPr>
              <a:t>‹#›</a:t>
            </a:fld>
            <a:endParaRPr lang="en-US"/>
          </a:p>
        </p:txBody>
      </p:sp>
    </p:spTree>
    <p:extLst>
      <p:ext uri="{BB962C8B-B14F-4D97-AF65-F5344CB8AC3E}">
        <p14:creationId xmlns:p14="http://schemas.microsoft.com/office/powerpoint/2010/main" val="1722368288"/>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171F394F-D266-4C47-A8D9-A1F205BC5BBC}" type="slidenum">
              <a:rPr lang="en-US"/>
              <a:pPr>
                <a:defRPr/>
              </a:pPr>
              <a:t>‹#›</a:t>
            </a:fld>
            <a:endParaRPr lang="en-US"/>
          </a:p>
        </p:txBody>
      </p:sp>
    </p:spTree>
    <p:extLst>
      <p:ext uri="{BB962C8B-B14F-4D97-AF65-F5344CB8AC3E}">
        <p14:creationId xmlns:p14="http://schemas.microsoft.com/office/powerpoint/2010/main" val="529097687"/>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94437EF-61D7-354D-9299-E4440319572D}" type="slidenum">
              <a:rPr lang="en-US"/>
              <a:pPr>
                <a:defRPr/>
              </a:pPr>
              <a:t>‹#›</a:t>
            </a:fld>
            <a:endParaRPr lang="en-US"/>
          </a:p>
        </p:txBody>
      </p:sp>
    </p:spTree>
    <p:extLst>
      <p:ext uri="{BB962C8B-B14F-4D97-AF65-F5344CB8AC3E}">
        <p14:creationId xmlns:p14="http://schemas.microsoft.com/office/powerpoint/2010/main" val="3691738058"/>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CC00AC4D-5761-854D-A7B0-EB3ABB375790}" type="slidenum">
              <a:rPr lang="en-US"/>
              <a:pPr>
                <a:defRPr/>
              </a:pPr>
              <a:t>‹#›</a:t>
            </a:fld>
            <a:endParaRPr lang="en-US"/>
          </a:p>
        </p:txBody>
      </p:sp>
    </p:spTree>
    <p:extLst>
      <p:ext uri="{BB962C8B-B14F-4D97-AF65-F5344CB8AC3E}">
        <p14:creationId xmlns:p14="http://schemas.microsoft.com/office/powerpoint/2010/main" val="220956622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981292"/>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01BA3857-7342-274F-AECE-04E746B75356}" type="slidenum">
              <a:rPr lang="en-US"/>
              <a:pPr>
                <a:defRPr/>
              </a:pPr>
              <a:t>‹#›</a:t>
            </a:fld>
            <a:endParaRPr lang="en-US"/>
          </a:p>
        </p:txBody>
      </p:sp>
    </p:spTree>
    <p:extLst>
      <p:ext uri="{BB962C8B-B14F-4D97-AF65-F5344CB8AC3E}">
        <p14:creationId xmlns:p14="http://schemas.microsoft.com/office/powerpoint/2010/main" val="1291369390"/>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DB7531C3-91D2-4C4B-A53E-AB508025897F}" type="slidenum">
              <a:rPr lang="en-US"/>
              <a:pPr>
                <a:defRPr/>
              </a:pPr>
              <a:t>‹#›</a:t>
            </a:fld>
            <a:endParaRPr lang="en-US"/>
          </a:p>
        </p:txBody>
      </p:sp>
    </p:spTree>
    <p:extLst>
      <p:ext uri="{BB962C8B-B14F-4D97-AF65-F5344CB8AC3E}">
        <p14:creationId xmlns:p14="http://schemas.microsoft.com/office/powerpoint/2010/main" val="349464011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FD6297B7-C6D4-374F-8B2E-D3A5771A0B24}" type="slidenum">
              <a:rPr lang="en-US"/>
              <a:pPr>
                <a:defRPr/>
              </a:pPr>
              <a:t>‹#›</a:t>
            </a:fld>
            <a:endParaRPr lang="en-US"/>
          </a:p>
        </p:txBody>
      </p:sp>
    </p:spTree>
    <p:extLst>
      <p:ext uri="{BB962C8B-B14F-4D97-AF65-F5344CB8AC3E}">
        <p14:creationId xmlns:p14="http://schemas.microsoft.com/office/powerpoint/2010/main" val="265717273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1014D251-8B9D-024A-8C8E-8AE38A4C0DDF}" type="slidenum">
              <a:rPr lang="en-US"/>
              <a:pPr>
                <a:defRPr/>
              </a:pPr>
              <a:t>‹#›</a:t>
            </a:fld>
            <a:endParaRPr lang="en-US"/>
          </a:p>
        </p:txBody>
      </p:sp>
    </p:spTree>
    <p:extLst>
      <p:ext uri="{BB962C8B-B14F-4D97-AF65-F5344CB8AC3E}">
        <p14:creationId xmlns:p14="http://schemas.microsoft.com/office/powerpoint/2010/main" val="3369466523"/>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B0C81C3-9DFC-E647-8E15-A079F982ECC7}" type="slidenum">
              <a:rPr lang="en-US"/>
              <a:pPr>
                <a:defRPr/>
              </a:pPr>
              <a:t>‹#›</a:t>
            </a:fld>
            <a:endParaRPr lang="en-US"/>
          </a:p>
        </p:txBody>
      </p:sp>
    </p:spTree>
    <p:extLst>
      <p:ext uri="{BB962C8B-B14F-4D97-AF65-F5344CB8AC3E}">
        <p14:creationId xmlns:p14="http://schemas.microsoft.com/office/powerpoint/2010/main" val="1256072137"/>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3F038DC-9067-634F-8C8A-801B0A57525D}" type="slidenum">
              <a:rPr lang="en-US"/>
              <a:pPr>
                <a:defRPr/>
              </a:pPr>
              <a:t>‹#›</a:t>
            </a:fld>
            <a:endParaRPr lang="en-US"/>
          </a:p>
        </p:txBody>
      </p:sp>
    </p:spTree>
    <p:extLst>
      <p:ext uri="{BB962C8B-B14F-4D97-AF65-F5344CB8AC3E}">
        <p14:creationId xmlns:p14="http://schemas.microsoft.com/office/powerpoint/2010/main" val="689114879"/>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B0636D5-0FA1-4E47-AD2D-392990D4A043}" type="slidenum">
              <a:rPr lang="en-US"/>
              <a:pPr>
                <a:defRPr/>
              </a:pPr>
              <a:t>‹#›</a:t>
            </a:fld>
            <a:endParaRPr lang="en-US"/>
          </a:p>
        </p:txBody>
      </p:sp>
    </p:spTree>
    <p:extLst>
      <p:ext uri="{BB962C8B-B14F-4D97-AF65-F5344CB8AC3E}">
        <p14:creationId xmlns:p14="http://schemas.microsoft.com/office/powerpoint/2010/main" val="2193415560"/>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BA13384-60B2-4C4E-B7D8-BF6EEDB8D49A}" type="slidenum">
              <a:rPr lang="en-US"/>
              <a:pPr>
                <a:defRPr/>
              </a:pPr>
              <a:t>‹#›</a:t>
            </a:fld>
            <a:endParaRPr lang="en-US"/>
          </a:p>
        </p:txBody>
      </p:sp>
    </p:spTree>
    <p:extLst>
      <p:ext uri="{BB962C8B-B14F-4D97-AF65-F5344CB8AC3E}">
        <p14:creationId xmlns:p14="http://schemas.microsoft.com/office/powerpoint/2010/main" val="3652773404"/>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DA266149-0E3D-F743-917F-AE61F080B699}" type="slidenum">
              <a:rPr lang="en-US"/>
              <a:pPr>
                <a:defRPr/>
              </a:pPr>
              <a:t>‹#›</a:t>
            </a:fld>
            <a:endParaRPr lang="en-US"/>
          </a:p>
        </p:txBody>
      </p:sp>
    </p:spTree>
    <p:extLst>
      <p:ext uri="{BB962C8B-B14F-4D97-AF65-F5344CB8AC3E}">
        <p14:creationId xmlns:p14="http://schemas.microsoft.com/office/powerpoint/2010/main" val="3251569817"/>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D1DD18C-76EF-2241-9D50-64F6444E03E1}" type="slidenum">
              <a:rPr lang="en-US"/>
              <a:pPr>
                <a:defRPr/>
              </a:pPr>
              <a:t>‹#›</a:t>
            </a:fld>
            <a:endParaRPr lang="en-US"/>
          </a:p>
        </p:txBody>
      </p:sp>
    </p:spTree>
    <p:extLst>
      <p:ext uri="{BB962C8B-B14F-4D97-AF65-F5344CB8AC3E}">
        <p14:creationId xmlns:p14="http://schemas.microsoft.com/office/powerpoint/2010/main" val="137929582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75889049-5FE8-6648-8B56-EF1812568F1D}" type="slidenum">
              <a:rPr lang="en-US"/>
              <a:pPr>
                <a:defRPr/>
              </a:pPr>
              <a:t>‹#›</a:t>
            </a:fld>
            <a:endParaRPr lang="en-US"/>
          </a:p>
        </p:txBody>
      </p:sp>
    </p:spTree>
    <p:extLst>
      <p:ext uri="{BB962C8B-B14F-4D97-AF65-F5344CB8AC3E}">
        <p14:creationId xmlns:p14="http://schemas.microsoft.com/office/powerpoint/2010/main" val="90744195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73459671"/>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7464AA3A-707F-4D45-A59F-ACCFB089E395}" type="slidenum">
              <a:rPr lang="en-US"/>
              <a:pPr>
                <a:defRPr/>
              </a:pPr>
              <a:t>‹#›</a:t>
            </a:fld>
            <a:endParaRPr lang="en-US"/>
          </a:p>
        </p:txBody>
      </p:sp>
    </p:spTree>
    <p:extLst>
      <p:ext uri="{BB962C8B-B14F-4D97-AF65-F5344CB8AC3E}">
        <p14:creationId xmlns:p14="http://schemas.microsoft.com/office/powerpoint/2010/main" val="2289878838"/>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0E5D9D83-F018-7243-834D-051BD4AD2699}" type="slidenum">
              <a:rPr lang="en-US"/>
              <a:pPr>
                <a:defRPr/>
              </a:pPr>
              <a:t>‹#›</a:t>
            </a:fld>
            <a:endParaRPr lang="en-US"/>
          </a:p>
        </p:txBody>
      </p:sp>
    </p:spTree>
    <p:extLst>
      <p:ext uri="{BB962C8B-B14F-4D97-AF65-F5344CB8AC3E}">
        <p14:creationId xmlns:p14="http://schemas.microsoft.com/office/powerpoint/2010/main" val="3545873808"/>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41A98677-253E-8148-A5BA-C12D1CABA8CD}" type="slidenum">
              <a:rPr lang="en-US"/>
              <a:pPr>
                <a:defRPr/>
              </a:pPr>
              <a:t>‹#›</a:t>
            </a:fld>
            <a:endParaRPr lang="en-US"/>
          </a:p>
        </p:txBody>
      </p:sp>
    </p:spTree>
    <p:extLst>
      <p:ext uri="{BB962C8B-B14F-4D97-AF65-F5344CB8AC3E}">
        <p14:creationId xmlns:p14="http://schemas.microsoft.com/office/powerpoint/2010/main" val="3717585846"/>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171F154F-2D30-C44F-AE2C-869B2BE3B8BF}" type="slidenum">
              <a:rPr lang="en-US"/>
              <a:pPr>
                <a:defRPr/>
              </a:pPr>
              <a:t>‹#›</a:t>
            </a:fld>
            <a:endParaRPr lang="en-US"/>
          </a:p>
        </p:txBody>
      </p:sp>
    </p:spTree>
    <p:extLst>
      <p:ext uri="{BB962C8B-B14F-4D97-AF65-F5344CB8AC3E}">
        <p14:creationId xmlns:p14="http://schemas.microsoft.com/office/powerpoint/2010/main" val="160349713"/>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E07F0FCD-8BD6-5640-BECF-D02E4BEE9334}" type="slidenum">
              <a:rPr lang="en-US"/>
              <a:pPr>
                <a:defRPr/>
              </a:pPr>
              <a:t>‹#›</a:t>
            </a:fld>
            <a:endParaRPr lang="en-US"/>
          </a:p>
        </p:txBody>
      </p:sp>
    </p:spTree>
    <p:extLst>
      <p:ext uri="{BB962C8B-B14F-4D97-AF65-F5344CB8AC3E}">
        <p14:creationId xmlns:p14="http://schemas.microsoft.com/office/powerpoint/2010/main" val="220293119"/>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7A24EAA0-55BF-4841-889D-F1BD12120129}" type="slidenum">
              <a:rPr lang="en-US"/>
              <a:pPr>
                <a:defRPr/>
              </a:pPr>
              <a:t>‹#›</a:t>
            </a:fld>
            <a:endParaRPr lang="en-US"/>
          </a:p>
        </p:txBody>
      </p:sp>
    </p:spTree>
    <p:extLst>
      <p:ext uri="{BB962C8B-B14F-4D97-AF65-F5344CB8AC3E}">
        <p14:creationId xmlns:p14="http://schemas.microsoft.com/office/powerpoint/2010/main" val="1738435948"/>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5E95BC4-6EF8-404B-8461-C6356DB71E55}" type="slidenum">
              <a:rPr lang="en-US"/>
              <a:pPr>
                <a:defRPr/>
              </a:pPr>
              <a:t>‹#›</a:t>
            </a:fld>
            <a:endParaRPr lang="en-US"/>
          </a:p>
        </p:txBody>
      </p:sp>
    </p:spTree>
    <p:extLst>
      <p:ext uri="{BB962C8B-B14F-4D97-AF65-F5344CB8AC3E}">
        <p14:creationId xmlns:p14="http://schemas.microsoft.com/office/powerpoint/2010/main" val="1231085383"/>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D8DDFE4-20B5-6740-9D6F-EA02DED28B31}" type="slidenum">
              <a:rPr lang="en-US"/>
              <a:pPr>
                <a:defRPr/>
              </a:pPr>
              <a:t>‹#›</a:t>
            </a:fld>
            <a:endParaRPr lang="en-US"/>
          </a:p>
        </p:txBody>
      </p:sp>
    </p:spTree>
    <p:extLst>
      <p:ext uri="{BB962C8B-B14F-4D97-AF65-F5344CB8AC3E}">
        <p14:creationId xmlns:p14="http://schemas.microsoft.com/office/powerpoint/2010/main" val="2983383694"/>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6B2F72C-5CD6-4745-B1B7-905B55F4B03E}" type="slidenum">
              <a:rPr lang="en-US"/>
              <a:pPr>
                <a:defRPr/>
              </a:pPr>
              <a:t>‹#›</a:t>
            </a:fld>
            <a:endParaRPr lang="en-US"/>
          </a:p>
        </p:txBody>
      </p:sp>
    </p:spTree>
    <p:extLst>
      <p:ext uri="{BB962C8B-B14F-4D97-AF65-F5344CB8AC3E}">
        <p14:creationId xmlns:p14="http://schemas.microsoft.com/office/powerpoint/2010/main" val="281735148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5EFC2857-24EE-BB4B-968D-C9CB973AC930}" type="slidenum">
              <a:rPr lang="en-US"/>
              <a:pPr>
                <a:defRPr/>
              </a:pPr>
              <a:t>‹#›</a:t>
            </a:fld>
            <a:endParaRPr lang="en-US"/>
          </a:p>
        </p:txBody>
      </p:sp>
    </p:spTree>
    <p:extLst>
      <p:ext uri="{BB962C8B-B14F-4D97-AF65-F5344CB8AC3E}">
        <p14:creationId xmlns:p14="http://schemas.microsoft.com/office/powerpoint/2010/main" val="291519054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10651962"/>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48D3B77-2198-8E41-8955-ACAB89A90576}" type="slidenum">
              <a:rPr lang="en-US"/>
              <a:pPr>
                <a:defRPr/>
              </a:pPr>
              <a:t>‹#›</a:t>
            </a:fld>
            <a:endParaRPr lang="en-US"/>
          </a:p>
        </p:txBody>
      </p:sp>
    </p:spTree>
    <p:extLst>
      <p:ext uri="{BB962C8B-B14F-4D97-AF65-F5344CB8AC3E}">
        <p14:creationId xmlns:p14="http://schemas.microsoft.com/office/powerpoint/2010/main" val="2214653593"/>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A709903B-8C5D-1242-B5F5-562998E0CF23}" type="slidenum">
              <a:rPr lang="en-US"/>
              <a:pPr>
                <a:defRPr/>
              </a:pPr>
              <a:t>‹#›</a:t>
            </a:fld>
            <a:endParaRPr lang="en-US"/>
          </a:p>
        </p:txBody>
      </p:sp>
    </p:spTree>
    <p:extLst>
      <p:ext uri="{BB962C8B-B14F-4D97-AF65-F5344CB8AC3E}">
        <p14:creationId xmlns:p14="http://schemas.microsoft.com/office/powerpoint/2010/main" val="431183638"/>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B40A35CF-4887-A448-BF64-4E3A951E874F}" type="slidenum">
              <a:rPr lang="en-US"/>
              <a:pPr>
                <a:defRPr/>
              </a:pPr>
              <a:t>‹#›</a:t>
            </a:fld>
            <a:endParaRPr lang="en-US"/>
          </a:p>
        </p:txBody>
      </p:sp>
    </p:spTree>
    <p:extLst>
      <p:ext uri="{BB962C8B-B14F-4D97-AF65-F5344CB8AC3E}">
        <p14:creationId xmlns:p14="http://schemas.microsoft.com/office/powerpoint/2010/main" val="572385784"/>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FC5F189-8A4C-7A43-91C3-9E2C50E5CDB7}" type="slidenum">
              <a:rPr lang="en-US"/>
              <a:pPr>
                <a:defRPr/>
              </a:pPr>
              <a:t>‹#›</a:t>
            </a:fld>
            <a:endParaRPr lang="en-US"/>
          </a:p>
        </p:txBody>
      </p:sp>
    </p:spTree>
    <p:extLst>
      <p:ext uri="{BB962C8B-B14F-4D97-AF65-F5344CB8AC3E}">
        <p14:creationId xmlns:p14="http://schemas.microsoft.com/office/powerpoint/2010/main" val="402041832"/>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AEAA2352-92A7-6D4C-B0DA-69210E3BA94F}" type="slidenum">
              <a:rPr lang="en-US"/>
              <a:pPr>
                <a:defRPr/>
              </a:pPr>
              <a:t>‹#›</a:t>
            </a:fld>
            <a:endParaRPr lang="en-US"/>
          </a:p>
        </p:txBody>
      </p:sp>
    </p:spTree>
    <p:extLst>
      <p:ext uri="{BB962C8B-B14F-4D97-AF65-F5344CB8AC3E}">
        <p14:creationId xmlns:p14="http://schemas.microsoft.com/office/powerpoint/2010/main" val="1014283573"/>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6D28FE45-DD64-BA4E-9641-3293F566CC24}" type="slidenum">
              <a:rPr lang="en-US"/>
              <a:pPr>
                <a:defRPr/>
              </a:pPr>
              <a:t>‹#›</a:t>
            </a:fld>
            <a:endParaRPr lang="en-US"/>
          </a:p>
        </p:txBody>
      </p:sp>
    </p:spTree>
    <p:extLst>
      <p:ext uri="{BB962C8B-B14F-4D97-AF65-F5344CB8AC3E}">
        <p14:creationId xmlns:p14="http://schemas.microsoft.com/office/powerpoint/2010/main" val="4162899192"/>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3C4A722-F279-DE4E-BF9F-CD51C2C07EBE}" type="slidenum">
              <a:rPr lang="en-US"/>
              <a:pPr>
                <a:defRPr/>
              </a:pPr>
              <a:t>‹#›</a:t>
            </a:fld>
            <a:endParaRPr lang="en-US"/>
          </a:p>
        </p:txBody>
      </p:sp>
    </p:spTree>
    <p:extLst>
      <p:ext uri="{BB962C8B-B14F-4D97-AF65-F5344CB8AC3E}">
        <p14:creationId xmlns:p14="http://schemas.microsoft.com/office/powerpoint/2010/main" val="1196630554"/>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B9F2B27-228A-A84A-A331-14678D4701F7}" type="slidenum">
              <a:rPr lang="en-US"/>
              <a:pPr>
                <a:defRPr/>
              </a:pPr>
              <a:t>‹#›</a:t>
            </a:fld>
            <a:endParaRPr lang="en-US"/>
          </a:p>
        </p:txBody>
      </p:sp>
    </p:spTree>
    <p:extLst>
      <p:ext uri="{BB962C8B-B14F-4D97-AF65-F5344CB8AC3E}">
        <p14:creationId xmlns:p14="http://schemas.microsoft.com/office/powerpoint/2010/main" val="2739476751"/>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ACBF038-6AF6-094E-9A24-9AE40E9AD12C}" type="slidenum">
              <a:rPr lang="en-US"/>
              <a:pPr>
                <a:defRPr/>
              </a:pPr>
              <a:t>‹#›</a:t>
            </a:fld>
            <a:endParaRPr lang="en-US"/>
          </a:p>
        </p:txBody>
      </p:sp>
    </p:spTree>
    <p:extLst>
      <p:ext uri="{BB962C8B-B14F-4D97-AF65-F5344CB8AC3E}">
        <p14:creationId xmlns:p14="http://schemas.microsoft.com/office/powerpoint/2010/main" val="1726546993"/>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E9873E46-3AFF-7842-B0D5-CB62E5E7A353}" type="slidenum">
              <a:rPr lang="en-US"/>
              <a:pPr>
                <a:defRPr/>
              </a:pPr>
              <a:t>‹#›</a:t>
            </a:fld>
            <a:endParaRPr lang="en-US"/>
          </a:p>
        </p:txBody>
      </p:sp>
    </p:spTree>
    <p:extLst>
      <p:ext uri="{BB962C8B-B14F-4D97-AF65-F5344CB8AC3E}">
        <p14:creationId xmlns:p14="http://schemas.microsoft.com/office/powerpoint/2010/main" val="212710760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1325989"/>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C024F0AD-08E7-0544-9F37-5E611A2B57BB}" type="slidenum">
              <a:rPr lang="en-US"/>
              <a:pPr>
                <a:defRPr/>
              </a:pPr>
              <a:t>‹#›</a:t>
            </a:fld>
            <a:endParaRPr lang="en-US"/>
          </a:p>
        </p:txBody>
      </p:sp>
    </p:spTree>
    <p:extLst>
      <p:ext uri="{BB962C8B-B14F-4D97-AF65-F5344CB8AC3E}">
        <p14:creationId xmlns:p14="http://schemas.microsoft.com/office/powerpoint/2010/main" val="202232273"/>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63A4D68-2723-C347-81E4-F9B43028FC86}" type="slidenum">
              <a:rPr lang="en-US"/>
              <a:pPr>
                <a:defRPr/>
              </a:pPr>
              <a:t>‹#›</a:t>
            </a:fld>
            <a:endParaRPr lang="en-US"/>
          </a:p>
        </p:txBody>
      </p:sp>
    </p:spTree>
    <p:extLst>
      <p:ext uri="{BB962C8B-B14F-4D97-AF65-F5344CB8AC3E}">
        <p14:creationId xmlns:p14="http://schemas.microsoft.com/office/powerpoint/2010/main" val="1210142523"/>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03C9D109-DB5D-284D-9D18-E5506EAD575B}" type="slidenum">
              <a:rPr lang="en-US"/>
              <a:pPr>
                <a:defRPr/>
              </a:pPr>
              <a:t>‹#›</a:t>
            </a:fld>
            <a:endParaRPr lang="en-US"/>
          </a:p>
        </p:txBody>
      </p:sp>
    </p:spTree>
    <p:extLst>
      <p:ext uri="{BB962C8B-B14F-4D97-AF65-F5344CB8AC3E}">
        <p14:creationId xmlns:p14="http://schemas.microsoft.com/office/powerpoint/2010/main" val="948912450"/>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88EB4ADE-D285-634B-8909-2B807A8C0F41}" type="slidenum">
              <a:rPr lang="en-US"/>
              <a:pPr>
                <a:defRPr/>
              </a:pPr>
              <a:t>‹#›</a:t>
            </a:fld>
            <a:endParaRPr lang="en-US"/>
          </a:p>
        </p:txBody>
      </p:sp>
    </p:spTree>
    <p:extLst>
      <p:ext uri="{BB962C8B-B14F-4D97-AF65-F5344CB8AC3E}">
        <p14:creationId xmlns:p14="http://schemas.microsoft.com/office/powerpoint/2010/main" val="341275365"/>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80DBA5D6-45A5-2E4F-B1F1-9ECCCE92515C}" type="slidenum">
              <a:rPr lang="en-US"/>
              <a:pPr>
                <a:defRPr/>
              </a:pPr>
              <a:t>‹#›</a:t>
            </a:fld>
            <a:endParaRPr lang="en-US"/>
          </a:p>
        </p:txBody>
      </p:sp>
    </p:spTree>
    <p:extLst>
      <p:ext uri="{BB962C8B-B14F-4D97-AF65-F5344CB8AC3E}">
        <p14:creationId xmlns:p14="http://schemas.microsoft.com/office/powerpoint/2010/main" val="1529588344"/>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856EE4A7-FBCA-9F49-92A7-17B7B8FE426A}" type="slidenum">
              <a:rPr lang="en-US"/>
              <a:pPr>
                <a:defRPr/>
              </a:pPr>
              <a:t>‹#›</a:t>
            </a:fld>
            <a:endParaRPr lang="en-US"/>
          </a:p>
        </p:txBody>
      </p:sp>
    </p:spTree>
    <p:extLst>
      <p:ext uri="{BB962C8B-B14F-4D97-AF65-F5344CB8AC3E}">
        <p14:creationId xmlns:p14="http://schemas.microsoft.com/office/powerpoint/2010/main" val="9628495"/>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D8F2036C-6679-0548-BE83-293CF655D772}" type="slidenum">
              <a:rPr lang="en-US"/>
              <a:pPr>
                <a:defRPr/>
              </a:pPr>
              <a:t>‹#›</a:t>
            </a:fld>
            <a:endParaRPr lang="en-US"/>
          </a:p>
        </p:txBody>
      </p:sp>
    </p:spTree>
    <p:extLst>
      <p:ext uri="{BB962C8B-B14F-4D97-AF65-F5344CB8AC3E}">
        <p14:creationId xmlns:p14="http://schemas.microsoft.com/office/powerpoint/2010/main" val="3078218153"/>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B57A105-2D85-8941-BF63-58F00D47E6D0}" type="slidenum">
              <a:rPr lang="en-US"/>
              <a:pPr>
                <a:defRPr/>
              </a:pPr>
              <a:t>‹#›</a:t>
            </a:fld>
            <a:endParaRPr lang="en-US"/>
          </a:p>
        </p:txBody>
      </p:sp>
    </p:spTree>
    <p:extLst>
      <p:ext uri="{BB962C8B-B14F-4D97-AF65-F5344CB8AC3E}">
        <p14:creationId xmlns:p14="http://schemas.microsoft.com/office/powerpoint/2010/main" val="2901864551"/>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702F620-E05B-7E45-A11F-35BB2633F3CB}" type="slidenum">
              <a:rPr lang="en-US"/>
              <a:pPr>
                <a:defRPr/>
              </a:pPr>
              <a:t>‹#›</a:t>
            </a:fld>
            <a:endParaRPr lang="en-US"/>
          </a:p>
        </p:txBody>
      </p:sp>
    </p:spTree>
    <p:extLst>
      <p:ext uri="{BB962C8B-B14F-4D97-AF65-F5344CB8AC3E}">
        <p14:creationId xmlns:p14="http://schemas.microsoft.com/office/powerpoint/2010/main" val="3652989019"/>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5621A6F-4945-2F47-A3AC-C7D7CF8A385F}" type="slidenum">
              <a:rPr lang="en-US"/>
              <a:pPr>
                <a:defRPr/>
              </a:pPr>
              <a:t>‹#›</a:t>
            </a:fld>
            <a:endParaRPr lang="en-US"/>
          </a:p>
        </p:txBody>
      </p:sp>
    </p:spTree>
    <p:extLst>
      <p:ext uri="{BB962C8B-B14F-4D97-AF65-F5344CB8AC3E}">
        <p14:creationId xmlns:p14="http://schemas.microsoft.com/office/powerpoint/2010/main" val="100830670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6434260"/>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2641750-9D1A-7B4E-8A5D-1FE8591B9A40}" type="slidenum">
              <a:rPr lang="en-US"/>
              <a:pPr>
                <a:defRPr/>
              </a:pPr>
              <a:t>‹#›</a:t>
            </a:fld>
            <a:endParaRPr lang="en-US"/>
          </a:p>
        </p:txBody>
      </p:sp>
    </p:spTree>
    <p:extLst>
      <p:ext uri="{BB962C8B-B14F-4D97-AF65-F5344CB8AC3E}">
        <p14:creationId xmlns:p14="http://schemas.microsoft.com/office/powerpoint/2010/main" val="1533671705"/>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91712311"/>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8789538"/>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12300657"/>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927100" y="2159000"/>
            <a:ext cx="54991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159000"/>
            <a:ext cx="54991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1127698"/>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2423685"/>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504623627"/>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007191"/>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34006969"/>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0158014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95E6D04D-0711-424C-ABBE-8FE99F766C62}" type="slidenum">
              <a:rPr lang="en-US"/>
              <a:pPr>
                <a:defRPr/>
              </a:pPr>
              <a:t>‹#›</a:t>
            </a:fld>
            <a:endParaRPr lang="en-US"/>
          </a:p>
        </p:txBody>
      </p:sp>
    </p:spTree>
    <p:extLst>
      <p:ext uri="{BB962C8B-B14F-4D97-AF65-F5344CB8AC3E}">
        <p14:creationId xmlns:p14="http://schemas.microsoft.com/office/powerpoint/2010/main" val="3184680688"/>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3265182"/>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17867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390525"/>
            <a:ext cx="8624888" cy="7178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9561049"/>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3CCC6E1B-F84D-8348-A8DE-42A22FEC7EAF}" type="slidenum">
              <a:rPr lang="en-US"/>
              <a:pPr>
                <a:defRPr/>
              </a:pPr>
              <a:t>‹#›</a:t>
            </a:fld>
            <a:endParaRPr lang="en-US"/>
          </a:p>
        </p:txBody>
      </p:sp>
    </p:spTree>
    <p:extLst>
      <p:ext uri="{BB962C8B-B14F-4D97-AF65-F5344CB8AC3E}">
        <p14:creationId xmlns:p14="http://schemas.microsoft.com/office/powerpoint/2010/main" val="3425861418"/>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041DE20-54A4-E244-8847-DB0AD4B0BE50}" type="slidenum">
              <a:rPr lang="en-US"/>
              <a:pPr>
                <a:defRPr/>
              </a:pPr>
              <a:t>‹#›</a:t>
            </a:fld>
            <a:endParaRPr lang="en-US"/>
          </a:p>
        </p:txBody>
      </p:sp>
    </p:spTree>
    <p:extLst>
      <p:ext uri="{BB962C8B-B14F-4D97-AF65-F5344CB8AC3E}">
        <p14:creationId xmlns:p14="http://schemas.microsoft.com/office/powerpoint/2010/main" val="74276541"/>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15B9EFE-2673-B045-8B85-FDEA65FE725C}" type="slidenum">
              <a:rPr lang="en-US"/>
              <a:pPr>
                <a:defRPr/>
              </a:pPr>
              <a:t>‹#›</a:t>
            </a:fld>
            <a:endParaRPr lang="en-US"/>
          </a:p>
        </p:txBody>
      </p:sp>
    </p:spTree>
    <p:extLst>
      <p:ext uri="{BB962C8B-B14F-4D97-AF65-F5344CB8AC3E}">
        <p14:creationId xmlns:p14="http://schemas.microsoft.com/office/powerpoint/2010/main" val="946572178"/>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7D2EE56F-77A4-4645-A1EA-313F9AEEA5C0}" type="slidenum">
              <a:rPr lang="en-US"/>
              <a:pPr>
                <a:defRPr/>
              </a:pPr>
              <a:t>‹#›</a:t>
            </a:fld>
            <a:endParaRPr lang="en-US"/>
          </a:p>
        </p:txBody>
      </p:sp>
    </p:spTree>
    <p:extLst>
      <p:ext uri="{BB962C8B-B14F-4D97-AF65-F5344CB8AC3E}">
        <p14:creationId xmlns:p14="http://schemas.microsoft.com/office/powerpoint/2010/main" val="448946405"/>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1B17FDA5-F053-7041-AF79-56909F61B66B}" type="slidenum">
              <a:rPr lang="en-US"/>
              <a:pPr>
                <a:defRPr/>
              </a:pPr>
              <a:t>‹#›</a:t>
            </a:fld>
            <a:endParaRPr lang="en-US"/>
          </a:p>
        </p:txBody>
      </p:sp>
    </p:spTree>
    <p:extLst>
      <p:ext uri="{BB962C8B-B14F-4D97-AF65-F5344CB8AC3E}">
        <p14:creationId xmlns:p14="http://schemas.microsoft.com/office/powerpoint/2010/main" val="735562776"/>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92E353F5-4730-BE4D-A00C-9055E6C0D4BD}" type="slidenum">
              <a:rPr lang="en-US"/>
              <a:pPr>
                <a:defRPr/>
              </a:pPr>
              <a:t>‹#›</a:t>
            </a:fld>
            <a:endParaRPr lang="en-US"/>
          </a:p>
        </p:txBody>
      </p:sp>
    </p:spTree>
    <p:extLst>
      <p:ext uri="{BB962C8B-B14F-4D97-AF65-F5344CB8AC3E}">
        <p14:creationId xmlns:p14="http://schemas.microsoft.com/office/powerpoint/2010/main" val="569064289"/>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5BAC43E0-DFAC-224B-8C0B-60094DBF843E}" type="slidenum">
              <a:rPr lang="en-US"/>
              <a:pPr>
                <a:defRPr/>
              </a:pPr>
              <a:t>‹#›</a:t>
            </a:fld>
            <a:endParaRPr lang="en-US"/>
          </a:p>
        </p:txBody>
      </p:sp>
    </p:spTree>
    <p:extLst>
      <p:ext uri="{BB962C8B-B14F-4D97-AF65-F5344CB8AC3E}">
        <p14:creationId xmlns:p14="http://schemas.microsoft.com/office/powerpoint/2010/main" val="807492565"/>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BDB8255-D32A-2F47-85C8-E22FC67480D7}" type="slidenum">
              <a:rPr lang="en-US"/>
              <a:pPr>
                <a:defRPr/>
              </a:pPr>
              <a:t>‹#›</a:t>
            </a:fld>
            <a:endParaRPr lang="en-US"/>
          </a:p>
        </p:txBody>
      </p:sp>
    </p:spTree>
    <p:extLst>
      <p:ext uri="{BB962C8B-B14F-4D97-AF65-F5344CB8AC3E}">
        <p14:creationId xmlns:p14="http://schemas.microsoft.com/office/powerpoint/2010/main" val="314870429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99850A1-AC0F-AD4E-A084-975BEF1566AD}" type="slidenum">
              <a:rPr lang="en-US"/>
              <a:pPr>
                <a:defRPr/>
              </a:pPr>
              <a:t>‹#›</a:t>
            </a:fld>
            <a:endParaRPr lang="en-US"/>
          </a:p>
        </p:txBody>
      </p:sp>
    </p:spTree>
    <p:extLst>
      <p:ext uri="{BB962C8B-B14F-4D97-AF65-F5344CB8AC3E}">
        <p14:creationId xmlns:p14="http://schemas.microsoft.com/office/powerpoint/2010/main" val="24409713"/>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A776AA9-AF5E-DA4A-8093-5407BF9109B9}" type="slidenum">
              <a:rPr lang="en-US"/>
              <a:pPr>
                <a:defRPr/>
              </a:pPr>
              <a:t>‹#›</a:t>
            </a:fld>
            <a:endParaRPr lang="en-US"/>
          </a:p>
        </p:txBody>
      </p:sp>
    </p:spTree>
    <p:extLst>
      <p:ext uri="{BB962C8B-B14F-4D97-AF65-F5344CB8AC3E}">
        <p14:creationId xmlns:p14="http://schemas.microsoft.com/office/powerpoint/2010/main" val="3732914550"/>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207ECE31-3DE0-FB4D-8EC7-3B30178F6467}" type="slidenum">
              <a:rPr lang="en-US"/>
              <a:pPr>
                <a:defRPr/>
              </a:pPr>
              <a:t>‹#›</a:t>
            </a:fld>
            <a:endParaRPr lang="en-US"/>
          </a:p>
        </p:txBody>
      </p:sp>
    </p:spTree>
    <p:extLst>
      <p:ext uri="{BB962C8B-B14F-4D97-AF65-F5344CB8AC3E}">
        <p14:creationId xmlns:p14="http://schemas.microsoft.com/office/powerpoint/2010/main" val="3922069600"/>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8DC0ED3-9B19-834F-81F9-9F62488C40A4}" type="slidenum">
              <a:rPr lang="en-US"/>
              <a:pPr>
                <a:defRPr/>
              </a:pPr>
              <a:t>‹#›</a:t>
            </a:fld>
            <a:endParaRPr lang="en-US"/>
          </a:p>
        </p:txBody>
      </p:sp>
    </p:spTree>
    <p:extLst>
      <p:ext uri="{BB962C8B-B14F-4D97-AF65-F5344CB8AC3E}">
        <p14:creationId xmlns:p14="http://schemas.microsoft.com/office/powerpoint/2010/main" val="4172045504"/>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64EB75D9-A197-1840-8A6E-C7A767B78050}" type="slidenum">
              <a:rPr lang="en-US"/>
              <a:pPr>
                <a:defRPr/>
              </a:pPr>
              <a:t>‹#›</a:t>
            </a:fld>
            <a:endParaRPr lang="en-US"/>
          </a:p>
        </p:txBody>
      </p:sp>
    </p:spTree>
    <p:extLst>
      <p:ext uri="{BB962C8B-B14F-4D97-AF65-F5344CB8AC3E}">
        <p14:creationId xmlns:p14="http://schemas.microsoft.com/office/powerpoint/2010/main" val="2454131703"/>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E75B4174-D492-7E4B-9875-F762BB204DC7}" type="slidenum">
              <a:rPr lang="en-US"/>
              <a:pPr>
                <a:defRPr/>
              </a:pPr>
              <a:t>‹#›</a:t>
            </a:fld>
            <a:endParaRPr lang="en-US"/>
          </a:p>
        </p:txBody>
      </p:sp>
    </p:spTree>
    <p:extLst>
      <p:ext uri="{BB962C8B-B14F-4D97-AF65-F5344CB8AC3E}">
        <p14:creationId xmlns:p14="http://schemas.microsoft.com/office/powerpoint/2010/main" val="1040062442"/>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8C4458CB-7252-F54D-8503-F6A5593F7B7F}" type="slidenum">
              <a:rPr lang="en-US"/>
              <a:pPr>
                <a:defRPr/>
              </a:pPr>
              <a:t>‹#›</a:t>
            </a:fld>
            <a:endParaRPr lang="en-US"/>
          </a:p>
        </p:txBody>
      </p:sp>
    </p:spTree>
    <p:extLst>
      <p:ext uri="{BB962C8B-B14F-4D97-AF65-F5344CB8AC3E}">
        <p14:creationId xmlns:p14="http://schemas.microsoft.com/office/powerpoint/2010/main" val="1354613176"/>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3E6ABFE2-D90D-2A49-B2D7-84B2B4BBB1EF}" type="slidenum">
              <a:rPr lang="en-US"/>
              <a:pPr>
                <a:defRPr/>
              </a:pPr>
              <a:t>‹#›</a:t>
            </a:fld>
            <a:endParaRPr lang="en-US"/>
          </a:p>
        </p:txBody>
      </p:sp>
    </p:spTree>
    <p:extLst>
      <p:ext uri="{BB962C8B-B14F-4D97-AF65-F5344CB8AC3E}">
        <p14:creationId xmlns:p14="http://schemas.microsoft.com/office/powerpoint/2010/main" val="1064763945"/>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62455B7C-DC1C-9B4A-B456-89347E080434}" type="slidenum">
              <a:rPr lang="en-US"/>
              <a:pPr>
                <a:defRPr/>
              </a:pPr>
              <a:t>‹#›</a:t>
            </a:fld>
            <a:endParaRPr lang="en-US"/>
          </a:p>
        </p:txBody>
      </p:sp>
    </p:spTree>
    <p:extLst>
      <p:ext uri="{BB962C8B-B14F-4D97-AF65-F5344CB8AC3E}">
        <p14:creationId xmlns:p14="http://schemas.microsoft.com/office/powerpoint/2010/main" val="1412609777"/>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E996918D-1AA7-E746-958E-5F028D3334AD}" type="slidenum">
              <a:rPr lang="en-US"/>
              <a:pPr>
                <a:defRPr/>
              </a:pPr>
              <a:t>‹#›</a:t>
            </a:fld>
            <a:endParaRPr lang="en-US"/>
          </a:p>
        </p:txBody>
      </p:sp>
    </p:spTree>
    <p:extLst>
      <p:ext uri="{BB962C8B-B14F-4D97-AF65-F5344CB8AC3E}">
        <p14:creationId xmlns:p14="http://schemas.microsoft.com/office/powerpoint/2010/main" val="253092476"/>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88FAB9F7-3D44-434D-B86B-EDC2398D22D5}" type="slidenum">
              <a:rPr lang="en-US"/>
              <a:pPr>
                <a:defRPr/>
              </a:pPr>
              <a:t>‹#›</a:t>
            </a:fld>
            <a:endParaRPr lang="en-US"/>
          </a:p>
        </p:txBody>
      </p:sp>
    </p:spTree>
    <p:extLst>
      <p:ext uri="{BB962C8B-B14F-4D97-AF65-F5344CB8AC3E}">
        <p14:creationId xmlns:p14="http://schemas.microsoft.com/office/powerpoint/2010/main" val="391393157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E0151CA7-C63B-B649-AC76-D492B15D3356}" type="slidenum">
              <a:rPr lang="en-US"/>
              <a:pPr>
                <a:defRPr/>
              </a:pPr>
              <a:t>‹#›</a:t>
            </a:fld>
            <a:endParaRPr lang="en-US"/>
          </a:p>
        </p:txBody>
      </p:sp>
    </p:spTree>
    <p:extLst>
      <p:ext uri="{BB962C8B-B14F-4D97-AF65-F5344CB8AC3E}">
        <p14:creationId xmlns:p14="http://schemas.microsoft.com/office/powerpoint/2010/main" val="27834610"/>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B335B82-22B1-CF4C-A144-825649C4B055}" type="slidenum">
              <a:rPr lang="en-US"/>
              <a:pPr>
                <a:defRPr/>
              </a:pPr>
              <a:t>‹#›</a:t>
            </a:fld>
            <a:endParaRPr lang="en-US"/>
          </a:p>
        </p:txBody>
      </p:sp>
    </p:spTree>
    <p:extLst>
      <p:ext uri="{BB962C8B-B14F-4D97-AF65-F5344CB8AC3E}">
        <p14:creationId xmlns:p14="http://schemas.microsoft.com/office/powerpoint/2010/main" val="2601648972"/>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B68B902-1CF2-954B-BD55-423A01288ABA}" type="slidenum">
              <a:rPr lang="en-US"/>
              <a:pPr>
                <a:defRPr/>
              </a:pPr>
              <a:t>‹#›</a:t>
            </a:fld>
            <a:endParaRPr lang="en-US"/>
          </a:p>
        </p:txBody>
      </p:sp>
    </p:spTree>
    <p:extLst>
      <p:ext uri="{BB962C8B-B14F-4D97-AF65-F5344CB8AC3E}">
        <p14:creationId xmlns:p14="http://schemas.microsoft.com/office/powerpoint/2010/main" val="3010262387"/>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27F329D-821D-A746-BFBB-5AF718CAC71B}" type="slidenum">
              <a:rPr lang="en-US"/>
              <a:pPr>
                <a:defRPr/>
              </a:pPr>
              <a:t>‹#›</a:t>
            </a:fld>
            <a:endParaRPr lang="en-US"/>
          </a:p>
        </p:txBody>
      </p:sp>
    </p:spTree>
    <p:extLst>
      <p:ext uri="{BB962C8B-B14F-4D97-AF65-F5344CB8AC3E}">
        <p14:creationId xmlns:p14="http://schemas.microsoft.com/office/powerpoint/2010/main" val="1515653980"/>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D57BC25-7FAE-6442-AA9F-9FA108E4D2C0}" type="slidenum">
              <a:rPr lang="en-US"/>
              <a:pPr>
                <a:defRPr/>
              </a:pPr>
              <a:t>‹#›</a:t>
            </a:fld>
            <a:endParaRPr lang="en-US"/>
          </a:p>
        </p:txBody>
      </p:sp>
    </p:spTree>
    <p:extLst>
      <p:ext uri="{BB962C8B-B14F-4D97-AF65-F5344CB8AC3E}">
        <p14:creationId xmlns:p14="http://schemas.microsoft.com/office/powerpoint/2010/main" val="3909369994"/>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A7838A4B-2DC1-9241-8D0D-0262D3E1A0DD}" type="slidenum">
              <a:rPr lang="en-US"/>
              <a:pPr>
                <a:defRPr/>
              </a:pPr>
              <a:t>‹#›</a:t>
            </a:fld>
            <a:endParaRPr lang="en-US"/>
          </a:p>
        </p:txBody>
      </p:sp>
    </p:spTree>
    <p:extLst>
      <p:ext uri="{BB962C8B-B14F-4D97-AF65-F5344CB8AC3E}">
        <p14:creationId xmlns:p14="http://schemas.microsoft.com/office/powerpoint/2010/main" val="2506361669"/>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5A6EDF5-FAA0-1E47-A080-101CE00E32EF}" type="slidenum">
              <a:rPr lang="en-US"/>
              <a:pPr>
                <a:defRPr/>
              </a:pPr>
              <a:t>‹#›</a:t>
            </a:fld>
            <a:endParaRPr lang="en-US"/>
          </a:p>
        </p:txBody>
      </p:sp>
    </p:spTree>
    <p:extLst>
      <p:ext uri="{BB962C8B-B14F-4D97-AF65-F5344CB8AC3E}">
        <p14:creationId xmlns:p14="http://schemas.microsoft.com/office/powerpoint/2010/main" val="2680171756"/>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B6585820-BC5C-684B-9D2D-E4420A6E6621}" type="slidenum">
              <a:rPr lang="en-US"/>
              <a:pPr>
                <a:defRPr/>
              </a:pPr>
              <a:t>‹#›</a:t>
            </a:fld>
            <a:endParaRPr lang="en-US"/>
          </a:p>
        </p:txBody>
      </p:sp>
    </p:spTree>
    <p:extLst>
      <p:ext uri="{BB962C8B-B14F-4D97-AF65-F5344CB8AC3E}">
        <p14:creationId xmlns:p14="http://schemas.microsoft.com/office/powerpoint/2010/main" val="2300272266"/>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A9E28588-E0E8-8746-9E18-0AF1D6D22AA6}" type="slidenum">
              <a:rPr lang="en-US"/>
              <a:pPr>
                <a:defRPr/>
              </a:pPr>
              <a:t>‹#›</a:t>
            </a:fld>
            <a:endParaRPr lang="en-US"/>
          </a:p>
        </p:txBody>
      </p:sp>
    </p:spTree>
    <p:extLst>
      <p:ext uri="{BB962C8B-B14F-4D97-AF65-F5344CB8AC3E}">
        <p14:creationId xmlns:p14="http://schemas.microsoft.com/office/powerpoint/2010/main" val="1711032451"/>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EB22926C-1879-314D-B516-40DCAF6827E8}" type="slidenum">
              <a:rPr lang="en-US"/>
              <a:pPr>
                <a:defRPr/>
              </a:pPr>
              <a:t>‹#›</a:t>
            </a:fld>
            <a:endParaRPr lang="en-US"/>
          </a:p>
        </p:txBody>
      </p:sp>
    </p:spTree>
    <p:extLst>
      <p:ext uri="{BB962C8B-B14F-4D97-AF65-F5344CB8AC3E}">
        <p14:creationId xmlns:p14="http://schemas.microsoft.com/office/powerpoint/2010/main" val="1338077427"/>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877E4BDD-A5EE-1C4F-861B-22CFE02EAC89}" type="slidenum">
              <a:rPr lang="en-US"/>
              <a:pPr>
                <a:defRPr/>
              </a:pPr>
              <a:t>‹#›</a:t>
            </a:fld>
            <a:endParaRPr lang="en-US"/>
          </a:p>
        </p:txBody>
      </p:sp>
    </p:spTree>
    <p:extLst>
      <p:ext uri="{BB962C8B-B14F-4D97-AF65-F5344CB8AC3E}">
        <p14:creationId xmlns:p14="http://schemas.microsoft.com/office/powerpoint/2010/main" val="114589937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4991100"/>
            <a:ext cx="5499100" cy="850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4991100"/>
            <a:ext cx="5499100" cy="850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6472E9CB-680E-2141-AF81-6E07A2C610C4}" type="slidenum">
              <a:rPr lang="en-US"/>
              <a:pPr>
                <a:defRPr/>
              </a:pPr>
              <a:t>‹#›</a:t>
            </a:fld>
            <a:endParaRPr lang="en-US"/>
          </a:p>
        </p:txBody>
      </p:sp>
    </p:spTree>
    <p:extLst>
      <p:ext uri="{BB962C8B-B14F-4D97-AF65-F5344CB8AC3E}">
        <p14:creationId xmlns:p14="http://schemas.microsoft.com/office/powerpoint/2010/main" val="4090394824"/>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CEDF292-F8E1-AC46-982D-528D01B538CC}" type="slidenum">
              <a:rPr lang="en-US"/>
              <a:pPr>
                <a:defRPr/>
              </a:pPr>
              <a:t>‹#›</a:t>
            </a:fld>
            <a:endParaRPr lang="en-US"/>
          </a:p>
        </p:txBody>
      </p:sp>
    </p:spTree>
    <p:extLst>
      <p:ext uri="{BB962C8B-B14F-4D97-AF65-F5344CB8AC3E}">
        <p14:creationId xmlns:p14="http://schemas.microsoft.com/office/powerpoint/2010/main" val="2027937185"/>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35F86DAE-7002-6B42-B09A-E87E29300E57}" type="slidenum">
              <a:rPr lang="en-US"/>
              <a:pPr>
                <a:defRPr/>
              </a:pPr>
              <a:t>‹#›</a:t>
            </a:fld>
            <a:endParaRPr lang="en-US"/>
          </a:p>
        </p:txBody>
      </p:sp>
    </p:spTree>
    <p:extLst>
      <p:ext uri="{BB962C8B-B14F-4D97-AF65-F5344CB8AC3E}">
        <p14:creationId xmlns:p14="http://schemas.microsoft.com/office/powerpoint/2010/main" val="814884557"/>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CDCC35F-7A2A-DB4A-ACE5-DBA54348BCBC}" type="slidenum">
              <a:rPr lang="en-US"/>
              <a:pPr>
                <a:defRPr/>
              </a:pPr>
              <a:t>‹#›</a:t>
            </a:fld>
            <a:endParaRPr lang="en-US"/>
          </a:p>
        </p:txBody>
      </p:sp>
    </p:spTree>
    <p:extLst>
      <p:ext uri="{BB962C8B-B14F-4D97-AF65-F5344CB8AC3E}">
        <p14:creationId xmlns:p14="http://schemas.microsoft.com/office/powerpoint/2010/main" val="397267823"/>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9F63DB3-E4D4-F242-BBB2-7549E3C17AE7}" type="slidenum">
              <a:rPr lang="en-US"/>
              <a:pPr>
                <a:defRPr/>
              </a:pPr>
              <a:t>‹#›</a:t>
            </a:fld>
            <a:endParaRPr lang="en-US"/>
          </a:p>
        </p:txBody>
      </p:sp>
    </p:spTree>
    <p:extLst>
      <p:ext uri="{BB962C8B-B14F-4D97-AF65-F5344CB8AC3E}">
        <p14:creationId xmlns:p14="http://schemas.microsoft.com/office/powerpoint/2010/main" val="3743034483"/>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2F01BD8-4CC3-2F46-B348-531274976DCD}" type="slidenum">
              <a:rPr lang="en-US"/>
              <a:pPr>
                <a:defRPr/>
              </a:pPr>
              <a:t>‹#›</a:t>
            </a:fld>
            <a:endParaRPr lang="en-US"/>
          </a:p>
        </p:txBody>
      </p:sp>
    </p:spTree>
    <p:extLst>
      <p:ext uri="{BB962C8B-B14F-4D97-AF65-F5344CB8AC3E}">
        <p14:creationId xmlns:p14="http://schemas.microsoft.com/office/powerpoint/2010/main" val="760877076"/>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8898AE42-997B-9447-859C-41F1B5854008}" type="slidenum">
              <a:rPr lang="en-US"/>
              <a:pPr>
                <a:defRPr/>
              </a:pPr>
              <a:t>‹#›</a:t>
            </a:fld>
            <a:endParaRPr lang="en-US"/>
          </a:p>
        </p:txBody>
      </p:sp>
    </p:spTree>
    <p:extLst>
      <p:ext uri="{BB962C8B-B14F-4D97-AF65-F5344CB8AC3E}">
        <p14:creationId xmlns:p14="http://schemas.microsoft.com/office/powerpoint/2010/main" val="3583978261"/>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D2B8C07-D5F1-F24A-99DB-0B48BB278406}" type="slidenum">
              <a:rPr lang="en-US"/>
              <a:pPr>
                <a:defRPr/>
              </a:pPr>
              <a:t>‹#›</a:t>
            </a:fld>
            <a:endParaRPr lang="en-US"/>
          </a:p>
        </p:txBody>
      </p:sp>
    </p:spTree>
    <p:extLst>
      <p:ext uri="{BB962C8B-B14F-4D97-AF65-F5344CB8AC3E}">
        <p14:creationId xmlns:p14="http://schemas.microsoft.com/office/powerpoint/2010/main" val="3119547210"/>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EF742CFF-FF56-D84B-B22D-9D66F981E45F}" type="slidenum">
              <a:rPr lang="en-US"/>
              <a:pPr>
                <a:defRPr/>
              </a:pPr>
              <a:t>‹#›</a:t>
            </a:fld>
            <a:endParaRPr lang="en-US"/>
          </a:p>
        </p:txBody>
      </p:sp>
    </p:spTree>
    <p:extLst>
      <p:ext uri="{BB962C8B-B14F-4D97-AF65-F5344CB8AC3E}">
        <p14:creationId xmlns:p14="http://schemas.microsoft.com/office/powerpoint/2010/main" val="3826042797"/>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948488FF-A96D-0445-906F-E9EB1FCB3A19}" type="slidenum">
              <a:rPr lang="en-US"/>
              <a:pPr>
                <a:defRPr/>
              </a:pPr>
              <a:t>‹#›</a:t>
            </a:fld>
            <a:endParaRPr lang="en-US"/>
          </a:p>
        </p:txBody>
      </p:sp>
    </p:spTree>
    <p:extLst>
      <p:ext uri="{BB962C8B-B14F-4D97-AF65-F5344CB8AC3E}">
        <p14:creationId xmlns:p14="http://schemas.microsoft.com/office/powerpoint/2010/main" val="3110000130"/>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ACF06D25-A7EB-D44A-A270-9DF4EBB06697}" type="slidenum">
              <a:rPr lang="en-US"/>
              <a:pPr>
                <a:defRPr/>
              </a:pPr>
              <a:t>‹#›</a:t>
            </a:fld>
            <a:endParaRPr lang="en-US"/>
          </a:p>
        </p:txBody>
      </p:sp>
    </p:spTree>
    <p:extLst>
      <p:ext uri="{BB962C8B-B14F-4D97-AF65-F5344CB8AC3E}">
        <p14:creationId xmlns:p14="http://schemas.microsoft.com/office/powerpoint/2010/main" val="5558111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C4135D77-F952-8E42-BB47-30A6D504529E}" type="slidenum">
              <a:rPr lang="en-US"/>
              <a:pPr>
                <a:defRPr/>
              </a:pPr>
              <a:t>‹#›</a:t>
            </a:fld>
            <a:endParaRPr lang="en-US"/>
          </a:p>
        </p:txBody>
      </p:sp>
    </p:spTree>
    <p:extLst>
      <p:ext uri="{BB962C8B-B14F-4D97-AF65-F5344CB8AC3E}">
        <p14:creationId xmlns:p14="http://schemas.microsoft.com/office/powerpoint/2010/main" val="65511606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CD6EE305-1A83-9F4D-BE73-846FEC946DB9}" type="slidenum">
              <a:rPr lang="en-US"/>
              <a:pPr>
                <a:defRPr/>
              </a:pPr>
              <a:t>‹#›</a:t>
            </a:fld>
            <a:endParaRPr lang="en-US"/>
          </a:p>
        </p:txBody>
      </p:sp>
    </p:spTree>
    <p:extLst>
      <p:ext uri="{BB962C8B-B14F-4D97-AF65-F5344CB8AC3E}">
        <p14:creationId xmlns:p14="http://schemas.microsoft.com/office/powerpoint/2010/main" val="1591608175"/>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E33DF525-6B1D-4B49-BDF7-A1E887EB8D02}" type="slidenum">
              <a:rPr lang="en-US"/>
              <a:pPr>
                <a:defRPr/>
              </a:pPr>
              <a:t>‹#›</a:t>
            </a:fld>
            <a:endParaRPr lang="en-US"/>
          </a:p>
        </p:txBody>
      </p:sp>
    </p:spTree>
    <p:extLst>
      <p:ext uri="{BB962C8B-B14F-4D97-AF65-F5344CB8AC3E}">
        <p14:creationId xmlns:p14="http://schemas.microsoft.com/office/powerpoint/2010/main" val="1080359543"/>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E0FDD4F-6B63-9647-8D42-3817F782264D}" type="slidenum">
              <a:rPr lang="en-US"/>
              <a:pPr>
                <a:defRPr/>
              </a:pPr>
              <a:t>‹#›</a:t>
            </a:fld>
            <a:endParaRPr lang="en-US"/>
          </a:p>
        </p:txBody>
      </p:sp>
    </p:spTree>
    <p:extLst>
      <p:ext uri="{BB962C8B-B14F-4D97-AF65-F5344CB8AC3E}">
        <p14:creationId xmlns:p14="http://schemas.microsoft.com/office/powerpoint/2010/main" val="1420107578"/>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445E1F13-1A10-9946-AB76-CCBE1337C262}" type="slidenum">
              <a:rPr lang="en-US"/>
              <a:pPr>
                <a:defRPr/>
              </a:pPr>
              <a:t>‹#›</a:t>
            </a:fld>
            <a:endParaRPr lang="en-US"/>
          </a:p>
        </p:txBody>
      </p:sp>
    </p:spTree>
    <p:extLst>
      <p:ext uri="{BB962C8B-B14F-4D97-AF65-F5344CB8AC3E}">
        <p14:creationId xmlns:p14="http://schemas.microsoft.com/office/powerpoint/2010/main" val="2771326983"/>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49655E8-EF75-9540-A65F-F273E7C8CF83}" type="slidenum">
              <a:rPr lang="en-US"/>
              <a:pPr>
                <a:defRPr/>
              </a:pPr>
              <a:t>‹#›</a:t>
            </a:fld>
            <a:endParaRPr lang="en-US"/>
          </a:p>
        </p:txBody>
      </p:sp>
    </p:spTree>
    <p:extLst>
      <p:ext uri="{BB962C8B-B14F-4D97-AF65-F5344CB8AC3E}">
        <p14:creationId xmlns:p14="http://schemas.microsoft.com/office/powerpoint/2010/main" val="3045863028"/>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256BFC8-1808-8342-8660-B1EE8BD47188}" type="slidenum">
              <a:rPr lang="en-US"/>
              <a:pPr>
                <a:defRPr/>
              </a:pPr>
              <a:t>‹#›</a:t>
            </a:fld>
            <a:endParaRPr lang="en-US"/>
          </a:p>
        </p:txBody>
      </p:sp>
    </p:spTree>
    <p:extLst>
      <p:ext uri="{BB962C8B-B14F-4D97-AF65-F5344CB8AC3E}">
        <p14:creationId xmlns:p14="http://schemas.microsoft.com/office/powerpoint/2010/main" val="2187884212"/>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20B1DDAC-896D-C84E-A000-CF812ED5EBF0}" type="slidenum">
              <a:rPr lang="en-US"/>
              <a:pPr>
                <a:defRPr/>
              </a:pPr>
              <a:t>‹#›</a:t>
            </a:fld>
            <a:endParaRPr lang="en-US"/>
          </a:p>
        </p:txBody>
      </p:sp>
    </p:spTree>
    <p:extLst>
      <p:ext uri="{BB962C8B-B14F-4D97-AF65-F5344CB8AC3E}">
        <p14:creationId xmlns:p14="http://schemas.microsoft.com/office/powerpoint/2010/main" val="2503408129"/>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0932EE8-363D-9D4C-9082-70C6F58F213F}" type="slidenum">
              <a:rPr lang="en-US"/>
              <a:pPr>
                <a:defRPr/>
              </a:pPr>
              <a:t>‹#›</a:t>
            </a:fld>
            <a:endParaRPr lang="en-US"/>
          </a:p>
        </p:txBody>
      </p:sp>
    </p:spTree>
    <p:extLst>
      <p:ext uri="{BB962C8B-B14F-4D97-AF65-F5344CB8AC3E}">
        <p14:creationId xmlns:p14="http://schemas.microsoft.com/office/powerpoint/2010/main" val="3634197925"/>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A5402B92-BFDC-D54D-BDD7-C88AA7D90664}" type="slidenum">
              <a:rPr lang="en-US"/>
              <a:pPr>
                <a:defRPr/>
              </a:pPr>
              <a:t>‹#›</a:t>
            </a:fld>
            <a:endParaRPr lang="en-US"/>
          </a:p>
        </p:txBody>
      </p:sp>
    </p:spTree>
    <p:extLst>
      <p:ext uri="{BB962C8B-B14F-4D97-AF65-F5344CB8AC3E}">
        <p14:creationId xmlns:p14="http://schemas.microsoft.com/office/powerpoint/2010/main" val="1204556057"/>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97D7D911-9581-5746-A290-C7F40EE0F4E6}" type="slidenum">
              <a:rPr lang="en-US"/>
              <a:pPr>
                <a:defRPr/>
              </a:pPr>
              <a:t>‹#›</a:t>
            </a:fld>
            <a:endParaRPr lang="en-US"/>
          </a:p>
        </p:txBody>
      </p:sp>
    </p:spTree>
    <p:extLst>
      <p:ext uri="{BB962C8B-B14F-4D97-AF65-F5344CB8AC3E}">
        <p14:creationId xmlns:p14="http://schemas.microsoft.com/office/powerpoint/2010/main" val="40657628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348B6F76-CFAA-2248-8A93-99B2233781A2}" type="slidenum">
              <a:rPr lang="en-US"/>
              <a:pPr>
                <a:defRPr/>
              </a:pPr>
              <a:t>‹#›</a:t>
            </a:fld>
            <a:endParaRPr lang="en-US"/>
          </a:p>
        </p:txBody>
      </p:sp>
    </p:spTree>
    <p:extLst>
      <p:ext uri="{BB962C8B-B14F-4D97-AF65-F5344CB8AC3E}">
        <p14:creationId xmlns:p14="http://schemas.microsoft.com/office/powerpoint/2010/main" val="423021712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E268CC65-0BA0-F24E-BD1D-4BB03C1DD294}" type="slidenum">
              <a:rPr lang="en-US"/>
              <a:pPr>
                <a:defRPr/>
              </a:pPr>
              <a:t>‹#›</a:t>
            </a:fld>
            <a:endParaRPr lang="en-US"/>
          </a:p>
        </p:txBody>
      </p:sp>
    </p:spTree>
    <p:extLst>
      <p:ext uri="{BB962C8B-B14F-4D97-AF65-F5344CB8AC3E}">
        <p14:creationId xmlns:p14="http://schemas.microsoft.com/office/powerpoint/2010/main" val="3054499070"/>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3829BC19-DF15-2A41-A223-5B50BF75C5D9}" type="slidenum">
              <a:rPr lang="en-US"/>
              <a:pPr>
                <a:defRPr/>
              </a:pPr>
              <a:t>‹#›</a:t>
            </a:fld>
            <a:endParaRPr lang="en-US"/>
          </a:p>
        </p:txBody>
      </p:sp>
    </p:spTree>
    <p:extLst>
      <p:ext uri="{BB962C8B-B14F-4D97-AF65-F5344CB8AC3E}">
        <p14:creationId xmlns:p14="http://schemas.microsoft.com/office/powerpoint/2010/main" val="3080099191"/>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914CD3D1-9259-DC4A-BEC6-A1F29DFC450A}" type="slidenum">
              <a:rPr lang="en-US"/>
              <a:pPr>
                <a:defRPr/>
              </a:pPr>
              <a:t>‹#›</a:t>
            </a:fld>
            <a:endParaRPr lang="en-US"/>
          </a:p>
        </p:txBody>
      </p:sp>
    </p:spTree>
    <p:extLst>
      <p:ext uri="{BB962C8B-B14F-4D97-AF65-F5344CB8AC3E}">
        <p14:creationId xmlns:p14="http://schemas.microsoft.com/office/powerpoint/2010/main" val="1023078633"/>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3E7DF40-944C-4E4E-BE51-F7B0484F5A36}" type="slidenum">
              <a:rPr lang="en-US"/>
              <a:pPr>
                <a:defRPr/>
              </a:pPr>
              <a:t>‹#›</a:t>
            </a:fld>
            <a:endParaRPr lang="en-US"/>
          </a:p>
        </p:txBody>
      </p:sp>
    </p:spTree>
    <p:extLst>
      <p:ext uri="{BB962C8B-B14F-4D97-AF65-F5344CB8AC3E}">
        <p14:creationId xmlns:p14="http://schemas.microsoft.com/office/powerpoint/2010/main" val="716332739"/>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C4A6142-1CA6-D947-A568-BE00B2CA08D7}" type="slidenum">
              <a:rPr lang="en-US"/>
              <a:pPr>
                <a:defRPr/>
              </a:pPr>
              <a:t>‹#›</a:t>
            </a:fld>
            <a:endParaRPr lang="en-US"/>
          </a:p>
        </p:txBody>
      </p:sp>
    </p:spTree>
    <p:extLst>
      <p:ext uri="{BB962C8B-B14F-4D97-AF65-F5344CB8AC3E}">
        <p14:creationId xmlns:p14="http://schemas.microsoft.com/office/powerpoint/2010/main" val="3023272221"/>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94A47E1-6607-5540-B360-A52B219BD41A}" type="slidenum">
              <a:rPr lang="en-US"/>
              <a:pPr>
                <a:defRPr/>
              </a:pPr>
              <a:t>‹#›</a:t>
            </a:fld>
            <a:endParaRPr lang="en-US"/>
          </a:p>
        </p:txBody>
      </p:sp>
    </p:spTree>
    <p:extLst>
      <p:ext uri="{BB962C8B-B14F-4D97-AF65-F5344CB8AC3E}">
        <p14:creationId xmlns:p14="http://schemas.microsoft.com/office/powerpoint/2010/main" val="126490479"/>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311223D-D08A-9044-B884-F61738930DB7}" type="slidenum">
              <a:rPr lang="en-US"/>
              <a:pPr>
                <a:defRPr/>
              </a:pPr>
              <a:t>‹#›</a:t>
            </a:fld>
            <a:endParaRPr lang="en-US"/>
          </a:p>
        </p:txBody>
      </p:sp>
    </p:spTree>
    <p:extLst>
      <p:ext uri="{BB962C8B-B14F-4D97-AF65-F5344CB8AC3E}">
        <p14:creationId xmlns:p14="http://schemas.microsoft.com/office/powerpoint/2010/main" val="3519776275"/>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F9FD447A-F65B-2B4C-8365-EC5A25C6B030}" type="slidenum">
              <a:rPr lang="en-US"/>
              <a:pPr>
                <a:defRPr/>
              </a:pPr>
              <a:t>‹#›</a:t>
            </a:fld>
            <a:endParaRPr lang="en-US"/>
          </a:p>
        </p:txBody>
      </p:sp>
    </p:spTree>
    <p:extLst>
      <p:ext uri="{BB962C8B-B14F-4D97-AF65-F5344CB8AC3E}">
        <p14:creationId xmlns:p14="http://schemas.microsoft.com/office/powerpoint/2010/main" val="125458583"/>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33C7774-6471-D54F-BD9E-FEEB18AE0A70}" type="slidenum">
              <a:rPr lang="en-US"/>
              <a:pPr>
                <a:defRPr/>
              </a:pPr>
              <a:t>‹#›</a:t>
            </a:fld>
            <a:endParaRPr lang="en-US"/>
          </a:p>
        </p:txBody>
      </p:sp>
    </p:spTree>
    <p:extLst>
      <p:ext uri="{BB962C8B-B14F-4D97-AF65-F5344CB8AC3E}">
        <p14:creationId xmlns:p14="http://schemas.microsoft.com/office/powerpoint/2010/main" val="3933688888"/>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6FFFB5F6-A23D-1043-8426-5076DBA02EDC}" type="slidenum">
              <a:rPr lang="en-US"/>
              <a:pPr>
                <a:defRPr/>
              </a:pPr>
              <a:t>‹#›</a:t>
            </a:fld>
            <a:endParaRPr lang="en-US"/>
          </a:p>
        </p:txBody>
      </p:sp>
    </p:spTree>
    <p:extLst>
      <p:ext uri="{BB962C8B-B14F-4D97-AF65-F5344CB8AC3E}">
        <p14:creationId xmlns:p14="http://schemas.microsoft.com/office/powerpoint/2010/main" val="298947691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3302000"/>
            <a:ext cx="549910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3302000"/>
            <a:ext cx="549910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4E869EE5-F062-AB47-A7D6-052D58AC4B17}" type="slidenum">
              <a:rPr lang="en-US"/>
              <a:pPr>
                <a:defRPr/>
              </a:pPr>
              <a:t>‹#›</a:t>
            </a:fld>
            <a:endParaRPr lang="en-US"/>
          </a:p>
        </p:txBody>
      </p:sp>
    </p:spTree>
    <p:extLst>
      <p:ext uri="{BB962C8B-B14F-4D97-AF65-F5344CB8AC3E}">
        <p14:creationId xmlns:p14="http://schemas.microsoft.com/office/powerpoint/2010/main" val="3698797250"/>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D6131361-A460-B440-A7A4-F477DF9E9A32}" type="slidenum">
              <a:rPr lang="en-US"/>
              <a:pPr>
                <a:defRPr/>
              </a:pPr>
              <a:t>‹#›</a:t>
            </a:fld>
            <a:endParaRPr lang="en-US"/>
          </a:p>
        </p:txBody>
      </p:sp>
    </p:spTree>
    <p:extLst>
      <p:ext uri="{BB962C8B-B14F-4D97-AF65-F5344CB8AC3E}">
        <p14:creationId xmlns:p14="http://schemas.microsoft.com/office/powerpoint/2010/main" val="1733733719"/>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186AE5E0-4012-1949-A033-F4746321F711}" type="slidenum">
              <a:rPr lang="en-US"/>
              <a:pPr>
                <a:defRPr/>
              </a:pPr>
              <a:t>‹#›</a:t>
            </a:fld>
            <a:endParaRPr lang="en-US"/>
          </a:p>
        </p:txBody>
      </p:sp>
    </p:spTree>
    <p:extLst>
      <p:ext uri="{BB962C8B-B14F-4D97-AF65-F5344CB8AC3E}">
        <p14:creationId xmlns:p14="http://schemas.microsoft.com/office/powerpoint/2010/main" val="3830171783"/>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C2CEE54B-0369-3944-9ED3-CACDA1D82C61}" type="slidenum">
              <a:rPr lang="en-US"/>
              <a:pPr>
                <a:defRPr/>
              </a:pPr>
              <a:t>‹#›</a:t>
            </a:fld>
            <a:endParaRPr lang="en-US"/>
          </a:p>
        </p:txBody>
      </p:sp>
    </p:spTree>
    <p:extLst>
      <p:ext uri="{BB962C8B-B14F-4D97-AF65-F5344CB8AC3E}">
        <p14:creationId xmlns:p14="http://schemas.microsoft.com/office/powerpoint/2010/main" val="2955906082"/>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36A58D43-3E93-BE4E-839F-5C58A4C2C5F5}" type="slidenum">
              <a:rPr lang="en-US"/>
              <a:pPr>
                <a:defRPr/>
              </a:pPr>
              <a:t>‹#›</a:t>
            </a:fld>
            <a:endParaRPr lang="en-US"/>
          </a:p>
        </p:txBody>
      </p:sp>
    </p:spTree>
    <p:extLst>
      <p:ext uri="{BB962C8B-B14F-4D97-AF65-F5344CB8AC3E}">
        <p14:creationId xmlns:p14="http://schemas.microsoft.com/office/powerpoint/2010/main" val="4148564685"/>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01CA0761-2291-B84D-BCB1-D84E658C3B96}" type="slidenum">
              <a:rPr lang="en-US"/>
              <a:pPr>
                <a:defRPr/>
              </a:pPr>
              <a:t>‹#›</a:t>
            </a:fld>
            <a:endParaRPr lang="en-US"/>
          </a:p>
        </p:txBody>
      </p:sp>
    </p:spTree>
    <p:extLst>
      <p:ext uri="{BB962C8B-B14F-4D97-AF65-F5344CB8AC3E}">
        <p14:creationId xmlns:p14="http://schemas.microsoft.com/office/powerpoint/2010/main" val="1847810477"/>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5705CE97-55F5-CB4E-963C-5152F83CFBF9}" type="slidenum">
              <a:rPr lang="en-US"/>
              <a:pPr>
                <a:defRPr/>
              </a:pPr>
              <a:t>‹#›</a:t>
            </a:fld>
            <a:endParaRPr lang="en-US"/>
          </a:p>
        </p:txBody>
      </p:sp>
    </p:spTree>
    <p:extLst>
      <p:ext uri="{BB962C8B-B14F-4D97-AF65-F5344CB8AC3E}">
        <p14:creationId xmlns:p14="http://schemas.microsoft.com/office/powerpoint/2010/main" val="2187631970"/>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2DE4619-DBA2-4B4F-9FA0-AC1BD84EEB6A}" type="slidenum">
              <a:rPr lang="en-US"/>
              <a:pPr>
                <a:defRPr/>
              </a:pPr>
              <a:t>‹#›</a:t>
            </a:fld>
            <a:endParaRPr lang="en-US"/>
          </a:p>
        </p:txBody>
      </p:sp>
    </p:spTree>
    <p:extLst>
      <p:ext uri="{BB962C8B-B14F-4D97-AF65-F5344CB8AC3E}">
        <p14:creationId xmlns:p14="http://schemas.microsoft.com/office/powerpoint/2010/main" val="1789802801"/>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3FBE25E-1385-C442-A942-2672C65A9ED0}" type="slidenum">
              <a:rPr lang="en-US"/>
              <a:pPr>
                <a:defRPr/>
              </a:pPr>
              <a:t>‹#›</a:t>
            </a:fld>
            <a:endParaRPr lang="en-US"/>
          </a:p>
        </p:txBody>
      </p:sp>
    </p:spTree>
    <p:extLst>
      <p:ext uri="{BB962C8B-B14F-4D97-AF65-F5344CB8AC3E}">
        <p14:creationId xmlns:p14="http://schemas.microsoft.com/office/powerpoint/2010/main" val="2254092261"/>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C527820-3CBF-1044-9D7A-6B538952CACF}" type="slidenum">
              <a:rPr lang="en-US"/>
              <a:pPr>
                <a:defRPr/>
              </a:pPr>
              <a:t>‹#›</a:t>
            </a:fld>
            <a:endParaRPr lang="en-US"/>
          </a:p>
        </p:txBody>
      </p:sp>
    </p:spTree>
    <p:extLst>
      <p:ext uri="{BB962C8B-B14F-4D97-AF65-F5344CB8AC3E}">
        <p14:creationId xmlns:p14="http://schemas.microsoft.com/office/powerpoint/2010/main" val="2608543186"/>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10B1AB7F-FFF4-2741-A050-79A4351EF677}" type="slidenum">
              <a:rPr lang="en-US"/>
              <a:pPr>
                <a:defRPr/>
              </a:pPr>
              <a:t>‹#›</a:t>
            </a:fld>
            <a:endParaRPr lang="en-US"/>
          </a:p>
        </p:txBody>
      </p:sp>
    </p:spTree>
    <p:extLst>
      <p:ext uri="{BB962C8B-B14F-4D97-AF65-F5344CB8AC3E}">
        <p14:creationId xmlns:p14="http://schemas.microsoft.com/office/powerpoint/2010/main" val="3725786083"/>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FE30BAD-4F22-3843-8796-459D0CAB25B9}" type="slidenum">
              <a:rPr lang="en-US"/>
              <a:pPr>
                <a:defRPr/>
              </a:pPr>
              <a:t>‹#›</a:t>
            </a:fld>
            <a:endParaRPr lang="en-US"/>
          </a:p>
        </p:txBody>
      </p:sp>
    </p:spTree>
    <p:extLst>
      <p:ext uri="{BB962C8B-B14F-4D97-AF65-F5344CB8AC3E}">
        <p14:creationId xmlns:p14="http://schemas.microsoft.com/office/powerpoint/2010/main" val="1378008318"/>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ACE5215-E5A4-BC45-AFCE-07924A49F466}" type="slidenum">
              <a:rPr lang="en-US"/>
              <a:pPr>
                <a:defRPr/>
              </a:pPr>
              <a:t>‹#›</a:t>
            </a:fld>
            <a:endParaRPr lang="en-US"/>
          </a:p>
        </p:txBody>
      </p:sp>
    </p:spTree>
    <p:extLst>
      <p:ext uri="{BB962C8B-B14F-4D97-AF65-F5344CB8AC3E}">
        <p14:creationId xmlns:p14="http://schemas.microsoft.com/office/powerpoint/2010/main" val="3413244656"/>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ABF8741-0CCB-A847-81BF-B71B0119A24D}" type="slidenum">
              <a:rPr lang="en-US"/>
              <a:pPr>
                <a:defRPr/>
              </a:pPr>
              <a:t>‹#›</a:t>
            </a:fld>
            <a:endParaRPr lang="en-US"/>
          </a:p>
        </p:txBody>
      </p:sp>
    </p:spTree>
    <p:extLst>
      <p:ext uri="{BB962C8B-B14F-4D97-AF65-F5344CB8AC3E}">
        <p14:creationId xmlns:p14="http://schemas.microsoft.com/office/powerpoint/2010/main" val="2382829989"/>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1EFF729E-22D4-8B41-A45D-F44C3E23B32D}" type="slidenum">
              <a:rPr lang="en-US"/>
              <a:pPr>
                <a:defRPr/>
              </a:pPr>
              <a:t>‹#›</a:t>
            </a:fld>
            <a:endParaRPr lang="en-US"/>
          </a:p>
        </p:txBody>
      </p:sp>
    </p:spTree>
    <p:extLst>
      <p:ext uri="{BB962C8B-B14F-4D97-AF65-F5344CB8AC3E}">
        <p14:creationId xmlns:p14="http://schemas.microsoft.com/office/powerpoint/2010/main" val="3602530975"/>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54B1777-BF16-084F-AA29-095677A1D8C1}" type="slidenum">
              <a:rPr lang="en-US"/>
              <a:pPr>
                <a:defRPr/>
              </a:pPr>
              <a:t>‹#›</a:t>
            </a:fld>
            <a:endParaRPr lang="en-US"/>
          </a:p>
        </p:txBody>
      </p:sp>
    </p:spTree>
    <p:extLst>
      <p:ext uri="{BB962C8B-B14F-4D97-AF65-F5344CB8AC3E}">
        <p14:creationId xmlns:p14="http://schemas.microsoft.com/office/powerpoint/2010/main" val="437812644"/>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1526C48C-CD8C-3C4C-A71A-5B7C261E2D8C}" type="slidenum">
              <a:rPr lang="en-US"/>
              <a:pPr>
                <a:defRPr/>
              </a:pPr>
              <a:t>‹#›</a:t>
            </a:fld>
            <a:endParaRPr lang="en-US"/>
          </a:p>
        </p:txBody>
      </p:sp>
    </p:spTree>
    <p:extLst>
      <p:ext uri="{BB962C8B-B14F-4D97-AF65-F5344CB8AC3E}">
        <p14:creationId xmlns:p14="http://schemas.microsoft.com/office/powerpoint/2010/main" val="334041775"/>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04AFA8D-EDEC-0B44-9975-670E5F029B35}" type="slidenum">
              <a:rPr lang="en-US"/>
              <a:pPr>
                <a:defRPr/>
              </a:pPr>
              <a:t>‹#›</a:t>
            </a:fld>
            <a:endParaRPr lang="en-US"/>
          </a:p>
        </p:txBody>
      </p:sp>
    </p:spTree>
    <p:extLst>
      <p:ext uri="{BB962C8B-B14F-4D97-AF65-F5344CB8AC3E}">
        <p14:creationId xmlns:p14="http://schemas.microsoft.com/office/powerpoint/2010/main" val="2995173979"/>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5557DA2-7D47-8E49-A4DA-4601430F547C}" type="slidenum">
              <a:rPr lang="en-US"/>
              <a:pPr>
                <a:defRPr/>
              </a:pPr>
              <a:t>‹#›</a:t>
            </a:fld>
            <a:endParaRPr lang="en-US"/>
          </a:p>
        </p:txBody>
      </p:sp>
    </p:spTree>
    <p:extLst>
      <p:ext uri="{BB962C8B-B14F-4D97-AF65-F5344CB8AC3E}">
        <p14:creationId xmlns:p14="http://schemas.microsoft.com/office/powerpoint/2010/main" val="270082995"/>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22F36576-E28B-E243-869E-3451054449D1}" type="slidenum">
              <a:rPr lang="en-US"/>
              <a:pPr>
                <a:defRPr/>
              </a:pPr>
              <a:t>‹#›</a:t>
            </a:fld>
            <a:endParaRPr lang="en-US"/>
          </a:p>
        </p:txBody>
      </p:sp>
    </p:spTree>
    <p:extLst>
      <p:ext uri="{BB962C8B-B14F-4D97-AF65-F5344CB8AC3E}">
        <p14:creationId xmlns:p14="http://schemas.microsoft.com/office/powerpoint/2010/main" val="1056676369"/>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13CC424-6920-8B47-B287-DE49A6193CCD}" type="slidenum">
              <a:rPr lang="en-US"/>
              <a:pPr>
                <a:defRPr/>
              </a:pPr>
              <a:t>‹#›</a:t>
            </a:fld>
            <a:endParaRPr lang="en-US"/>
          </a:p>
        </p:txBody>
      </p:sp>
    </p:spTree>
    <p:extLst>
      <p:ext uri="{BB962C8B-B14F-4D97-AF65-F5344CB8AC3E}">
        <p14:creationId xmlns:p14="http://schemas.microsoft.com/office/powerpoint/2010/main" val="1489376745"/>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3F14EC3-CE2C-614B-BA5B-C447331AC1AB}" type="slidenum">
              <a:rPr lang="en-US"/>
              <a:pPr>
                <a:defRPr/>
              </a:pPr>
              <a:t>‹#›</a:t>
            </a:fld>
            <a:endParaRPr lang="en-US"/>
          </a:p>
        </p:txBody>
      </p:sp>
    </p:spTree>
    <p:extLst>
      <p:ext uri="{BB962C8B-B14F-4D97-AF65-F5344CB8AC3E}">
        <p14:creationId xmlns:p14="http://schemas.microsoft.com/office/powerpoint/2010/main" val="336049917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CD40455A-30E7-6E47-8C1C-FE8BEB028D1F}" type="slidenum">
              <a:rPr lang="en-US"/>
              <a:pPr>
                <a:defRPr/>
              </a:pPr>
              <a:t>‹#›</a:t>
            </a:fld>
            <a:endParaRPr lang="en-US"/>
          </a:p>
        </p:txBody>
      </p:sp>
    </p:spTree>
    <p:extLst>
      <p:ext uri="{BB962C8B-B14F-4D97-AF65-F5344CB8AC3E}">
        <p14:creationId xmlns:p14="http://schemas.microsoft.com/office/powerpoint/2010/main" val="56405574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7B839C1C-EFC7-0F4D-A3CE-18E3DBCE8DCC}" type="slidenum">
              <a:rPr lang="en-US"/>
              <a:pPr>
                <a:defRPr/>
              </a:pPr>
              <a:t>‹#›</a:t>
            </a:fld>
            <a:endParaRPr lang="en-US"/>
          </a:p>
        </p:txBody>
      </p:sp>
    </p:spTree>
    <p:extLst>
      <p:ext uri="{BB962C8B-B14F-4D97-AF65-F5344CB8AC3E}">
        <p14:creationId xmlns:p14="http://schemas.microsoft.com/office/powerpoint/2010/main" val="1622345555"/>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7BC5F07-0F44-C249-8818-61E3611285CA}" type="slidenum">
              <a:rPr lang="en-US"/>
              <a:pPr>
                <a:defRPr/>
              </a:pPr>
              <a:t>‹#›</a:t>
            </a:fld>
            <a:endParaRPr lang="en-US"/>
          </a:p>
        </p:txBody>
      </p:sp>
    </p:spTree>
    <p:extLst>
      <p:ext uri="{BB962C8B-B14F-4D97-AF65-F5344CB8AC3E}">
        <p14:creationId xmlns:p14="http://schemas.microsoft.com/office/powerpoint/2010/main" val="2772257359"/>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3D10E38C-F8EB-E744-8600-2BA4C681230A}" type="slidenum">
              <a:rPr lang="en-US"/>
              <a:pPr>
                <a:defRPr/>
              </a:pPr>
              <a:t>‹#›</a:t>
            </a:fld>
            <a:endParaRPr lang="en-US"/>
          </a:p>
        </p:txBody>
      </p:sp>
    </p:spTree>
    <p:extLst>
      <p:ext uri="{BB962C8B-B14F-4D97-AF65-F5344CB8AC3E}">
        <p14:creationId xmlns:p14="http://schemas.microsoft.com/office/powerpoint/2010/main" val="46121051"/>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585B4340-BD94-AA4B-880A-FA9E16E1505D}" type="slidenum">
              <a:rPr lang="en-US"/>
              <a:pPr>
                <a:defRPr/>
              </a:pPr>
              <a:t>‹#›</a:t>
            </a:fld>
            <a:endParaRPr lang="en-US"/>
          </a:p>
        </p:txBody>
      </p:sp>
    </p:spTree>
    <p:extLst>
      <p:ext uri="{BB962C8B-B14F-4D97-AF65-F5344CB8AC3E}">
        <p14:creationId xmlns:p14="http://schemas.microsoft.com/office/powerpoint/2010/main" val="2746329987"/>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F8D4F696-D61F-C141-941F-6FED8DEB9E9D}" type="slidenum">
              <a:rPr lang="en-US"/>
              <a:pPr>
                <a:defRPr/>
              </a:pPr>
              <a:t>‹#›</a:t>
            </a:fld>
            <a:endParaRPr lang="en-US"/>
          </a:p>
        </p:txBody>
      </p:sp>
    </p:spTree>
    <p:extLst>
      <p:ext uri="{BB962C8B-B14F-4D97-AF65-F5344CB8AC3E}">
        <p14:creationId xmlns:p14="http://schemas.microsoft.com/office/powerpoint/2010/main" val="6892154"/>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D80E5231-7160-FB42-B2BF-0893D04E2880}" type="slidenum">
              <a:rPr lang="en-US"/>
              <a:pPr>
                <a:defRPr/>
              </a:pPr>
              <a:t>‹#›</a:t>
            </a:fld>
            <a:endParaRPr lang="en-US"/>
          </a:p>
        </p:txBody>
      </p:sp>
    </p:spTree>
    <p:extLst>
      <p:ext uri="{BB962C8B-B14F-4D97-AF65-F5344CB8AC3E}">
        <p14:creationId xmlns:p14="http://schemas.microsoft.com/office/powerpoint/2010/main" val="3786225606"/>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2985EE3-8426-5B49-A686-DBBE6461BDF2}" type="slidenum">
              <a:rPr lang="en-US"/>
              <a:pPr>
                <a:defRPr/>
              </a:pPr>
              <a:t>‹#›</a:t>
            </a:fld>
            <a:endParaRPr lang="en-US"/>
          </a:p>
        </p:txBody>
      </p:sp>
    </p:spTree>
    <p:extLst>
      <p:ext uri="{BB962C8B-B14F-4D97-AF65-F5344CB8AC3E}">
        <p14:creationId xmlns:p14="http://schemas.microsoft.com/office/powerpoint/2010/main" val="3721829176"/>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34F7BCD7-ABB0-9542-9F06-407B79892E7F}" type="slidenum">
              <a:rPr lang="en-US"/>
              <a:pPr>
                <a:defRPr/>
              </a:pPr>
              <a:t>‹#›</a:t>
            </a:fld>
            <a:endParaRPr lang="en-US"/>
          </a:p>
        </p:txBody>
      </p:sp>
    </p:spTree>
    <p:extLst>
      <p:ext uri="{BB962C8B-B14F-4D97-AF65-F5344CB8AC3E}">
        <p14:creationId xmlns:p14="http://schemas.microsoft.com/office/powerpoint/2010/main" val="4095232061"/>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3F2D8B6-DEBE-0140-B447-231475A4453D}" type="slidenum">
              <a:rPr lang="en-US"/>
              <a:pPr>
                <a:defRPr/>
              </a:pPr>
              <a:t>‹#›</a:t>
            </a:fld>
            <a:endParaRPr lang="en-US"/>
          </a:p>
        </p:txBody>
      </p:sp>
    </p:spTree>
    <p:extLst>
      <p:ext uri="{BB962C8B-B14F-4D97-AF65-F5344CB8AC3E}">
        <p14:creationId xmlns:p14="http://schemas.microsoft.com/office/powerpoint/2010/main" val="2177333521"/>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C47B19E-AC5E-8749-8854-BBC646B6E8C5}" type="slidenum">
              <a:rPr lang="en-US"/>
              <a:pPr>
                <a:defRPr/>
              </a:pPr>
              <a:t>‹#›</a:t>
            </a:fld>
            <a:endParaRPr lang="en-US"/>
          </a:p>
        </p:txBody>
      </p:sp>
    </p:spTree>
    <p:extLst>
      <p:ext uri="{BB962C8B-B14F-4D97-AF65-F5344CB8AC3E}">
        <p14:creationId xmlns:p14="http://schemas.microsoft.com/office/powerpoint/2010/main" val="2535987264"/>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80BE100-5C40-BE4C-9F5B-AC50B7C68A21}" type="slidenum">
              <a:rPr lang="en-US"/>
              <a:pPr>
                <a:defRPr/>
              </a:pPr>
              <a:t>‹#›</a:t>
            </a:fld>
            <a:endParaRPr lang="en-US"/>
          </a:p>
        </p:txBody>
      </p:sp>
    </p:spTree>
    <p:extLst>
      <p:ext uri="{BB962C8B-B14F-4D97-AF65-F5344CB8AC3E}">
        <p14:creationId xmlns:p14="http://schemas.microsoft.com/office/powerpoint/2010/main" val="153024059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CF8E306-8DE1-DB49-A26E-37ED68D1F29E}" type="slidenum">
              <a:rPr lang="en-US"/>
              <a:pPr>
                <a:defRPr/>
              </a:pPr>
              <a:t>‹#›</a:t>
            </a:fld>
            <a:endParaRPr lang="en-US"/>
          </a:p>
        </p:txBody>
      </p:sp>
    </p:spTree>
    <p:extLst>
      <p:ext uri="{BB962C8B-B14F-4D97-AF65-F5344CB8AC3E}">
        <p14:creationId xmlns:p14="http://schemas.microsoft.com/office/powerpoint/2010/main" val="3253736558"/>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DB307A09-FAD6-8D4B-B050-CF8A90DB9FA1}" type="slidenum">
              <a:rPr lang="en-US"/>
              <a:pPr>
                <a:defRPr/>
              </a:pPr>
              <a:t>‹#›</a:t>
            </a:fld>
            <a:endParaRPr lang="en-US"/>
          </a:p>
        </p:txBody>
      </p:sp>
    </p:spTree>
    <p:extLst>
      <p:ext uri="{BB962C8B-B14F-4D97-AF65-F5344CB8AC3E}">
        <p14:creationId xmlns:p14="http://schemas.microsoft.com/office/powerpoint/2010/main" val="3031804561"/>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E735ABE7-A7C5-2F42-B883-A4EC9C399EAB}" type="slidenum">
              <a:rPr lang="en-US"/>
              <a:pPr>
                <a:defRPr/>
              </a:pPr>
              <a:t>‹#›</a:t>
            </a:fld>
            <a:endParaRPr lang="en-US"/>
          </a:p>
        </p:txBody>
      </p:sp>
    </p:spTree>
    <p:extLst>
      <p:ext uri="{BB962C8B-B14F-4D97-AF65-F5344CB8AC3E}">
        <p14:creationId xmlns:p14="http://schemas.microsoft.com/office/powerpoint/2010/main" val="1760080656"/>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949AB2B7-DA77-C644-8972-E7766970FBA2}" type="slidenum">
              <a:rPr lang="en-US"/>
              <a:pPr>
                <a:defRPr/>
              </a:pPr>
              <a:t>‹#›</a:t>
            </a:fld>
            <a:endParaRPr lang="en-US"/>
          </a:p>
        </p:txBody>
      </p:sp>
    </p:spTree>
    <p:extLst>
      <p:ext uri="{BB962C8B-B14F-4D97-AF65-F5344CB8AC3E}">
        <p14:creationId xmlns:p14="http://schemas.microsoft.com/office/powerpoint/2010/main" val="3053448631"/>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69D8A865-4527-D74C-8813-05F3E3BBFF88}" type="slidenum">
              <a:rPr lang="en-US"/>
              <a:pPr>
                <a:defRPr/>
              </a:pPr>
              <a:t>‹#›</a:t>
            </a:fld>
            <a:endParaRPr lang="en-US"/>
          </a:p>
        </p:txBody>
      </p:sp>
    </p:spTree>
    <p:extLst>
      <p:ext uri="{BB962C8B-B14F-4D97-AF65-F5344CB8AC3E}">
        <p14:creationId xmlns:p14="http://schemas.microsoft.com/office/powerpoint/2010/main" val="3634027149"/>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5BAC925-F0FE-D043-8E67-C8929D2E49BF}" type="slidenum">
              <a:rPr lang="en-US"/>
              <a:pPr>
                <a:defRPr/>
              </a:pPr>
              <a:t>‹#›</a:t>
            </a:fld>
            <a:endParaRPr lang="en-US"/>
          </a:p>
        </p:txBody>
      </p:sp>
    </p:spTree>
    <p:extLst>
      <p:ext uri="{BB962C8B-B14F-4D97-AF65-F5344CB8AC3E}">
        <p14:creationId xmlns:p14="http://schemas.microsoft.com/office/powerpoint/2010/main" val="1866687783"/>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C527AF28-0B4C-F647-8356-E61DF4FA8937}" type="slidenum">
              <a:rPr lang="en-US"/>
              <a:pPr>
                <a:defRPr/>
              </a:pPr>
              <a:t>‹#›</a:t>
            </a:fld>
            <a:endParaRPr lang="en-US"/>
          </a:p>
        </p:txBody>
      </p:sp>
    </p:spTree>
    <p:extLst>
      <p:ext uri="{BB962C8B-B14F-4D97-AF65-F5344CB8AC3E}">
        <p14:creationId xmlns:p14="http://schemas.microsoft.com/office/powerpoint/2010/main" val="28992448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69EF306-475E-934D-A39A-C14F40CD7A8F}" type="slidenum">
              <a:rPr lang="en-US"/>
              <a:pPr>
                <a:defRPr/>
              </a:pPr>
              <a:t>‹#›</a:t>
            </a:fld>
            <a:endParaRPr lang="en-US"/>
          </a:p>
        </p:txBody>
      </p:sp>
    </p:spTree>
    <p:extLst>
      <p:ext uri="{BB962C8B-B14F-4D97-AF65-F5344CB8AC3E}">
        <p14:creationId xmlns:p14="http://schemas.microsoft.com/office/powerpoint/2010/main" val="3997407053"/>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17BEBDD-F33D-084C-AA4D-DD5720671F3D}" type="slidenum">
              <a:rPr lang="en-US"/>
              <a:pPr>
                <a:defRPr/>
              </a:pPr>
              <a:t>‹#›</a:t>
            </a:fld>
            <a:endParaRPr lang="en-US"/>
          </a:p>
        </p:txBody>
      </p:sp>
    </p:spTree>
    <p:extLst>
      <p:ext uri="{BB962C8B-B14F-4D97-AF65-F5344CB8AC3E}">
        <p14:creationId xmlns:p14="http://schemas.microsoft.com/office/powerpoint/2010/main" val="3348492322"/>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9B0E494-1322-7E45-BF96-656B834287F3}" type="slidenum">
              <a:rPr lang="en-US"/>
              <a:pPr>
                <a:defRPr/>
              </a:pPr>
              <a:t>‹#›</a:t>
            </a:fld>
            <a:endParaRPr lang="en-US"/>
          </a:p>
        </p:txBody>
      </p:sp>
    </p:spTree>
    <p:extLst>
      <p:ext uri="{BB962C8B-B14F-4D97-AF65-F5344CB8AC3E}">
        <p14:creationId xmlns:p14="http://schemas.microsoft.com/office/powerpoint/2010/main" val="3792268783"/>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6889EE6-56F8-2841-9B4C-74A7DD51D0B9}" type="slidenum">
              <a:rPr lang="en-US"/>
              <a:pPr>
                <a:defRPr/>
              </a:pPr>
              <a:t>‹#›</a:t>
            </a:fld>
            <a:endParaRPr lang="en-US"/>
          </a:p>
        </p:txBody>
      </p:sp>
    </p:spTree>
    <p:extLst>
      <p:ext uri="{BB962C8B-B14F-4D97-AF65-F5344CB8AC3E}">
        <p14:creationId xmlns:p14="http://schemas.microsoft.com/office/powerpoint/2010/main" val="394739776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050" y="2451100"/>
            <a:ext cx="2787650" cy="3390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2451100"/>
            <a:ext cx="8210550" cy="3390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FAE2F3A-01B9-E545-B827-A451095DF14A}" type="slidenum">
              <a:rPr lang="en-US"/>
              <a:pPr>
                <a:defRPr/>
              </a:pPr>
              <a:t>‹#›</a:t>
            </a:fld>
            <a:endParaRPr lang="en-US"/>
          </a:p>
        </p:txBody>
      </p:sp>
    </p:spTree>
    <p:extLst>
      <p:ext uri="{BB962C8B-B14F-4D97-AF65-F5344CB8AC3E}">
        <p14:creationId xmlns:p14="http://schemas.microsoft.com/office/powerpoint/2010/main" val="1188356268"/>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2856C14-3A48-5844-9B54-41F8CF7DBE67}" type="slidenum">
              <a:rPr lang="en-US"/>
              <a:pPr>
                <a:defRPr/>
              </a:pPr>
              <a:t>‹#›</a:t>
            </a:fld>
            <a:endParaRPr lang="en-US"/>
          </a:p>
        </p:txBody>
      </p:sp>
    </p:spTree>
    <p:extLst>
      <p:ext uri="{BB962C8B-B14F-4D97-AF65-F5344CB8AC3E}">
        <p14:creationId xmlns:p14="http://schemas.microsoft.com/office/powerpoint/2010/main" val="1835709936"/>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8B60E03B-4B04-AA41-9219-93F36E373A29}" type="slidenum">
              <a:rPr lang="en-US"/>
              <a:pPr>
                <a:defRPr/>
              </a:pPr>
              <a:t>‹#›</a:t>
            </a:fld>
            <a:endParaRPr lang="en-US"/>
          </a:p>
        </p:txBody>
      </p:sp>
    </p:spTree>
    <p:extLst>
      <p:ext uri="{BB962C8B-B14F-4D97-AF65-F5344CB8AC3E}">
        <p14:creationId xmlns:p14="http://schemas.microsoft.com/office/powerpoint/2010/main" val="1498779690"/>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D33D264-D531-B344-B41D-BD56CF402220}" type="slidenum">
              <a:rPr lang="en-US"/>
              <a:pPr>
                <a:defRPr/>
              </a:pPr>
              <a:t>‹#›</a:t>
            </a:fld>
            <a:endParaRPr lang="en-US"/>
          </a:p>
        </p:txBody>
      </p:sp>
    </p:spTree>
    <p:extLst>
      <p:ext uri="{BB962C8B-B14F-4D97-AF65-F5344CB8AC3E}">
        <p14:creationId xmlns:p14="http://schemas.microsoft.com/office/powerpoint/2010/main" val="545116123"/>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5575281-A7E1-B849-92B6-A0C23EB1629F}" type="slidenum">
              <a:rPr lang="en-US"/>
              <a:pPr>
                <a:defRPr/>
              </a:pPr>
              <a:t>‹#›</a:t>
            </a:fld>
            <a:endParaRPr lang="en-US"/>
          </a:p>
        </p:txBody>
      </p:sp>
    </p:spTree>
    <p:extLst>
      <p:ext uri="{BB962C8B-B14F-4D97-AF65-F5344CB8AC3E}">
        <p14:creationId xmlns:p14="http://schemas.microsoft.com/office/powerpoint/2010/main" val="3886884076"/>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3DC59C4E-5D8B-9749-B6E6-2BCB0D265EA2}" type="slidenum">
              <a:rPr lang="en-US"/>
              <a:pPr>
                <a:defRPr/>
              </a:pPr>
              <a:t>‹#›</a:t>
            </a:fld>
            <a:endParaRPr lang="en-US"/>
          </a:p>
        </p:txBody>
      </p:sp>
    </p:spTree>
    <p:extLst>
      <p:ext uri="{BB962C8B-B14F-4D97-AF65-F5344CB8AC3E}">
        <p14:creationId xmlns:p14="http://schemas.microsoft.com/office/powerpoint/2010/main" val="3044805663"/>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CE31F7A-1534-DC46-A00B-7CB10B4F2F13}" type="slidenum">
              <a:rPr lang="en-US"/>
              <a:pPr>
                <a:defRPr/>
              </a:pPr>
              <a:t>‹#›</a:t>
            </a:fld>
            <a:endParaRPr lang="en-US"/>
          </a:p>
        </p:txBody>
      </p:sp>
    </p:spTree>
    <p:extLst>
      <p:ext uri="{BB962C8B-B14F-4D97-AF65-F5344CB8AC3E}">
        <p14:creationId xmlns:p14="http://schemas.microsoft.com/office/powerpoint/2010/main" val="1329228132"/>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F92D89A1-4E9A-5C4A-9180-00656DE7F83D}" type="slidenum">
              <a:rPr lang="en-US"/>
              <a:pPr>
                <a:defRPr/>
              </a:pPr>
              <a:t>‹#›</a:t>
            </a:fld>
            <a:endParaRPr lang="en-US"/>
          </a:p>
        </p:txBody>
      </p:sp>
    </p:spTree>
    <p:extLst>
      <p:ext uri="{BB962C8B-B14F-4D97-AF65-F5344CB8AC3E}">
        <p14:creationId xmlns:p14="http://schemas.microsoft.com/office/powerpoint/2010/main" val="3928650867"/>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9FE58BE7-3CFB-9842-8DAD-57BAAEF506AB}" type="slidenum">
              <a:rPr lang="en-US"/>
              <a:pPr>
                <a:defRPr/>
              </a:pPr>
              <a:t>‹#›</a:t>
            </a:fld>
            <a:endParaRPr lang="en-US"/>
          </a:p>
        </p:txBody>
      </p:sp>
    </p:spTree>
    <p:extLst>
      <p:ext uri="{BB962C8B-B14F-4D97-AF65-F5344CB8AC3E}">
        <p14:creationId xmlns:p14="http://schemas.microsoft.com/office/powerpoint/2010/main" val="3739134515"/>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EA77F45-F109-4243-A44A-BCF4841DE5D7}" type="slidenum">
              <a:rPr lang="en-US"/>
              <a:pPr>
                <a:defRPr/>
              </a:pPr>
              <a:t>‹#›</a:t>
            </a:fld>
            <a:endParaRPr lang="en-US"/>
          </a:p>
        </p:txBody>
      </p:sp>
    </p:spTree>
    <p:extLst>
      <p:ext uri="{BB962C8B-B14F-4D97-AF65-F5344CB8AC3E}">
        <p14:creationId xmlns:p14="http://schemas.microsoft.com/office/powerpoint/2010/main" val="270952665"/>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CC938D4-88B4-E941-B968-8EEE9C4EB221}" type="slidenum">
              <a:rPr lang="en-US"/>
              <a:pPr>
                <a:defRPr/>
              </a:pPr>
              <a:t>‹#›</a:t>
            </a:fld>
            <a:endParaRPr lang="en-US"/>
          </a:p>
        </p:txBody>
      </p:sp>
    </p:spTree>
    <p:extLst>
      <p:ext uri="{BB962C8B-B14F-4D97-AF65-F5344CB8AC3E}">
        <p14:creationId xmlns:p14="http://schemas.microsoft.com/office/powerpoint/2010/main" val="265225902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834905"/>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6C207A5-D74A-E845-A158-6B56A57BD78A}" type="slidenum">
              <a:rPr lang="en-US"/>
              <a:pPr>
                <a:defRPr/>
              </a:pPr>
              <a:t>‹#›</a:t>
            </a:fld>
            <a:endParaRPr lang="en-US"/>
          </a:p>
        </p:txBody>
      </p:sp>
    </p:spTree>
    <p:extLst>
      <p:ext uri="{BB962C8B-B14F-4D97-AF65-F5344CB8AC3E}">
        <p14:creationId xmlns:p14="http://schemas.microsoft.com/office/powerpoint/2010/main" val="2187126074"/>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C9A8F55-7AA9-7742-BD77-1AD5AB705B3D}" type="slidenum">
              <a:rPr lang="en-US"/>
              <a:pPr>
                <a:defRPr/>
              </a:pPr>
              <a:t>‹#›</a:t>
            </a:fld>
            <a:endParaRPr lang="en-US"/>
          </a:p>
        </p:txBody>
      </p:sp>
    </p:spTree>
    <p:extLst>
      <p:ext uri="{BB962C8B-B14F-4D97-AF65-F5344CB8AC3E}">
        <p14:creationId xmlns:p14="http://schemas.microsoft.com/office/powerpoint/2010/main" val="253964633"/>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029561BF-C8B2-9C41-9BDC-F8BCBF3F92D6}" type="slidenum">
              <a:rPr lang="en-US"/>
              <a:pPr>
                <a:defRPr/>
              </a:pPr>
              <a:t>‹#›</a:t>
            </a:fld>
            <a:endParaRPr lang="en-US"/>
          </a:p>
        </p:txBody>
      </p:sp>
    </p:spTree>
    <p:extLst>
      <p:ext uri="{BB962C8B-B14F-4D97-AF65-F5344CB8AC3E}">
        <p14:creationId xmlns:p14="http://schemas.microsoft.com/office/powerpoint/2010/main" val="4213942141"/>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28967A7-36E3-B144-B6B7-F5C0481C7754}" type="slidenum">
              <a:rPr lang="en-US"/>
              <a:pPr>
                <a:defRPr/>
              </a:pPr>
              <a:t>‹#›</a:t>
            </a:fld>
            <a:endParaRPr lang="en-US"/>
          </a:p>
        </p:txBody>
      </p:sp>
    </p:spTree>
    <p:extLst>
      <p:ext uri="{BB962C8B-B14F-4D97-AF65-F5344CB8AC3E}">
        <p14:creationId xmlns:p14="http://schemas.microsoft.com/office/powerpoint/2010/main" val="4144161969"/>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BC9EAAFA-AF2C-BA45-9477-C89EB5958323}" type="slidenum">
              <a:rPr lang="en-US"/>
              <a:pPr>
                <a:defRPr/>
              </a:pPr>
              <a:t>‹#›</a:t>
            </a:fld>
            <a:endParaRPr lang="en-US"/>
          </a:p>
        </p:txBody>
      </p:sp>
    </p:spTree>
    <p:extLst>
      <p:ext uri="{BB962C8B-B14F-4D97-AF65-F5344CB8AC3E}">
        <p14:creationId xmlns:p14="http://schemas.microsoft.com/office/powerpoint/2010/main" val="3509215772"/>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C03009B0-5BC5-5541-AA24-00E2AD8665C0}" type="slidenum">
              <a:rPr lang="en-US"/>
              <a:pPr>
                <a:defRPr/>
              </a:pPr>
              <a:t>‹#›</a:t>
            </a:fld>
            <a:endParaRPr lang="en-US"/>
          </a:p>
        </p:txBody>
      </p:sp>
    </p:spTree>
    <p:extLst>
      <p:ext uri="{BB962C8B-B14F-4D97-AF65-F5344CB8AC3E}">
        <p14:creationId xmlns:p14="http://schemas.microsoft.com/office/powerpoint/2010/main" val="564083472"/>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ACFF315A-AFD9-9B4A-BC4E-FCFC00E7C2C4}" type="slidenum">
              <a:rPr lang="en-US"/>
              <a:pPr>
                <a:defRPr/>
              </a:pPr>
              <a:t>‹#›</a:t>
            </a:fld>
            <a:endParaRPr lang="en-US"/>
          </a:p>
        </p:txBody>
      </p:sp>
    </p:spTree>
    <p:extLst>
      <p:ext uri="{BB962C8B-B14F-4D97-AF65-F5344CB8AC3E}">
        <p14:creationId xmlns:p14="http://schemas.microsoft.com/office/powerpoint/2010/main" val="1397998286"/>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1EFAC957-20FF-8A40-8E78-DFCE6385BA2C}" type="slidenum">
              <a:rPr lang="en-US"/>
              <a:pPr>
                <a:defRPr/>
              </a:pPr>
              <a:t>‹#›</a:t>
            </a:fld>
            <a:endParaRPr lang="en-US"/>
          </a:p>
        </p:txBody>
      </p:sp>
    </p:spTree>
    <p:extLst>
      <p:ext uri="{BB962C8B-B14F-4D97-AF65-F5344CB8AC3E}">
        <p14:creationId xmlns:p14="http://schemas.microsoft.com/office/powerpoint/2010/main" val="2859527680"/>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44874EA-BD0E-D644-9A8A-D685D2B694CD}" type="slidenum">
              <a:rPr lang="en-US"/>
              <a:pPr>
                <a:defRPr/>
              </a:pPr>
              <a:t>‹#›</a:t>
            </a:fld>
            <a:endParaRPr lang="en-US"/>
          </a:p>
        </p:txBody>
      </p:sp>
    </p:spTree>
    <p:extLst>
      <p:ext uri="{BB962C8B-B14F-4D97-AF65-F5344CB8AC3E}">
        <p14:creationId xmlns:p14="http://schemas.microsoft.com/office/powerpoint/2010/main" val="1438233900"/>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3A1398E5-9381-BE48-A175-E2E14B7B1052}" type="slidenum">
              <a:rPr lang="en-US"/>
              <a:pPr>
                <a:defRPr/>
              </a:pPr>
              <a:t>‹#›</a:t>
            </a:fld>
            <a:endParaRPr lang="en-US"/>
          </a:p>
        </p:txBody>
      </p:sp>
    </p:spTree>
    <p:extLst>
      <p:ext uri="{BB962C8B-B14F-4D97-AF65-F5344CB8AC3E}">
        <p14:creationId xmlns:p14="http://schemas.microsoft.com/office/powerpoint/2010/main" val="327695749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527372"/>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1207B6B-4D3A-B44E-85A7-853C48BC0FF2}" type="slidenum">
              <a:rPr lang="en-US"/>
              <a:pPr>
                <a:defRPr/>
              </a:pPr>
              <a:t>‹#›</a:t>
            </a:fld>
            <a:endParaRPr lang="en-US"/>
          </a:p>
        </p:txBody>
      </p:sp>
    </p:spTree>
    <p:extLst>
      <p:ext uri="{BB962C8B-B14F-4D97-AF65-F5344CB8AC3E}">
        <p14:creationId xmlns:p14="http://schemas.microsoft.com/office/powerpoint/2010/main" val="2548936190"/>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E5D44071-B0F6-DD4D-BE82-8247282B94DF}" type="slidenum">
              <a:rPr lang="en-US"/>
              <a:pPr>
                <a:defRPr/>
              </a:pPr>
              <a:t>‹#›</a:t>
            </a:fld>
            <a:endParaRPr lang="en-US"/>
          </a:p>
        </p:txBody>
      </p:sp>
    </p:spTree>
    <p:extLst>
      <p:ext uri="{BB962C8B-B14F-4D97-AF65-F5344CB8AC3E}">
        <p14:creationId xmlns:p14="http://schemas.microsoft.com/office/powerpoint/2010/main" val="3068386133"/>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151C0BD-BC9C-CB4C-8AB7-F21910B677ED}" type="slidenum">
              <a:rPr lang="en-US"/>
              <a:pPr>
                <a:defRPr/>
              </a:pPr>
              <a:t>‹#›</a:t>
            </a:fld>
            <a:endParaRPr lang="en-US"/>
          </a:p>
        </p:txBody>
      </p:sp>
    </p:spTree>
    <p:extLst>
      <p:ext uri="{BB962C8B-B14F-4D97-AF65-F5344CB8AC3E}">
        <p14:creationId xmlns:p14="http://schemas.microsoft.com/office/powerpoint/2010/main" val="228345670"/>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67270CD3-7E21-C843-B13F-D16219509467}" type="slidenum">
              <a:rPr lang="en-US"/>
              <a:pPr>
                <a:defRPr/>
              </a:pPr>
              <a:t>‹#›</a:t>
            </a:fld>
            <a:endParaRPr lang="en-US"/>
          </a:p>
        </p:txBody>
      </p:sp>
    </p:spTree>
    <p:extLst>
      <p:ext uri="{BB962C8B-B14F-4D97-AF65-F5344CB8AC3E}">
        <p14:creationId xmlns:p14="http://schemas.microsoft.com/office/powerpoint/2010/main" val="2724529765"/>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FC30583-0E53-944D-92E4-1708DAD54C73}" type="slidenum">
              <a:rPr lang="en-US"/>
              <a:pPr>
                <a:defRPr/>
              </a:pPr>
              <a:t>‹#›</a:t>
            </a:fld>
            <a:endParaRPr lang="en-US"/>
          </a:p>
        </p:txBody>
      </p:sp>
    </p:spTree>
    <p:extLst>
      <p:ext uri="{BB962C8B-B14F-4D97-AF65-F5344CB8AC3E}">
        <p14:creationId xmlns:p14="http://schemas.microsoft.com/office/powerpoint/2010/main" val="2737951188"/>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04F9F0EC-A0D5-8F4D-943C-06013FFA0205}" type="slidenum">
              <a:rPr lang="en-US"/>
              <a:pPr>
                <a:defRPr/>
              </a:pPr>
              <a:t>‹#›</a:t>
            </a:fld>
            <a:endParaRPr lang="en-US"/>
          </a:p>
        </p:txBody>
      </p:sp>
    </p:spTree>
    <p:extLst>
      <p:ext uri="{BB962C8B-B14F-4D97-AF65-F5344CB8AC3E}">
        <p14:creationId xmlns:p14="http://schemas.microsoft.com/office/powerpoint/2010/main" val="4175564158"/>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490F279E-AC72-D34D-9AEF-35B0CAC430FA}" type="slidenum">
              <a:rPr lang="en-US"/>
              <a:pPr>
                <a:defRPr/>
              </a:pPr>
              <a:t>‹#›</a:t>
            </a:fld>
            <a:endParaRPr lang="en-US"/>
          </a:p>
        </p:txBody>
      </p:sp>
    </p:spTree>
    <p:extLst>
      <p:ext uri="{BB962C8B-B14F-4D97-AF65-F5344CB8AC3E}">
        <p14:creationId xmlns:p14="http://schemas.microsoft.com/office/powerpoint/2010/main" val="4007153910"/>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040D80D9-C0FD-CF46-B9E9-9FD904A5DF3C}" type="slidenum">
              <a:rPr lang="en-US"/>
              <a:pPr>
                <a:defRPr/>
              </a:pPr>
              <a:t>‹#›</a:t>
            </a:fld>
            <a:endParaRPr lang="en-US"/>
          </a:p>
        </p:txBody>
      </p:sp>
    </p:spTree>
    <p:extLst>
      <p:ext uri="{BB962C8B-B14F-4D97-AF65-F5344CB8AC3E}">
        <p14:creationId xmlns:p14="http://schemas.microsoft.com/office/powerpoint/2010/main" val="4239257343"/>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1A3B292E-C736-864D-8DF0-C8A28B24F83C}" type="slidenum">
              <a:rPr lang="en-US"/>
              <a:pPr>
                <a:defRPr/>
              </a:pPr>
              <a:t>‹#›</a:t>
            </a:fld>
            <a:endParaRPr lang="en-US"/>
          </a:p>
        </p:txBody>
      </p:sp>
    </p:spTree>
    <p:extLst>
      <p:ext uri="{BB962C8B-B14F-4D97-AF65-F5344CB8AC3E}">
        <p14:creationId xmlns:p14="http://schemas.microsoft.com/office/powerpoint/2010/main" val="1971592038"/>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3353D8C-F584-7A4B-9F46-82F18B885F44}" type="slidenum">
              <a:rPr lang="en-US"/>
              <a:pPr>
                <a:defRPr/>
              </a:pPr>
              <a:t>‹#›</a:t>
            </a:fld>
            <a:endParaRPr lang="en-US"/>
          </a:p>
        </p:txBody>
      </p:sp>
    </p:spTree>
    <p:extLst>
      <p:ext uri="{BB962C8B-B14F-4D97-AF65-F5344CB8AC3E}">
        <p14:creationId xmlns:p14="http://schemas.microsoft.com/office/powerpoint/2010/main" val="256687911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8117372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1A19A05-DF1C-2340-832C-D94CA1BEC25A}" type="slidenum">
              <a:rPr lang="en-US"/>
              <a:pPr>
                <a:defRPr/>
              </a:pPr>
              <a:t>‹#›</a:t>
            </a:fld>
            <a:endParaRPr lang="en-US"/>
          </a:p>
        </p:txBody>
      </p:sp>
    </p:spTree>
    <p:extLst>
      <p:ext uri="{BB962C8B-B14F-4D97-AF65-F5344CB8AC3E}">
        <p14:creationId xmlns:p14="http://schemas.microsoft.com/office/powerpoint/2010/main" val="3138742340"/>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DC664DF-B47B-394D-8379-F4A39777D354}" type="slidenum">
              <a:rPr lang="en-US"/>
              <a:pPr>
                <a:defRPr/>
              </a:pPr>
              <a:t>‹#›</a:t>
            </a:fld>
            <a:endParaRPr lang="en-US"/>
          </a:p>
        </p:txBody>
      </p:sp>
    </p:spTree>
    <p:extLst>
      <p:ext uri="{BB962C8B-B14F-4D97-AF65-F5344CB8AC3E}">
        <p14:creationId xmlns:p14="http://schemas.microsoft.com/office/powerpoint/2010/main" val="4284983640"/>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A67AFC5-B6F0-AE4C-9936-681D7CB067B3}" type="slidenum">
              <a:rPr lang="en-US"/>
              <a:pPr>
                <a:defRPr/>
              </a:pPr>
              <a:t>‹#›</a:t>
            </a:fld>
            <a:endParaRPr lang="en-US"/>
          </a:p>
        </p:txBody>
      </p:sp>
    </p:spTree>
    <p:extLst>
      <p:ext uri="{BB962C8B-B14F-4D97-AF65-F5344CB8AC3E}">
        <p14:creationId xmlns:p14="http://schemas.microsoft.com/office/powerpoint/2010/main" val="3341716556"/>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A1A3C65-319F-3E42-9FFF-220D3F851158}" type="slidenum">
              <a:rPr lang="en-US"/>
              <a:pPr>
                <a:defRPr/>
              </a:pPr>
              <a:t>‹#›</a:t>
            </a:fld>
            <a:endParaRPr lang="en-US"/>
          </a:p>
        </p:txBody>
      </p:sp>
    </p:spTree>
    <p:extLst>
      <p:ext uri="{BB962C8B-B14F-4D97-AF65-F5344CB8AC3E}">
        <p14:creationId xmlns:p14="http://schemas.microsoft.com/office/powerpoint/2010/main" val="792524373"/>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2412868A-DB4D-CC42-8F9C-FDC0FBA1DD9C}" type="slidenum">
              <a:rPr lang="en-US"/>
              <a:pPr>
                <a:defRPr/>
              </a:pPr>
              <a:t>‹#›</a:t>
            </a:fld>
            <a:endParaRPr lang="en-US"/>
          </a:p>
        </p:txBody>
      </p:sp>
    </p:spTree>
    <p:extLst>
      <p:ext uri="{BB962C8B-B14F-4D97-AF65-F5344CB8AC3E}">
        <p14:creationId xmlns:p14="http://schemas.microsoft.com/office/powerpoint/2010/main" val="620702911"/>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92D4FD7-0DE0-6C42-8C5D-0C7AEB4D8E70}" type="slidenum">
              <a:rPr lang="en-US"/>
              <a:pPr>
                <a:defRPr/>
              </a:pPr>
              <a:t>‹#›</a:t>
            </a:fld>
            <a:endParaRPr lang="en-US"/>
          </a:p>
        </p:txBody>
      </p:sp>
    </p:spTree>
    <p:extLst>
      <p:ext uri="{BB962C8B-B14F-4D97-AF65-F5344CB8AC3E}">
        <p14:creationId xmlns:p14="http://schemas.microsoft.com/office/powerpoint/2010/main" val="2963522319"/>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0ED6AE3A-0100-AD42-9923-5739DCE42615}" type="slidenum">
              <a:rPr lang="en-US"/>
              <a:pPr>
                <a:defRPr/>
              </a:pPr>
              <a:t>‹#›</a:t>
            </a:fld>
            <a:endParaRPr lang="en-US"/>
          </a:p>
        </p:txBody>
      </p:sp>
    </p:spTree>
    <p:extLst>
      <p:ext uri="{BB962C8B-B14F-4D97-AF65-F5344CB8AC3E}">
        <p14:creationId xmlns:p14="http://schemas.microsoft.com/office/powerpoint/2010/main" val="3784610373"/>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BB4E886E-3060-9249-ADB9-323FA812FC3A}" type="slidenum">
              <a:rPr lang="en-US"/>
              <a:pPr>
                <a:defRPr/>
              </a:pPr>
              <a:t>‹#›</a:t>
            </a:fld>
            <a:endParaRPr lang="en-US"/>
          </a:p>
        </p:txBody>
      </p:sp>
    </p:spTree>
    <p:extLst>
      <p:ext uri="{BB962C8B-B14F-4D97-AF65-F5344CB8AC3E}">
        <p14:creationId xmlns:p14="http://schemas.microsoft.com/office/powerpoint/2010/main" val="544400021"/>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AA43C089-9BA7-7A42-B2E9-6CD3D72B86FE}" type="slidenum">
              <a:rPr lang="en-US"/>
              <a:pPr>
                <a:defRPr/>
              </a:pPr>
              <a:t>‹#›</a:t>
            </a:fld>
            <a:endParaRPr lang="en-US"/>
          </a:p>
        </p:txBody>
      </p:sp>
    </p:spTree>
    <p:extLst>
      <p:ext uri="{BB962C8B-B14F-4D97-AF65-F5344CB8AC3E}">
        <p14:creationId xmlns:p14="http://schemas.microsoft.com/office/powerpoint/2010/main" val="1103146604"/>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94F0BF41-77B2-3449-A554-A40A94D128AC}" type="slidenum">
              <a:rPr lang="en-US"/>
              <a:pPr>
                <a:defRPr/>
              </a:pPr>
              <a:t>‹#›</a:t>
            </a:fld>
            <a:endParaRPr lang="en-US"/>
          </a:p>
        </p:txBody>
      </p:sp>
    </p:spTree>
    <p:extLst>
      <p:ext uri="{BB962C8B-B14F-4D97-AF65-F5344CB8AC3E}">
        <p14:creationId xmlns:p14="http://schemas.microsoft.com/office/powerpoint/2010/main" val="244513481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4605476"/>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4B4A1C7-8ACE-624F-A9E5-1999D23AFFF7}" type="slidenum">
              <a:rPr lang="en-US"/>
              <a:pPr>
                <a:defRPr/>
              </a:pPr>
              <a:t>‹#›</a:t>
            </a:fld>
            <a:endParaRPr lang="en-US"/>
          </a:p>
        </p:txBody>
      </p:sp>
    </p:spTree>
    <p:extLst>
      <p:ext uri="{BB962C8B-B14F-4D97-AF65-F5344CB8AC3E}">
        <p14:creationId xmlns:p14="http://schemas.microsoft.com/office/powerpoint/2010/main" val="1383085925"/>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AFCD1AE-4DED-9F4C-AFBB-C6659B495F57}" type="slidenum">
              <a:rPr lang="en-US"/>
              <a:pPr>
                <a:defRPr/>
              </a:pPr>
              <a:t>‹#›</a:t>
            </a:fld>
            <a:endParaRPr lang="en-US"/>
          </a:p>
        </p:txBody>
      </p:sp>
    </p:spTree>
    <p:extLst>
      <p:ext uri="{BB962C8B-B14F-4D97-AF65-F5344CB8AC3E}">
        <p14:creationId xmlns:p14="http://schemas.microsoft.com/office/powerpoint/2010/main" val="3958577127"/>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5F08586-CB76-B04E-BA76-E10733BE945F}" type="slidenum">
              <a:rPr lang="en-US"/>
              <a:pPr>
                <a:defRPr/>
              </a:pPr>
              <a:t>‹#›</a:t>
            </a:fld>
            <a:endParaRPr lang="en-US"/>
          </a:p>
        </p:txBody>
      </p:sp>
    </p:spTree>
    <p:extLst>
      <p:ext uri="{BB962C8B-B14F-4D97-AF65-F5344CB8AC3E}">
        <p14:creationId xmlns:p14="http://schemas.microsoft.com/office/powerpoint/2010/main" val="864912496"/>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FC08A57-D5D1-834D-9E20-93AF9D8F0DED}" type="slidenum">
              <a:rPr lang="en-US"/>
              <a:pPr>
                <a:defRPr/>
              </a:pPr>
              <a:t>‹#›</a:t>
            </a:fld>
            <a:endParaRPr lang="en-US"/>
          </a:p>
        </p:txBody>
      </p:sp>
    </p:spTree>
    <p:extLst>
      <p:ext uri="{BB962C8B-B14F-4D97-AF65-F5344CB8AC3E}">
        <p14:creationId xmlns:p14="http://schemas.microsoft.com/office/powerpoint/2010/main" val="457126746"/>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0033C50-E120-9844-8ECE-FDBC3F3F200E}" type="slidenum">
              <a:rPr lang="en-US"/>
              <a:pPr>
                <a:defRPr/>
              </a:pPr>
              <a:t>‹#›</a:t>
            </a:fld>
            <a:endParaRPr lang="en-US"/>
          </a:p>
        </p:txBody>
      </p:sp>
    </p:spTree>
    <p:extLst>
      <p:ext uri="{BB962C8B-B14F-4D97-AF65-F5344CB8AC3E}">
        <p14:creationId xmlns:p14="http://schemas.microsoft.com/office/powerpoint/2010/main" val="1455732808"/>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75E0F205-8AB2-904D-8BCB-0FF9E8F932CC}" type="slidenum">
              <a:rPr lang="en-US"/>
              <a:pPr>
                <a:defRPr/>
              </a:pPr>
              <a:t>‹#›</a:t>
            </a:fld>
            <a:endParaRPr lang="en-US"/>
          </a:p>
        </p:txBody>
      </p:sp>
    </p:spTree>
    <p:extLst>
      <p:ext uri="{BB962C8B-B14F-4D97-AF65-F5344CB8AC3E}">
        <p14:creationId xmlns:p14="http://schemas.microsoft.com/office/powerpoint/2010/main" val="2325259655"/>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C8E7A58-13DB-2642-B2DB-F2CAD8722AC5}" type="slidenum">
              <a:rPr lang="en-US"/>
              <a:pPr>
                <a:defRPr/>
              </a:pPr>
              <a:t>‹#›</a:t>
            </a:fld>
            <a:endParaRPr lang="en-US"/>
          </a:p>
        </p:txBody>
      </p:sp>
    </p:spTree>
    <p:extLst>
      <p:ext uri="{BB962C8B-B14F-4D97-AF65-F5344CB8AC3E}">
        <p14:creationId xmlns:p14="http://schemas.microsoft.com/office/powerpoint/2010/main" val="1966082294"/>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CCE4DE66-BAD0-4B40-B059-571BD0E00BCD}" type="slidenum">
              <a:rPr lang="en-US"/>
              <a:pPr>
                <a:defRPr/>
              </a:pPr>
              <a:t>‹#›</a:t>
            </a:fld>
            <a:endParaRPr lang="en-US"/>
          </a:p>
        </p:txBody>
      </p:sp>
    </p:spTree>
    <p:extLst>
      <p:ext uri="{BB962C8B-B14F-4D97-AF65-F5344CB8AC3E}">
        <p14:creationId xmlns:p14="http://schemas.microsoft.com/office/powerpoint/2010/main" val="3074476676"/>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D3A7F112-9B09-7342-87F0-9C293A916CCB}" type="slidenum">
              <a:rPr lang="en-US"/>
              <a:pPr>
                <a:defRPr/>
              </a:pPr>
              <a:t>‹#›</a:t>
            </a:fld>
            <a:endParaRPr lang="en-US"/>
          </a:p>
        </p:txBody>
      </p:sp>
    </p:spTree>
    <p:extLst>
      <p:ext uri="{BB962C8B-B14F-4D97-AF65-F5344CB8AC3E}">
        <p14:creationId xmlns:p14="http://schemas.microsoft.com/office/powerpoint/2010/main" val="377825453"/>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E7D22EEF-DA44-3645-9E4E-AE69591BB131}" type="slidenum">
              <a:rPr lang="en-US"/>
              <a:pPr>
                <a:defRPr/>
              </a:pPr>
              <a:t>‹#›</a:t>
            </a:fld>
            <a:endParaRPr lang="en-US"/>
          </a:p>
        </p:txBody>
      </p:sp>
    </p:spTree>
    <p:extLst>
      <p:ext uri="{BB962C8B-B14F-4D97-AF65-F5344CB8AC3E}">
        <p14:creationId xmlns:p14="http://schemas.microsoft.com/office/powerpoint/2010/main" val="1292750120"/>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6322228"/>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AB2DAD4-69FD-4640-8629-4EA517472912}" type="slidenum">
              <a:rPr lang="en-US"/>
              <a:pPr>
                <a:defRPr/>
              </a:pPr>
              <a:t>‹#›</a:t>
            </a:fld>
            <a:endParaRPr lang="en-US"/>
          </a:p>
        </p:txBody>
      </p:sp>
    </p:spTree>
    <p:extLst>
      <p:ext uri="{BB962C8B-B14F-4D97-AF65-F5344CB8AC3E}">
        <p14:creationId xmlns:p14="http://schemas.microsoft.com/office/powerpoint/2010/main" val="584599310"/>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FD74C4DD-8EF2-5145-8CC6-E144CAD1B22E}" type="slidenum">
              <a:rPr lang="en-US"/>
              <a:pPr>
                <a:defRPr/>
              </a:pPr>
              <a:t>‹#›</a:t>
            </a:fld>
            <a:endParaRPr lang="en-US"/>
          </a:p>
        </p:txBody>
      </p:sp>
    </p:spTree>
    <p:extLst>
      <p:ext uri="{BB962C8B-B14F-4D97-AF65-F5344CB8AC3E}">
        <p14:creationId xmlns:p14="http://schemas.microsoft.com/office/powerpoint/2010/main" val="4039390179"/>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80EA2DE-66DE-474E-BAE5-8B49CC7A529D}" type="slidenum">
              <a:rPr lang="en-US"/>
              <a:pPr>
                <a:defRPr/>
              </a:pPr>
              <a:t>‹#›</a:t>
            </a:fld>
            <a:endParaRPr lang="en-US"/>
          </a:p>
        </p:txBody>
      </p:sp>
    </p:spTree>
    <p:extLst>
      <p:ext uri="{BB962C8B-B14F-4D97-AF65-F5344CB8AC3E}">
        <p14:creationId xmlns:p14="http://schemas.microsoft.com/office/powerpoint/2010/main" val="174350310"/>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39898AD-86B6-E345-B1BD-B7BDD4E1A131}" type="slidenum">
              <a:rPr lang="en-US"/>
              <a:pPr>
                <a:defRPr/>
              </a:pPr>
              <a:t>‹#›</a:t>
            </a:fld>
            <a:endParaRPr lang="en-US"/>
          </a:p>
        </p:txBody>
      </p:sp>
    </p:spTree>
    <p:extLst>
      <p:ext uri="{BB962C8B-B14F-4D97-AF65-F5344CB8AC3E}">
        <p14:creationId xmlns:p14="http://schemas.microsoft.com/office/powerpoint/2010/main" val="2419663490"/>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44CF942-B208-1F40-B970-3EBA61EFD0D0}" type="slidenum">
              <a:rPr lang="en-US"/>
              <a:pPr>
                <a:defRPr/>
              </a:pPr>
              <a:t>‹#›</a:t>
            </a:fld>
            <a:endParaRPr lang="en-US"/>
          </a:p>
        </p:txBody>
      </p:sp>
    </p:spTree>
    <p:extLst>
      <p:ext uri="{BB962C8B-B14F-4D97-AF65-F5344CB8AC3E}">
        <p14:creationId xmlns:p14="http://schemas.microsoft.com/office/powerpoint/2010/main" val="2913496264"/>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EE69057-823B-4445-A1E8-FA1E1B3CA5D2}" type="slidenum">
              <a:rPr lang="en-US"/>
              <a:pPr>
                <a:defRPr/>
              </a:pPr>
              <a:t>‹#›</a:t>
            </a:fld>
            <a:endParaRPr lang="en-US"/>
          </a:p>
        </p:txBody>
      </p:sp>
    </p:spTree>
    <p:extLst>
      <p:ext uri="{BB962C8B-B14F-4D97-AF65-F5344CB8AC3E}">
        <p14:creationId xmlns:p14="http://schemas.microsoft.com/office/powerpoint/2010/main" val="2104663143"/>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52C6071C-3900-1648-AD87-BC7102422B56}" type="slidenum">
              <a:rPr lang="en-US"/>
              <a:pPr>
                <a:defRPr/>
              </a:pPr>
              <a:t>‹#›</a:t>
            </a:fld>
            <a:endParaRPr lang="en-US"/>
          </a:p>
        </p:txBody>
      </p:sp>
    </p:spTree>
    <p:extLst>
      <p:ext uri="{BB962C8B-B14F-4D97-AF65-F5344CB8AC3E}">
        <p14:creationId xmlns:p14="http://schemas.microsoft.com/office/powerpoint/2010/main" val="3590139417"/>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0C344E6-93C9-D847-88F2-58830A658BEE}" type="slidenum">
              <a:rPr lang="en-US"/>
              <a:pPr>
                <a:defRPr/>
              </a:pPr>
              <a:t>‹#›</a:t>
            </a:fld>
            <a:endParaRPr lang="en-US"/>
          </a:p>
        </p:txBody>
      </p:sp>
    </p:spTree>
    <p:extLst>
      <p:ext uri="{BB962C8B-B14F-4D97-AF65-F5344CB8AC3E}">
        <p14:creationId xmlns:p14="http://schemas.microsoft.com/office/powerpoint/2010/main" val="3516739109"/>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2BD597D-5D55-D04E-B46C-0D3C1773B1E4}" type="slidenum">
              <a:rPr lang="en-US"/>
              <a:pPr>
                <a:defRPr/>
              </a:pPr>
              <a:t>‹#›</a:t>
            </a:fld>
            <a:endParaRPr lang="en-US"/>
          </a:p>
        </p:txBody>
      </p:sp>
    </p:spTree>
    <p:extLst>
      <p:ext uri="{BB962C8B-B14F-4D97-AF65-F5344CB8AC3E}">
        <p14:creationId xmlns:p14="http://schemas.microsoft.com/office/powerpoint/2010/main" val="4145247617"/>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95E72BAF-DCC0-6749-8DC9-FEEF74D85A0E}" type="slidenum">
              <a:rPr lang="en-US"/>
              <a:pPr>
                <a:defRPr/>
              </a:pPr>
              <a:t>‹#›</a:t>
            </a:fld>
            <a:endParaRPr lang="en-US"/>
          </a:p>
        </p:txBody>
      </p:sp>
    </p:spTree>
    <p:extLst>
      <p:ext uri="{BB962C8B-B14F-4D97-AF65-F5344CB8AC3E}">
        <p14:creationId xmlns:p14="http://schemas.microsoft.com/office/powerpoint/2010/main" val="422826208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92985F9-10C1-9349-BA2D-FBBC9C29C230}" type="slidenum">
              <a:rPr lang="en-US"/>
              <a:pPr>
                <a:defRPr/>
              </a:pPr>
              <a:t>‹#›</a:t>
            </a:fld>
            <a:endParaRPr lang="en-US"/>
          </a:p>
        </p:txBody>
      </p:sp>
    </p:spTree>
    <p:extLst>
      <p:ext uri="{BB962C8B-B14F-4D97-AF65-F5344CB8AC3E}">
        <p14:creationId xmlns:p14="http://schemas.microsoft.com/office/powerpoint/2010/main" val="154429381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784519"/>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08ACE3EE-3FE4-9843-B5DC-3BE5E4E48466}" type="slidenum">
              <a:rPr lang="en-US"/>
              <a:pPr>
                <a:defRPr/>
              </a:pPr>
              <a:t>‹#›</a:t>
            </a:fld>
            <a:endParaRPr lang="en-US"/>
          </a:p>
        </p:txBody>
      </p:sp>
    </p:spTree>
    <p:extLst>
      <p:ext uri="{BB962C8B-B14F-4D97-AF65-F5344CB8AC3E}">
        <p14:creationId xmlns:p14="http://schemas.microsoft.com/office/powerpoint/2010/main" val="1682208363"/>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5CB2010A-C7C3-7340-98EA-33EAF0554FD8}" type="slidenum">
              <a:rPr lang="en-US"/>
              <a:pPr>
                <a:defRPr/>
              </a:pPr>
              <a:t>‹#›</a:t>
            </a:fld>
            <a:endParaRPr lang="en-US"/>
          </a:p>
        </p:txBody>
      </p:sp>
    </p:spTree>
    <p:extLst>
      <p:ext uri="{BB962C8B-B14F-4D97-AF65-F5344CB8AC3E}">
        <p14:creationId xmlns:p14="http://schemas.microsoft.com/office/powerpoint/2010/main" val="1670326708"/>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87429F7-55BD-A847-9313-3F0F4CB5A8C9}" type="slidenum">
              <a:rPr lang="en-US"/>
              <a:pPr>
                <a:defRPr/>
              </a:pPr>
              <a:t>‹#›</a:t>
            </a:fld>
            <a:endParaRPr lang="en-US"/>
          </a:p>
        </p:txBody>
      </p:sp>
    </p:spTree>
    <p:extLst>
      <p:ext uri="{BB962C8B-B14F-4D97-AF65-F5344CB8AC3E}">
        <p14:creationId xmlns:p14="http://schemas.microsoft.com/office/powerpoint/2010/main" val="4252524750"/>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8F8C4B7-E474-9745-8E3C-A534731F1FDE}" type="slidenum">
              <a:rPr lang="en-US"/>
              <a:pPr>
                <a:defRPr/>
              </a:pPr>
              <a:t>‹#›</a:t>
            </a:fld>
            <a:endParaRPr lang="en-US"/>
          </a:p>
        </p:txBody>
      </p:sp>
    </p:spTree>
    <p:extLst>
      <p:ext uri="{BB962C8B-B14F-4D97-AF65-F5344CB8AC3E}">
        <p14:creationId xmlns:p14="http://schemas.microsoft.com/office/powerpoint/2010/main" val="178038526"/>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A9EE810-C15C-794D-A14F-75661C003506}" type="slidenum">
              <a:rPr lang="en-US"/>
              <a:pPr>
                <a:defRPr/>
              </a:pPr>
              <a:t>‹#›</a:t>
            </a:fld>
            <a:endParaRPr lang="en-US"/>
          </a:p>
        </p:txBody>
      </p:sp>
    </p:spTree>
    <p:extLst>
      <p:ext uri="{BB962C8B-B14F-4D97-AF65-F5344CB8AC3E}">
        <p14:creationId xmlns:p14="http://schemas.microsoft.com/office/powerpoint/2010/main" val="3930107308"/>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DE5F491-FEDD-B743-B946-60AF0B4C2B9E}" type="slidenum">
              <a:rPr lang="en-US"/>
              <a:pPr>
                <a:defRPr/>
              </a:pPr>
              <a:t>‹#›</a:t>
            </a:fld>
            <a:endParaRPr lang="en-US"/>
          </a:p>
        </p:txBody>
      </p:sp>
    </p:spTree>
    <p:extLst>
      <p:ext uri="{BB962C8B-B14F-4D97-AF65-F5344CB8AC3E}">
        <p14:creationId xmlns:p14="http://schemas.microsoft.com/office/powerpoint/2010/main" val="3870602697"/>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397E5CE-2152-674C-A997-1DA791CB6A96}" type="slidenum">
              <a:rPr lang="en-US"/>
              <a:pPr>
                <a:defRPr/>
              </a:pPr>
              <a:t>‹#›</a:t>
            </a:fld>
            <a:endParaRPr lang="en-US"/>
          </a:p>
        </p:txBody>
      </p:sp>
    </p:spTree>
    <p:extLst>
      <p:ext uri="{BB962C8B-B14F-4D97-AF65-F5344CB8AC3E}">
        <p14:creationId xmlns:p14="http://schemas.microsoft.com/office/powerpoint/2010/main" val="2778706745"/>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94141A39-386C-7347-AA05-D42B189E80FD}" type="slidenum">
              <a:rPr lang="en-US"/>
              <a:pPr>
                <a:defRPr/>
              </a:pPr>
              <a:t>‹#›</a:t>
            </a:fld>
            <a:endParaRPr lang="en-US"/>
          </a:p>
        </p:txBody>
      </p:sp>
    </p:spTree>
    <p:extLst>
      <p:ext uri="{BB962C8B-B14F-4D97-AF65-F5344CB8AC3E}">
        <p14:creationId xmlns:p14="http://schemas.microsoft.com/office/powerpoint/2010/main" val="4188751938"/>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C33297A-FDE0-3242-BA31-D49C8407A935}" type="slidenum">
              <a:rPr lang="en-US"/>
              <a:pPr>
                <a:defRPr/>
              </a:pPr>
              <a:t>‹#›</a:t>
            </a:fld>
            <a:endParaRPr lang="en-US"/>
          </a:p>
        </p:txBody>
      </p:sp>
    </p:spTree>
    <p:extLst>
      <p:ext uri="{BB962C8B-B14F-4D97-AF65-F5344CB8AC3E}">
        <p14:creationId xmlns:p14="http://schemas.microsoft.com/office/powerpoint/2010/main" val="873935935"/>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992C36A0-42EB-054A-8D44-863DA05F646D}" type="slidenum">
              <a:rPr lang="en-US"/>
              <a:pPr>
                <a:defRPr/>
              </a:pPr>
              <a:t>‹#›</a:t>
            </a:fld>
            <a:endParaRPr lang="en-US"/>
          </a:p>
        </p:txBody>
      </p:sp>
    </p:spTree>
    <p:extLst>
      <p:ext uri="{BB962C8B-B14F-4D97-AF65-F5344CB8AC3E}">
        <p14:creationId xmlns:p14="http://schemas.microsoft.com/office/powerpoint/2010/main" val="21005304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866557"/>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60FB1951-494C-AE44-9BE0-83DBB1DD968C}" type="slidenum">
              <a:rPr lang="en-US"/>
              <a:pPr>
                <a:defRPr/>
              </a:pPr>
              <a:t>‹#›</a:t>
            </a:fld>
            <a:endParaRPr lang="en-US"/>
          </a:p>
        </p:txBody>
      </p:sp>
    </p:spTree>
    <p:extLst>
      <p:ext uri="{BB962C8B-B14F-4D97-AF65-F5344CB8AC3E}">
        <p14:creationId xmlns:p14="http://schemas.microsoft.com/office/powerpoint/2010/main" val="3182696917"/>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F8A438BE-3BFF-A346-A102-2C9E047A0ADB}" type="slidenum">
              <a:rPr lang="en-US"/>
              <a:pPr>
                <a:defRPr/>
              </a:pPr>
              <a:t>‹#›</a:t>
            </a:fld>
            <a:endParaRPr lang="en-US"/>
          </a:p>
        </p:txBody>
      </p:sp>
    </p:spTree>
    <p:extLst>
      <p:ext uri="{BB962C8B-B14F-4D97-AF65-F5344CB8AC3E}">
        <p14:creationId xmlns:p14="http://schemas.microsoft.com/office/powerpoint/2010/main" val="1728902851"/>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679D60CB-9E5B-C646-9AD2-FB5AA2E4AC87}" type="slidenum">
              <a:rPr lang="en-US"/>
              <a:pPr>
                <a:defRPr/>
              </a:pPr>
              <a:t>‹#›</a:t>
            </a:fld>
            <a:endParaRPr lang="en-US"/>
          </a:p>
        </p:txBody>
      </p:sp>
    </p:spTree>
    <p:extLst>
      <p:ext uri="{BB962C8B-B14F-4D97-AF65-F5344CB8AC3E}">
        <p14:creationId xmlns:p14="http://schemas.microsoft.com/office/powerpoint/2010/main" val="925184718"/>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53BDB46D-4AB5-AE41-8AB3-BDB67C72D78A}" type="slidenum">
              <a:rPr lang="en-US"/>
              <a:pPr>
                <a:defRPr/>
              </a:pPr>
              <a:t>‹#›</a:t>
            </a:fld>
            <a:endParaRPr lang="en-US"/>
          </a:p>
        </p:txBody>
      </p:sp>
    </p:spTree>
    <p:extLst>
      <p:ext uri="{BB962C8B-B14F-4D97-AF65-F5344CB8AC3E}">
        <p14:creationId xmlns:p14="http://schemas.microsoft.com/office/powerpoint/2010/main" val="3705262938"/>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EE2F945-7598-C740-A8BD-10C309E45889}" type="slidenum">
              <a:rPr lang="en-US"/>
              <a:pPr>
                <a:defRPr/>
              </a:pPr>
              <a:t>‹#›</a:t>
            </a:fld>
            <a:endParaRPr lang="en-US"/>
          </a:p>
        </p:txBody>
      </p:sp>
    </p:spTree>
    <p:extLst>
      <p:ext uri="{BB962C8B-B14F-4D97-AF65-F5344CB8AC3E}">
        <p14:creationId xmlns:p14="http://schemas.microsoft.com/office/powerpoint/2010/main" val="2979663663"/>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Time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C53206C-3BCD-0445-9270-1D9B49D87DFB}" type="slidenum">
              <a:rPr lang="en-US"/>
              <a:pPr>
                <a:defRPr/>
              </a:pPr>
              <a:t>‹#›</a:t>
            </a:fld>
            <a:endParaRPr lang="en-US"/>
          </a:p>
        </p:txBody>
      </p:sp>
    </p:spTree>
    <p:extLst>
      <p:ext uri="{BB962C8B-B14F-4D97-AF65-F5344CB8AC3E}">
        <p14:creationId xmlns:p14="http://schemas.microsoft.com/office/powerpoint/2010/main" val="1596793401"/>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8476B13-7C0B-CC4E-A9BB-565A72C7D7E5}" type="slidenum">
              <a:rPr lang="en-US"/>
              <a:pPr>
                <a:defRPr/>
              </a:pPr>
              <a:t>‹#›</a:t>
            </a:fld>
            <a:endParaRPr lang="en-US"/>
          </a:p>
        </p:txBody>
      </p:sp>
    </p:spTree>
    <p:extLst>
      <p:ext uri="{BB962C8B-B14F-4D97-AF65-F5344CB8AC3E}">
        <p14:creationId xmlns:p14="http://schemas.microsoft.com/office/powerpoint/2010/main" val="1793069505"/>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3D53416-C87C-134B-8703-CEBB3A4F6A7F}" type="slidenum">
              <a:rPr lang="en-US"/>
              <a:pPr>
                <a:defRPr/>
              </a:pPr>
              <a:t>‹#›</a:t>
            </a:fld>
            <a:endParaRPr lang="en-US"/>
          </a:p>
        </p:txBody>
      </p:sp>
    </p:spTree>
    <p:extLst>
      <p:ext uri="{BB962C8B-B14F-4D97-AF65-F5344CB8AC3E}">
        <p14:creationId xmlns:p14="http://schemas.microsoft.com/office/powerpoint/2010/main" val="1044243129"/>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9108A5B8-EF88-8546-BC8E-922997A48E61}" type="slidenum">
              <a:rPr lang="en-US"/>
              <a:pPr>
                <a:defRPr/>
              </a:pPr>
              <a:t>‹#›</a:t>
            </a:fld>
            <a:endParaRPr lang="en-US"/>
          </a:p>
        </p:txBody>
      </p:sp>
    </p:spTree>
    <p:extLst>
      <p:ext uri="{BB962C8B-B14F-4D97-AF65-F5344CB8AC3E}">
        <p14:creationId xmlns:p14="http://schemas.microsoft.com/office/powerpoint/2010/main" val="542100463"/>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1AE8404-1648-9949-B1EB-24521019A5CE}" type="slidenum">
              <a:rPr lang="en-US"/>
              <a:pPr>
                <a:defRPr/>
              </a:pPr>
              <a:t>‹#›</a:t>
            </a:fld>
            <a:endParaRPr lang="en-US"/>
          </a:p>
        </p:txBody>
      </p:sp>
    </p:spTree>
    <p:extLst>
      <p:ext uri="{BB962C8B-B14F-4D97-AF65-F5344CB8AC3E}">
        <p14:creationId xmlns:p14="http://schemas.microsoft.com/office/powerpoint/2010/main" val="268676411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47991363"/>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B0C6FE33-CFCA-6B47-A6FC-A4F49533AC33}" type="slidenum">
              <a:rPr lang="en-US"/>
              <a:pPr>
                <a:defRPr/>
              </a:pPr>
              <a:t>‹#›</a:t>
            </a:fld>
            <a:endParaRPr lang="en-US"/>
          </a:p>
        </p:txBody>
      </p:sp>
    </p:spTree>
    <p:extLst>
      <p:ext uri="{BB962C8B-B14F-4D97-AF65-F5344CB8AC3E}">
        <p14:creationId xmlns:p14="http://schemas.microsoft.com/office/powerpoint/2010/main" val="2037791993"/>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609EE4F4-EF63-5541-BD02-8A5C9E076181}" type="slidenum">
              <a:rPr lang="en-US"/>
              <a:pPr>
                <a:defRPr/>
              </a:pPr>
              <a:t>‹#›</a:t>
            </a:fld>
            <a:endParaRPr lang="en-US"/>
          </a:p>
        </p:txBody>
      </p:sp>
    </p:spTree>
    <p:extLst>
      <p:ext uri="{BB962C8B-B14F-4D97-AF65-F5344CB8AC3E}">
        <p14:creationId xmlns:p14="http://schemas.microsoft.com/office/powerpoint/2010/main" val="1712233067"/>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330E8B98-3DA1-A440-9124-DAD007B8F43F}" type="slidenum">
              <a:rPr lang="en-US"/>
              <a:pPr>
                <a:defRPr/>
              </a:pPr>
              <a:t>‹#›</a:t>
            </a:fld>
            <a:endParaRPr lang="en-US"/>
          </a:p>
        </p:txBody>
      </p:sp>
    </p:spTree>
    <p:extLst>
      <p:ext uri="{BB962C8B-B14F-4D97-AF65-F5344CB8AC3E}">
        <p14:creationId xmlns:p14="http://schemas.microsoft.com/office/powerpoint/2010/main" val="1016092408"/>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4DA5AF5F-2532-324A-8377-DEF4BC2BA83E}" type="slidenum">
              <a:rPr lang="en-US"/>
              <a:pPr>
                <a:defRPr/>
              </a:pPr>
              <a:t>‹#›</a:t>
            </a:fld>
            <a:endParaRPr lang="en-US"/>
          </a:p>
        </p:txBody>
      </p:sp>
    </p:spTree>
    <p:extLst>
      <p:ext uri="{BB962C8B-B14F-4D97-AF65-F5344CB8AC3E}">
        <p14:creationId xmlns:p14="http://schemas.microsoft.com/office/powerpoint/2010/main" val="3425726254"/>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009E7CE-E5B4-E54C-BE4A-DEC6669477F0}" type="slidenum">
              <a:rPr lang="en-US"/>
              <a:pPr>
                <a:defRPr/>
              </a:pPr>
              <a:t>‹#›</a:t>
            </a:fld>
            <a:endParaRPr lang="en-US"/>
          </a:p>
        </p:txBody>
      </p:sp>
    </p:spTree>
    <p:extLst>
      <p:ext uri="{BB962C8B-B14F-4D97-AF65-F5344CB8AC3E}">
        <p14:creationId xmlns:p14="http://schemas.microsoft.com/office/powerpoint/2010/main" val="2607661112"/>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5FC57802-747C-F346-9E02-D083332532A1}" type="slidenum">
              <a:rPr lang="en-US"/>
              <a:pPr>
                <a:defRPr/>
              </a:pPr>
              <a:t>‹#›</a:t>
            </a:fld>
            <a:endParaRPr lang="en-US"/>
          </a:p>
        </p:txBody>
      </p:sp>
    </p:spTree>
    <p:extLst>
      <p:ext uri="{BB962C8B-B14F-4D97-AF65-F5344CB8AC3E}">
        <p14:creationId xmlns:p14="http://schemas.microsoft.com/office/powerpoint/2010/main" val="2083871841"/>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40C8EA3B-5D42-0F4A-BF42-B39B3883A4DC}" type="slidenum">
              <a:rPr lang="en-US"/>
              <a:pPr>
                <a:defRPr/>
              </a:pPr>
              <a:t>‹#›</a:t>
            </a:fld>
            <a:endParaRPr lang="en-US"/>
          </a:p>
        </p:txBody>
      </p:sp>
    </p:spTree>
    <p:extLst>
      <p:ext uri="{BB962C8B-B14F-4D97-AF65-F5344CB8AC3E}">
        <p14:creationId xmlns:p14="http://schemas.microsoft.com/office/powerpoint/2010/main" val="2965478730"/>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63FC5A6-A298-4446-97F9-5AAB72AB6BF8}" type="slidenum">
              <a:rPr lang="en-US"/>
              <a:pPr>
                <a:defRPr/>
              </a:pPr>
              <a:t>‹#›</a:t>
            </a:fld>
            <a:endParaRPr lang="en-US"/>
          </a:p>
        </p:txBody>
      </p:sp>
    </p:spTree>
    <p:extLst>
      <p:ext uri="{BB962C8B-B14F-4D97-AF65-F5344CB8AC3E}">
        <p14:creationId xmlns:p14="http://schemas.microsoft.com/office/powerpoint/2010/main" val="3099349658"/>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214E962B-01B8-BC42-86C8-7C2456E68F97}" type="slidenum">
              <a:rPr lang="en-US"/>
              <a:pPr>
                <a:defRPr/>
              </a:pPr>
              <a:t>‹#›</a:t>
            </a:fld>
            <a:endParaRPr lang="en-US"/>
          </a:p>
        </p:txBody>
      </p:sp>
    </p:spTree>
    <p:extLst>
      <p:ext uri="{BB962C8B-B14F-4D97-AF65-F5344CB8AC3E}">
        <p14:creationId xmlns:p14="http://schemas.microsoft.com/office/powerpoint/2010/main" val="1972518035"/>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FF5A740A-8188-584E-A5B4-02244A36F178}" type="slidenum">
              <a:rPr lang="en-US"/>
              <a:pPr>
                <a:defRPr/>
              </a:pPr>
              <a:t>‹#›</a:t>
            </a:fld>
            <a:endParaRPr lang="en-US"/>
          </a:p>
        </p:txBody>
      </p:sp>
    </p:spTree>
    <p:extLst>
      <p:ext uri="{BB962C8B-B14F-4D97-AF65-F5344CB8AC3E}">
        <p14:creationId xmlns:p14="http://schemas.microsoft.com/office/powerpoint/2010/main" val="426948744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70066010"/>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47F2F90-E5ED-2048-AB34-8F3F3121CD34}" type="slidenum">
              <a:rPr lang="en-US"/>
              <a:pPr>
                <a:defRPr/>
              </a:pPr>
              <a:t>‹#›</a:t>
            </a:fld>
            <a:endParaRPr lang="en-US"/>
          </a:p>
        </p:txBody>
      </p:sp>
    </p:spTree>
    <p:extLst>
      <p:ext uri="{BB962C8B-B14F-4D97-AF65-F5344CB8AC3E}">
        <p14:creationId xmlns:p14="http://schemas.microsoft.com/office/powerpoint/2010/main" val="265528902"/>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B4FD238F-48DD-C24A-9E64-143FD3830819}" type="slidenum">
              <a:rPr lang="en-US"/>
              <a:pPr>
                <a:defRPr/>
              </a:pPr>
              <a:t>‹#›</a:t>
            </a:fld>
            <a:endParaRPr lang="en-US"/>
          </a:p>
        </p:txBody>
      </p:sp>
    </p:spTree>
    <p:extLst>
      <p:ext uri="{BB962C8B-B14F-4D97-AF65-F5344CB8AC3E}">
        <p14:creationId xmlns:p14="http://schemas.microsoft.com/office/powerpoint/2010/main" val="741376910"/>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538707EB-53AF-8A44-ADE6-5949EA15AACF}" type="slidenum">
              <a:rPr lang="en-US"/>
              <a:pPr>
                <a:defRPr/>
              </a:pPr>
              <a:t>‹#›</a:t>
            </a:fld>
            <a:endParaRPr lang="en-US"/>
          </a:p>
        </p:txBody>
      </p:sp>
    </p:spTree>
    <p:extLst>
      <p:ext uri="{BB962C8B-B14F-4D97-AF65-F5344CB8AC3E}">
        <p14:creationId xmlns:p14="http://schemas.microsoft.com/office/powerpoint/2010/main" val="2579034683"/>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0E375B5D-851D-D242-9915-D9FD525063B9}" type="slidenum">
              <a:rPr lang="en-US"/>
              <a:pPr>
                <a:defRPr/>
              </a:pPr>
              <a:t>‹#›</a:t>
            </a:fld>
            <a:endParaRPr lang="en-US"/>
          </a:p>
        </p:txBody>
      </p:sp>
    </p:spTree>
    <p:extLst>
      <p:ext uri="{BB962C8B-B14F-4D97-AF65-F5344CB8AC3E}">
        <p14:creationId xmlns:p14="http://schemas.microsoft.com/office/powerpoint/2010/main" val="3858643543"/>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4DD2E95A-7D7F-BB4B-9E09-95FD735E41D9}" type="slidenum">
              <a:rPr lang="en-US"/>
              <a:pPr>
                <a:defRPr/>
              </a:pPr>
              <a:t>‹#›</a:t>
            </a:fld>
            <a:endParaRPr lang="en-US"/>
          </a:p>
        </p:txBody>
      </p:sp>
    </p:spTree>
    <p:extLst>
      <p:ext uri="{BB962C8B-B14F-4D97-AF65-F5344CB8AC3E}">
        <p14:creationId xmlns:p14="http://schemas.microsoft.com/office/powerpoint/2010/main" val="352847718"/>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F0D4FACE-080F-4146-87AD-A8935354B040}" type="slidenum">
              <a:rPr lang="en-US"/>
              <a:pPr>
                <a:defRPr/>
              </a:pPr>
              <a:t>‹#›</a:t>
            </a:fld>
            <a:endParaRPr lang="en-US"/>
          </a:p>
        </p:txBody>
      </p:sp>
    </p:spTree>
    <p:extLst>
      <p:ext uri="{BB962C8B-B14F-4D97-AF65-F5344CB8AC3E}">
        <p14:creationId xmlns:p14="http://schemas.microsoft.com/office/powerpoint/2010/main" val="1365003636"/>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6EAE9CE-C42F-9D41-8DE8-DD63EDD0AB85}" type="slidenum">
              <a:rPr lang="en-US"/>
              <a:pPr>
                <a:defRPr/>
              </a:pPr>
              <a:t>‹#›</a:t>
            </a:fld>
            <a:endParaRPr lang="en-US"/>
          </a:p>
        </p:txBody>
      </p:sp>
    </p:spTree>
    <p:extLst>
      <p:ext uri="{BB962C8B-B14F-4D97-AF65-F5344CB8AC3E}">
        <p14:creationId xmlns:p14="http://schemas.microsoft.com/office/powerpoint/2010/main" val="3751971029"/>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7628A3A0-35B9-084D-875A-477FE467ABCA}" type="slidenum">
              <a:rPr lang="en-US"/>
              <a:pPr>
                <a:defRPr/>
              </a:pPr>
              <a:t>‹#›</a:t>
            </a:fld>
            <a:endParaRPr lang="en-US"/>
          </a:p>
        </p:txBody>
      </p:sp>
    </p:spTree>
    <p:extLst>
      <p:ext uri="{BB962C8B-B14F-4D97-AF65-F5344CB8AC3E}">
        <p14:creationId xmlns:p14="http://schemas.microsoft.com/office/powerpoint/2010/main" val="1753846403"/>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75FA089-5B8B-704C-97CD-B1F79C94B10A}" type="slidenum">
              <a:rPr lang="en-US"/>
              <a:pPr>
                <a:defRPr/>
              </a:pPr>
              <a:t>‹#›</a:t>
            </a:fld>
            <a:endParaRPr lang="en-US"/>
          </a:p>
        </p:txBody>
      </p:sp>
    </p:spTree>
    <p:extLst>
      <p:ext uri="{BB962C8B-B14F-4D97-AF65-F5344CB8AC3E}">
        <p14:creationId xmlns:p14="http://schemas.microsoft.com/office/powerpoint/2010/main" val="3055290167"/>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879B086-7DB7-1C47-9D13-D823254899B8}" type="slidenum">
              <a:rPr lang="en-US"/>
              <a:pPr>
                <a:defRPr/>
              </a:pPr>
              <a:t>‹#›</a:t>
            </a:fld>
            <a:endParaRPr lang="en-US"/>
          </a:p>
        </p:txBody>
      </p:sp>
    </p:spTree>
    <p:extLst>
      <p:ext uri="{BB962C8B-B14F-4D97-AF65-F5344CB8AC3E}">
        <p14:creationId xmlns:p14="http://schemas.microsoft.com/office/powerpoint/2010/main" val="425840647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9146121"/>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37DCE02A-8F86-A14D-8AD3-3D0EB16A19D8}" type="slidenum">
              <a:rPr lang="en-US"/>
              <a:pPr>
                <a:defRPr/>
              </a:pPr>
              <a:t>‹#›</a:t>
            </a:fld>
            <a:endParaRPr lang="en-US"/>
          </a:p>
        </p:txBody>
      </p:sp>
    </p:spTree>
    <p:extLst>
      <p:ext uri="{BB962C8B-B14F-4D97-AF65-F5344CB8AC3E}">
        <p14:creationId xmlns:p14="http://schemas.microsoft.com/office/powerpoint/2010/main" val="4162590520"/>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2070C84-B261-3340-B7BC-14603D8C0E76}" type="slidenum">
              <a:rPr lang="en-US"/>
              <a:pPr>
                <a:defRPr/>
              </a:pPr>
              <a:t>‹#›</a:t>
            </a:fld>
            <a:endParaRPr lang="en-US"/>
          </a:p>
        </p:txBody>
      </p:sp>
    </p:spTree>
    <p:extLst>
      <p:ext uri="{BB962C8B-B14F-4D97-AF65-F5344CB8AC3E}">
        <p14:creationId xmlns:p14="http://schemas.microsoft.com/office/powerpoint/2010/main" val="2413237046"/>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C85567EB-EBA0-6B42-8574-D202EDF5B92C}" type="slidenum">
              <a:rPr lang="en-US"/>
              <a:pPr>
                <a:defRPr/>
              </a:pPr>
              <a:t>‹#›</a:t>
            </a:fld>
            <a:endParaRPr lang="en-US"/>
          </a:p>
        </p:txBody>
      </p:sp>
    </p:spTree>
    <p:extLst>
      <p:ext uri="{BB962C8B-B14F-4D97-AF65-F5344CB8AC3E}">
        <p14:creationId xmlns:p14="http://schemas.microsoft.com/office/powerpoint/2010/main" val="3562367494"/>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08926584-22E0-FB40-8752-D36CDB905DDE}" type="slidenum">
              <a:rPr lang="en-US"/>
              <a:pPr>
                <a:defRPr/>
              </a:pPr>
              <a:t>‹#›</a:t>
            </a:fld>
            <a:endParaRPr lang="en-US"/>
          </a:p>
        </p:txBody>
      </p:sp>
    </p:spTree>
    <p:extLst>
      <p:ext uri="{BB962C8B-B14F-4D97-AF65-F5344CB8AC3E}">
        <p14:creationId xmlns:p14="http://schemas.microsoft.com/office/powerpoint/2010/main" val="621296507"/>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963288E0-1D4D-CB45-AC37-B27B471FA814}" type="slidenum">
              <a:rPr lang="en-US"/>
              <a:pPr>
                <a:defRPr/>
              </a:pPr>
              <a:t>‹#›</a:t>
            </a:fld>
            <a:endParaRPr lang="en-US"/>
          </a:p>
        </p:txBody>
      </p:sp>
    </p:spTree>
    <p:extLst>
      <p:ext uri="{BB962C8B-B14F-4D97-AF65-F5344CB8AC3E}">
        <p14:creationId xmlns:p14="http://schemas.microsoft.com/office/powerpoint/2010/main" val="3347729849"/>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B117749-B9AD-944B-B0FB-E4D9A692AFC1}" type="slidenum">
              <a:rPr lang="en-US"/>
              <a:pPr>
                <a:defRPr/>
              </a:pPr>
              <a:t>‹#›</a:t>
            </a:fld>
            <a:endParaRPr lang="en-US"/>
          </a:p>
        </p:txBody>
      </p:sp>
    </p:spTree>
    <p:extLst>
      <p:ext uri="{BB962C8B-B14F-4D97-AF65-F5344CB8AC3E}">
        <p14:creationId xmlns:p14="http://schemas.microsoft.com/office/powerpoint/2010/main" val="381244984"/>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10B6ACA1-5E74-3D4F-8986-B9492501E674}" type="slidenum">
              <a:rPr lang="en-US"/>
              <a:pPr>
                <a:defRPr/>
              </a:pPr>
              <a:t>‹#›</a:t>
            </a:fld>
            <a:endParaRPr lang="en-US"/>
          </a:p>
        </p:txBody>
      </p:sp>
    </p:spTree>
    <p:extLst>
      <p:ext uri="{BB962C8B-B14F-4D97-AF65-F5344CB8AC3E}">
        <p14:creationId xmlns:p14="http://schemas.microsoft.com/office/powerpoint/2010/main" val="1188180773"/>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46C622E-EBDB-9244-9F3A-25BB681DA3D3}" type="slidenum">
              <a:rPr lang="en-US"/>
              <a:pPr>
                <a:defRPr/>
              </a:pPr>
              <a:t>‹#›</a:t>
            </a:fld>
            <a:endParaRPr lang="en-US"/>
          </a:p>
        </p:txBody>
      </p:sp>
    </p:spTree>
    <p:extLst>
      <p:ext uri="{BB962C8B-B14F-4D97-AF65-F5344CB8AC3E}">
        <p14:creationId xmlns:p14="http://schemas.microsoft.com/office/powerpoint/2010/main" val="3206298175"/>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1EB51C8-B520-3F4E-A3B0-D1C6055896FA}" type="slidenum">
              <a:rPr lang="en-US"/>
              <a:pPr>
                <a:defRPr/>
              </a:pPr>
              <a:t>‹#›</a:t>
            </a:fld>
            <a:endParaRPr lang="en-US"/>
          </a:p>
        </p:txBody>
      </p:sp>
    </p:spTree>
    <p:extLst>
      <p:ext uri="{BB962C8B-B14F-4D97-AF65-F5344CB8AC3E}">
        <p14:creationId xmlns:p14="http://schemas.microsoft.com/office/powerpoint/2010/main" val="2348129366"/>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98311EF-0320-7F4E-B2C9-9BF2778DFFAE}" type="slidenum">
              <a:rPr lang="en-US"/>
              <a:pPr>
                <a:defRPr/>
              </a:pPr>
              <a:t>‹#›</a:t>
            </a:fld>
            <a:endParaRPr lang="en-US"/>
          </a:p>
        </p:txBody>
      </p:sp>
    </p:spTree>
    <p:extLst>
      <p:ext uri="{BB962C8B-B14F-4D97-AF65-F5344CB8AC3E}">
        <p14:creationId xmlns:p14="http://schemas.microsoft.com/office/powerpoint/2010/main" val="198296259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8513553"/>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A88876C-07F5-3440-BFAD-14285C33E709}" type="slidenum">
              <a:rPr lang="en-US"/>
              <a:pPr>
                <a:defRPr/>
              </a:pPr>
              <a:t>‹#›</a:t>
            </a:fld>
            <a:endParaRPr lang="en-US"/>
          </a:p>
        </p:txBody>
      </p:sp>
    </p:spTree>
    <p:extLst>
      <p:ext uri="{BB962C8B-B14F-4D97-AF65-F5344CB8AC3E}">
        <p14:creationId xmlns:p14="http://schemas.microsoft.com/office/powerpoint/2010/main" val="839643670"/>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91F6A7E1-423A-9E40-8084-279330A9E9A9}" type="slidenum">
              <a:rPr lang="en-US"/>
              <a:pPr>
                <a:defRPr/>
              </a:pPr>
              <a:t>‹#›</a:t>
            </a:fld>
            <a:endParaRPr lang="en-US"/>
          </a:p>
        </p:txBody>
      </p:sp>
    </p:spTree>
    <p:extLst>
      <p:ext uri="{BB962C8B-B14F-4D97-AF65-F5344CB8AC3E}">
        <p14:creationId xmlns:p14="http://schemas.microsoft.com/office/powerpoint/2010/main" val="4207127687"/>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8E9C770-F949-E04E-BAAB-558135E44B52}" type="slidenum">
              <a:rPr lang="en-US"/>
              <a:pPr>
                <a:defRPr/>
              </a:pPr>
              <a:t>‹#›</a:t>
            </a:fld>
            <a:endParaRPr lang="en-US"/>
          </a:p>
        </p:txBody>
      </p:sp>
    </p:spTree>
    <p:extLst>
      <p:ext uri="{BB962C8B-B14F-4D97-AF65-F5344CB8AC3E}">
        <p14:creationId xmlns:p14="http://schemas.microsoft.com/office/powerpoint/2010/main" val="2695003170"/>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9D47A41-07F5-7A46-A136-8C025DAA9358}" type="slidenum">
              <a:rPr lang="en-US"/>
              <a:pPr>
                <a:defRPr/>
              </a:pPr>
              <a:t>‹#›</a:t>
            </a:fld>
            <a:endParaRPr lang="en-US"/>
          </a:p>
        </p:txBody>
      </p:sp>
    </p:spTree>
    <p:extLst>
      <p:ext uri="{BB962C8B-B14F-4D97-AF65-F5344CB8AC3E}">
        <p14:creationId xmlns:p14="http://schemas.microsoft.com/office/powerpoint/2010/main" val="3467392612"/>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0980EE33-46C6-424D-8FB9-2F7390E6270D}" type="slidenum">
              <a:rPr lang="en-US"/>
              <a:pPr>
                <a:defRPr/>
              </a:pPr>
              <a:t>‹#›</a:t>
            </a:fld>
            <a:endParaRPr lang="en-US"/>
          </a:p>
        </p:txBody>
      </p:sp>
    </p:spTree>
    <p:extLst>
      <p:ext uri="{BB962C8B-B14F-4D97-AF65-F5344CB8AC3E}">
        <p14:creationId xmlns:p14="http://schemas.microsoft.com/office/powerpoint/2010/main" val="3068926033"/>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3B1A8B07-A44B-B44F-B434-E5C709AC4B20}" type="slidenum">
              <a:rPr lang="en-US"/>
              <a:pPr>
                <a:defRPr/>
              </a:pPr>
              <a:t>‹#›</a:t>
            </a:fld>
            <a:endParaRPr lang="en-US"/>
          </a:p>
        </p:txBody>
      </p:sp>
    </p:spTree>
    <p:extLst>
      <p:ext uri="{BB962C8B-B14F-4D97-AF65-F5344CB8AC3E}">
        <p14:creationId xmlns:p14="http://schemas.microsoft.com/office/powerpoint/2010/main" val="3875212580"/>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33CFCB84-99B2-8947-9FF0-A4DB73373A55}" type="slidenum">
              <a:rPr lang="en-US"/>
              <a:pPr>
                <a:defRPr/>
              </a:pPr>
              <a:t>‹#›</a:t>
            </a:fld>
            <a:endParaRPr lang="en-US"/>
          </a:p>
        </p:txBody>
      </p:sp>
    </p:spTree>
    <p:extLst>
      <p:ext uri="{BB962C8B-B14F-4D97-AF65-F5344CB8AC3E}">
        <p14:creationId xmlns:p14="http://schemas.microsoft.com/office/powerpoint/2010/main" val="3650364522"/>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2B43A304-40B5-FB40-847A-95D9C3AD5789}" type="slidenum">
              <a:rPr lang="en-US"/>
              <a:pPr>
                <a:defRPr/>
              </a:pPr>
              <a:t>‹#›</a:t>
            </a:fld>
            <a:endParaRPr lang="en-US"/>
          </a:p>
        </p:txBody>
      </p:sp>
    </p:spTree>
    <p:extLst>
      <p:ext uri="{BB962C8B-B14F-4D97-AF65-F5344CB8AC3E}">
        <p14:creationId xmlns:p14="http://schemas.microsoft.com/office/powerpoint/2010/main" val="2081853748"/>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8C579A6-7F6B-7C42-91FD-9CBE9F4A9D10}" type="slidenum">
              <a:rPr lang="en-US"/>
              <a:pPr>
                <a:defRPr/>
              </a:pPr>
              <a:t>‹#›</a:t>
            </a:fld>
            <a:endParaRPr lang="en-US"/>
          </a:p>
        </p:txBody>
      </p:sp>
    </p:spTree>
    <p:extLst>
      <p:ext uri="{BB962C8B-B14F-4D97-AF65-F5344CB8AC3E}">
        <p14:creationId xmlns:p14="http://schemas.microsoft.com/office/powerpoint/2010/main" val="3401091132"/>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B872AB7-9AEA-404E-822C-06A4582E506B}" type="slidenum">
              <a:rPr lang="en-US"/>
              <a:pPr>
                <a:defRPr/>
              </a:pPr>
              <a:t>‹#›</a:t>
            </a:fld>
            <a:endParaRPr lang="en-US"/>
          </a:p>
        </p:txBody>
      </p:sp>
    </p:spTree>
    <p:extLst>
      <p:ext uri="{BB962C8B-B14F-4D97-AF65-F5344CB8AC3E}">
        <p14:creationId xmlns:p14="http://schemas.microsoft.com/office/powerpoint/2010/main" val="254878473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48507433"/>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2287FCDF-356B-BC4E-95E1-001936F4A908}" type="slidenum">
              <a:rPr lang="en-US"/>
              <a:pPr>
                <a:defRPr/>
              </a:pPr>
              <a:t>‹#›</a:t>
            </a:fld>
            <a:endParaRPr lang="en-US"/>
          </a:p>
        </p:txBody>
      </p:sp>
    </p:spTree>
    <p:extLst>
      <p:ext uri="{BB962C8B-B14F-4D97-AF65-F5344CB8AC3E}">
        <p14:creationId xmlns:p14="http://schemas.microsoft.com/office/powerpoint/2010/main" val="437350852"/>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41C2ADB-C278-2D4B-BDB2-8872EC41F100}" type="slidenum">
              <a:rPr lang="en-US"/>
              <a:pPr>
                <a:defRPr/>
              </a:pPr>
              <a:t>‹#›</a:t>
            </a:fld>
            <a:endParaRPr lang="en-US"/>
          </a:p>
        </p:txBody>
      </p:sp>
    </p:spTree>
    <p:extLst>
      <p:ext uri="{BB962C8B-B14F-4D97-AF65-F5344CB8AC3E}">
        <p14:creationId xmlns:p14="http://schemas.microsoft.com/office/powerpoint/2010/main" val="3424844793"/>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2DAA525B-9721-E747-9539-1AA0A9B4160D}" type="slidenum">
              <a:rPr lang="en-US"/>
              <a:pPr>
                <a:defRPr/>
              </a:pPr>
              <a:t>‹#›</a:t>
            </a:fld>
            <a:endParaRPr lang="en-US"/>
          </a:p>
        </p:txBody>
      </p:sp>
    </p:spTree>
    <p:extLst>
      <p:ext uri="{BB962C8B-B14F-4D97-AF65-F5344CB8AC3E}">
        <p14:creationId xmlns:p14="http://schemas.microsoft.com/office/powerpoint/2010/main" val="3722012753"/>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2935EBF-5FF7-EC40-A824-DDC2FD95467D}" type="slidenum">
              <a:rPr lang="en-US"/>
              <a:pPr>
                <a:defRPr/>
              </a:pPr>
              <a:t>‹#›</a:t>
            </a:fld>
            <a:endParaRPr lang="en-US"/>
          </a:p>
        </p:txBody>
      </p:sp>
    </p:spTree>
    <p:extLst>
      <p:ext uri="{BB962C8B-B14F-4D97-AF65-F5344CB8AC3E}">
        <p14:creationId xmlns:p14="http://schemas.microsoft.com/office/powerpoint/2010/main" val="3776025514"/>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3FECE2D9-29D9-A74A-92F0-59E55CC6DD9E}" type="slidenum">
              <a:rPr lang="en-US"/>
              <a:pPr>
                <a:defRPr/>
              </a:pPr>
              <a:t>‹#›</a:t>
            </a:fld>
            <a:endParaRPr lang="en-US"/>
          </a:p>
        </p:txBody>
      </p:sp>
    </p:spTree>
    <p:extLst>
      <p:ext uri="{BB962C8B-B14F-4D97-AF65-F5344CB8AC3E}">
        <p14:creationId xmlns:p14="http://schemas.microsoft.com/office/powerpoint/2010/main" val="457141668"/>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E0A0BFD9-8F02-C640-8EC4-B3B99BF2F6AF}" type="slidenum">
              <a:rPr lang="en-US"/>
              <a:pPr>
                <a:defRPr/>
              </a:pPr>
              <a:t>‹#›</a:t>
            </a:fld>
            <a:endParaRPr lang="en-US"/>
          </a:p>
        </p:txBody>
      </p:sp>
    </p:spTree>
    <p:extLst>
      <p:ext uri="{BB962C8B-B14F-4D97-AF65-F5344CB8AC3E}">
        <p14:creationId xmlns:p14="http://schemas.microsoft.com/office/powerpoint/2010/main" val="2244186184"/>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35DEF89-92B0-D64E-B8E5-47749EAADB96}" type="slidenum">
              <a:rPr lang="en-US"/>
              <a:pPr>
                <a:defRPr/>
              </a:pPr>
              <a:t>‹#›</a:t>
            </a:fld>
            <a:endParaRPr lang="en-US"/>
          </a:p>
        </p:txBody>
      </p:sp>
    </p:spTree>
    <p:extLst>
      <p:ext uri="{BB962C8B-B14F-4D97-AF65-F5344CB8AC3E}">
        <p14:creationId xmlns:p14="http://schemas.microsoft.com/office/powerpoint/2010/main" val="3180041255"/>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E6AF677B-D60B-0244-B3D2-313473F70DA7}" type="slidenum">
              <a:rPr lang="en-US"/>
              <a:pPr>
                <a:defRPr/>
              </a:pPr>
              <a:t>‹#›</a:t>
            </a:fld>
            <a:endParaRPr lang="en-US"/>
          </a:p>
        </p:txBody>
      </p:sp>
    </p:spTree>
    <p:extLst>
      <p:ext uri="{BB962C8B-B14F-4D97-AF65-F5344CB8AC3E}">
        <p14:creationId xmlns:p14="http://schemas.microsoft.com/office/powerpoint/2010/main" val="3139902106"/>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6B44C6E-706D-D44C-8BBB-F83AE8D8EEA5}" type="slidenum">
              <a:rPr lang="en-US"/>
              <a:pPr>
                <a:defRPr/>
              </a:pPr>
              <a:t>‹#›</a:t>
            </a:fld>
            <a:endParaRPr lang="en-US"/>
          </a:p>
        </p:txBody>
      </p:sp>
    </p:spTree>
    <p:extLst>
      <p:ext uri="{BB962C8B-B14F-4D97-AF65-F5344CB8AC3E}">
        <p14:creationId xmlns:p14="http://schemas.microsoft.com/office/powerpoint/2010/main" val="1233592957"/>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3B3F8E42-7CC9-2D44-8996-67AFACF192E1}" type="slidenum">
              <a:rPr lang="en-US"/>
              <a:pPr>
                <a:defRPr/>
              </a:pPr>
              <a:t>‹#›</a:t>
            </a:fld>
            <a:endParaRPr lang="en-US"/>
          </a:p>
        </p:txBody>
      </p:sp>
    </p:spTree>
    <p:extLst>
      <p:ext uri="{BB962C8B-B14F-4D97-AF65-F5344CB8AC3E}">
        <p14:creationId xmlns:p14="http://schemas.microsoft.com/office/powerpoint/2010/main" val="161536726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1623651"/>
      </p:ext>
    </p:extLst>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8C36B97-2013-574E-9AF7-3490A1298C15}" type="slidenum">
              <a:rPr lang="en-US"/>
              <a:pPr>
                <a:defRPr/>
              </a:pPr>
              <a:t>‹#›</a:t>
            </a:fld>
            <a:endParaRPr lang="en-US"/>
          </a:p>
        </p:txBody>
      </p:sp>
    </p:spTree>
    <p:extLst>
      <p:ext uri="{BB962C8B-B14F-4D97-AF65-F5344CB8AC3E}">
        <p14:creationId xmlns:p14="http://schemas.microsoft.com/office/powerpoint/2010/main" val="3555972371"/>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0F1431A-127A-AE45-81D3-C546EA89F08D}" type="slidenum">
              <a:rPr lang="en-US"/>
              <a:pPr>
                <a:defRPr/>
              </a:pPr>
              <a:t>‹#›</a:t>
            </a:fld>
            <a:endParaRPr lang="en-US"/>
          </a:p>
        </p:txBody>
      </p:sp>
    </p:spTree>
    <p:extLst>
      <p:ext uri="{BB962C8B-B14F-4D97-AF65-F5344CB8AC3E}">
        <p14:creationId xmlns:p14="http://schemas.microsoft.com/office/powerpoint/2010/main" val="3713425817"/>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5EBDD15-79E4-BB41-AC1B-8A42B6BCE650}" type="slidenum">
              <a:rPr lang="en-US"/>
              <a:pPr>
                <a:defRPr/>
              </a:pPr>
              <a:t>‹#›</a:t>
            </a:fld>
            <a:endParaRPr lang="en-US"/>
          </a:p>
        </p:txBody>
      </p:sp>
    </p:spTree>
    <p:extLst>
      <p:ext uri="{BB962C8B-B14F-4D97-AF65-F5344CB8AC3E}">
        <p14:creationId xmlns:p14="http://schemas.microsoft.com/office/powerpoint/2010/main" val="4003701120"/>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6AED3125-468D-1A4A-A4B0-EDB566F16253}" type="slidenum">
              <a:rPr lang="en-US"/>
              <a:pPr>
                <a:defRPr/>
              </a:pPr>
              <a:t>‹#›</a:t>
            </a:fld>
            <a:endParaRPr lang="en-US"/>
          </a:p>
        </p:txBody>
      </p:sp>
    </p:spTree>
    <p:extLst>
      <p:ext uri="{BB962C8B-B14F-4D97-AF65-F5344CB8AC3E}">
        <p14:creationId xmlns:p14="http://schemas.microsoft.com/office/powerpoint/2010/main" val="1893084022"/>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C64035E-E3DD-1348-84BE-69D6E7BBF76C}" type="slidenum">
              <a:rPr lang="en-US"/>
              <a:pPr>
                <a:defRPr/>
              </a:pPr>
              <a:t>‹#›</a:t>
            </a:fld>
            <a:endParaRPr lang="en-US"/>
          </a:p>
        </p:txBody>
      </p:sp>
    </p:spTree>
    <p:extLst>
      <p:ext uri="{BB962C8B-B14F-4D97-AF65-F5344CB8AC3E}">
        <p14:creationId xmlns:p14="http://schemas.microsoft.com/office/powerpoint/2010/main" val="2799340861"/>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5014D50D-176A-8D4F-857A-75EF6D47F305}" type="slidenum">
              <a:rPr lang="en-US"/>
              <a:pPr>
                <a:defRPr/>
              </a:pPr>
              <a:t>‹#›</a:t>
            </a:fld>
            <a:endParaRPr lang="en-US"/>
          </a:p>
        </p:txBody>
      </p:sp>
    </p:spTree>
    <p:extLst>
      <p:ext uri="{BB962C8B-B14F-4D97-AF65-F5344CB8AC3E}">
        <p14:creationId xmlns:p14="http://schemas.microsoft.com/office/powerpoint/2010/main" val="4163037132"/>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9BFA54B8-CFD6-2D46-8606-D6AF9A6F79EB}" type="slidenum">
              <a:rPr lang="en-US"/>
              <a:pPr>
                <a:defRPr/>
              </a:pPr>
              <a:t>‹#›</a:t>
            </a:fld>
            <a:endParaRPr lang="en-US"/>
          </a:p>
        </p:txBody>
      </p:sp>
    </p:spTree>
    <p:extLst>
      <p:ext uri="{BB962C8B-B14F-4D97-AF65-F5344CB8AC3E}">
        <p14:creationId xmlns:p14="http://schemas.microsoft.com/office/powerpoint/2010/main" val="2169199808"/>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6606D95-7C53-4443-9FB6-83E11BB7080F}" type="slidenum">
              <a:rPr lang="en-US"/>
              <a:pPr>
                <a:defRPr/>
              </a:pPr>
              <a:t>‹#›</a:t>
            </a:fld>
            <a:endParaRPr lang="en-US"/>
          </a:p>
        </p:txBody>
      </p:sp>
    </p:spTree>
    <p:extLst>
      <p:ext uri="{BB962C8B-B14F-4D97-AF65-F5344CB8AC3E}">
        <p14:creationId xmlns:p14="http://schemas.microsoft.com/office/powerpoint/2010/main" val="2588705350"/>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B8E7F8AC-4382-4645-877D-ACA679BDCF98}" type="slidenum">
              <a:rPr lang="en-US"/>
              <a:pPr>
                <a:defRPr/>
              </a:pPr>
              <a:t>‹#›</a:t>
            </a:fld>
            <a:endParaRPr lang="en-US"/>
          </a:p>
        </p:txBody>
      </p:sp>
    </p:spTree>
    <p:extLst>
      <p:ext uri="{BB962C8B-B14F-4D97-AF65-F5344CB8AC3E}">
        <p14:creationId xmlns:p14="http://schemas.microsoft.com/office/powerpoint/2010/main" val="2457082852"/>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E2994079-0BCE-834E-862C-37B538F12804}" type="slidenum">
              <a:rPr lang="en-US"/>
              <a:pPr>
                <a:defRPr/>
              </a:pPr>
              <a:t>‹#›</a:t>
            </a:fld>
            <a:endParaRPr lang="en-US"/>
          </a:p>
        </p:txBody>
      </p:sp>
    </p:spTree>
    <p:extLst>
      <p:ext uri="{BB962C8B-B14F-4D97-AF65-F5344CB8AC3E}">
        <p14:creationId xmlns:p14="http://schemas.microsoft.com/office/powerpoint/2010/main" val="408498038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87477705"/>
      </p:ext>
    </p:extLst>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89BF3B0-ADA3-F74B-BA8C-362A9D4E1907}" type="slidenum">
              <a:rPr lang="en-US"/>
              <a:pPr>
                <a:defRPr/>
              </a:pPr>
              <a:t>‹#›</a:t>
            </a:fld>
            <a:endParaRPr lang="en-US"/>
          </a:p>
        </p:txBody>
      </p:sp>
    </p:spTree>
    <p:extLst>
      <p:ext uri="{BB962C8B-B14F-4D97-AF65-F5344CB8AC3E}">
        <p14:creationId xmlns:p14="http://schemas.microsoft.com/office/powerpoint/2010/main" val="2144300365"/>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A319700-0E6C-FD45-96D2-F7C582B1604C}" type="slidenum">
              <a:rPr lang="en-US"/>
              <a:pPr>
                <a:defRPr/>
              </a:pPr>
              <a:t>‹#›</a:t>
            </a:fld>
            <a:endParaRPr lang="en-US"/>
          </a:p>
        </p:txBody>
      </p:sp>
    </p:spTree>
    <p:extLst>
      <p:ext uri="{BB962C8B-B14F-4D97-AF65-F5344CB8AC3E}">
        <p14:creationId xmlns:p14="http://schemas.microsoft.com/office/powerpoint/2010/main" val="3730969123"/>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35BD7CB-184E-9C44-A649-1AB6187B4DEC}" type="slidenum">
              <a:rPr lang="en-US"/>
              <a:pPr>
                <a:defRPr/>
              </a:pPr>
              <a:t>‹#›</a:t>
            </a:fld>
            <a:endParaRPr lang="en-US"/>
          </a:p>
        </p:txBody>
      </p:sp>
    </p:spTree>
    <p:extLst>
      <p:ext uri="{BB962C8B-B14F-4D97-AF65-F5344CB8AC3E}">
        <p14:creationId xmlns:p14="http://schemas.microsoft.com/office/powerpoint/2010/main" val="2610961282"/>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0959B87-D7C4-2048-B53E-1B76F747A231}" type="slidenum">
              <a:rPr lang="en-US"/>
              <a:pPr>
                <a:defRPr/>
              </a:pPr>
              <a:t>‹#›</a:t>
            </a:fld>
            <a:endParaRPr lang="en-US"/>
          </a:p>
        </p:txBody>
      </p:sp>
    </p:spTree>
    <p:extLst>
      <p:ext uri="{BB962C8B-B14F-4D97-AF65-F5344CB8AC3E}">
        <p14:creationId xmlns:p14="http://schemas.microsoft.com/office/powerpoint/2010/main" val="166022268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643230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9EF793C2-1101-014E-A0E5-7373F94626E9}" type="slidenum">
              <a:rPr lang="en-US"/>
              <a:pPr>
                <a:defRPr/>
              </a:pPr>
              <a:t>‹#›</a:t>
            </a:fld>
            <a:endParaRPr lang="en-US"/>
          </a:p>
        </p:txBody>
      </p:sp>
    </p:spTree>
    <p:extLst>
      <p:ext uri="{BB962C8B-B14F-4D97-AF65-F5344CB8AC3E}">
        <p14:creationId xmlns:p14="http://schemas.microsoft.com/office/powerpoint/2010/main" val="612334184"/>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314074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07378402"/>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673942"/>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6031888"/>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741914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724812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958193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9724286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054387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7438682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0B4106F5-99C5-A748-B442-692184CD3C86}" type="slidenum">
              <a:rPr lang="en-US"/>
              <a:pPr>
                <a:defRPr/>
              </a:pPr>
              <a:t>‹#›</a:t>
            </a:fld>
            <a:endParaRPr lang="en-US"/>
          </a:p>
        </p:txBody>
      </p:sp>
    </p:spTree>
    <p:extLst>
      <p:ext uri="{BB962C8B-B14F-4D97-AF65-F5344CB8AC3E}">
        <p14:creationId xmlns:p14="http://schemas.microsoft.com/office/powerpoint/2010/main" val="1690765240"/>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4914900"/>
            <a:ext cx="3270250" cy="247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9750" y="4914900"/>
            <a:ext cx="3270250" cy="247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782325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7667841"/>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178249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99906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4563762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51393468"/>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454635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46775" y="2362200"/>
            <a:ext cx="1673225"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2362200"/>
            <a:ext cx="4867275"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7128951"/>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99785405"/>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62936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F02265F-CBE2-704A-94E1-DBEDD04B8A00}" type="slidenum">
              <a:rPr lang="en-US"/>
              <a:pPr>
                <a:defRPr/>
              </a:pPr>
              <a:t>‹#›</a:t>
            </a:fld>
            <a:endParaRPr lang="en-US"/>
          </a:p>
        </p:txBody>
      </p:sp>
    </p:spTree>
    <p:extLst>
      <p:ext uri="{BB962C8B-B14F-4D97-AF65-F5344CB8AC3E}">
        <p14:creationId xmlns:p14="http://schemas.microsoft.com/office/powerpoint/2010/main" val="286532047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7072604"/>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4914900"/>
            <a:ext cx="3270250" cy="247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9750" y="4914900"/>
            <a:ext cx="3270250" cy="247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16343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8067100"/>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051553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690168"/>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90626046"/>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09319178"/>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340746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46775" y="2362200"/>
            <a:ext cx="1673225"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2362200"/>
            <a:ext cx="4867275"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389628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5527406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4C8D606-AF9C-CB48-A32B-703649E37C63}" type="slidenum">
              <a:rPr lang="en-US"/>
              <a:pPr>
                <a:defRPr/>
              </a:pPr>
              <a:t>‹#›</a:t>
            </a:fld>
            <a:endParaRPr lang="en-US"/>
          </a:p>
        </p:txBody>
      </p:sp>
    </p:spTree>
    <p:extLst>
      <p:ext uri="{BB962C8B-B14F-4D97-AF65-F5344CB8AC3E}">
        <p14:creationId xmlns:p14="http://schemas.microsoft.com/office/powerpoint/2010/main" val="4043797314"/>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054303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33725923"/>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568554"/>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37518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4721568"/>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0013948"/>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499972"/>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0262922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848989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1409700"/>
            <a:ext cx="2925762" cy="7302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1409700"/>
            <a:ext cx="8624888" cy="73025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615724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8.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6.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9.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0.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1.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2.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0.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43.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1.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44.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2.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45.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3.xml"/><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theme" Target="../theme/theme46.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4.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47.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5.xml"/><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48.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6.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49.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7.xml"/><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50.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8.xml"/><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theme" Target="../theme/theme51.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9.xml"/><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theme" Target="../theme/theme52.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0.xml"/><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theme" Target="../theme/theme53.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927100" y="1409700"/>
            <a:ext cx="11150600" cy="1841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1026" name="Rectangle 2"/>
          <p:cNvSpPr>
            <a:spLocks noGrp="1" noChangeArrowheads="1"/>
          </p:cNvSpPr>
          <p:nvPr>
            <p:ph type="body" idx="1"/>
          </p:nvPr>
        </p:nvSpPr>
        <p:spPr bwMode="auto">
          <a:xfrm>
            <a:off x="927100" y="3302000"/>
            <a:ext cx="11150600" cy="4546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7" name="Text Box 3"/>
          <p:cNvSpPr txBox="1">
            <a:spLocks noGrp="1" noChangeArrowheads="1"/>
          </p:cNvSpPr>
          <p:nvPr>
            <p:ph type="sldNum" sz="quarter" idx="4"/>
          </p:nvPr>
        </p:nvSpPr>
        <p:spPr bwMode="auto">
          <a:xfrm>
            <a:off x="6381750" y="9398000"/>
            <a:ext cx="228600" cy="24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1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09379279-4C69-7E42-89DE-4805D1144EC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p:hf hdr="0" ftr="0" dt="0"/>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5842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1pPr>
      <a:lvl2pPr marL="8128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2pPr>
      <a:lvl3pPr marL="10414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3pPr>
      <a:lvl4pPr marL="12954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4pPr>
      <a:lvl5pPr marL="15240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5pPr>
      <a:lvl6pPr marL="19812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6pPr>
      <a:lvl7pPr marL="24384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7pPr>
      <a:lvl8pPr marL="28956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8pPr>
      <a:lvl9pPr marL="33528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1" name="Text Box 1"/>
          <p:cNvSpPr txBox="1">
            <a:spLocks noGrp="1" noChangeArrowheads="1"/>
          </p:cNvSpPr>
          <p:nvPr>
            <p:ph type="sldNum" sz="quarter" idx="4"/>
          </p:nvPr>
        </p:nvSpPr>
        <p:spPr bwMode="auto">
          <a:xfrm>
            <a:off x="11830050" y="8978900"/>
            <a:ext cx="330200" cy="342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9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B6CB52A9-8C2A-C143-8867-1EE0D5FD228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ransition/>
  <p:hf hdr="0" ftr="0" dt="0"/>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6223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1pPr>
      <a:lvl2pPr marL="8509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2pPr>
      <a:lvl3pPr marL="10795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3pPr>
      <a:lvl4pPr marL="13335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4pPr>
      <a:lvl5pPr marL="15621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5pPr>
      <a:lvl6pPr marL="20193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6pPr>
      <a:lvl7pPr marL="24765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7pPr>
      <a:lvl8pPr marL="29337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8pPr>
      <a:lvl9pPr marL="33909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927100" y="1409700"/>
            <a:ext cx="11150600" cy="1841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11266" name="Rectangle 2"/>
          <p:cNvSpPr>
            <a:spLocks noGrp="1" noChangeArrowheads="1"/>
          </p:cNvSpPr>
          <p:nvPr>
            <p:ph type="body" idx="1"/>
          </p:nvPr>
        </p:nvSpPr>
        <p:spPr bwMode="auto">
          <a:xfrm>
            <a:off x="927100" y="3302000"/>
            <a:ext cx="5448300" cy="4546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5080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1pPr>
      <a:lvl2pPr marL="7366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2pPr>
      <a:lvl3pPr marL="9652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3pPr>
      <a:lvl4pPr marL="12192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4pPr>
      <a:lvl5pPr marL="14478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5pPr>
      <a:lvl6pPr marL="19050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6pPr>
      <a:lvl7pPr marL="23622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7pPr>
      <a:lvl8pPr marL="28194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8pPr>
      <a:lvl9pPr marL="32766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bwMode="auto">
          <a:xfrm>
            <a:off x="927100" y="1409700"/>
            <a:ext cx="11150600" cy="1841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12290" name="Rectangle 2"/>
          <p:cNvSpPr>
            <a:spLocks noGrp="1" noChangeArrowheads="1"/>
          </p:cNvSpPr>
          <p:nvPr>
            <p:ph type="body" idx="1"/>
          </p:nvPr>
        </p:nvSpPr>
        <p:spPr bwMode="auto">
          <a:xfrm>
            <a:off x="927100" y="3302000"/>
            <a:ext cx="11150600" cy="4546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2291" name="Text Box 3"/>
          <p:cNvSpPr txBox="1">
            <a:spLocks noGrp="1" noChangeArrowheads="1"/>
          </p:cNvSpPr>
          <p:nvPr>
            <p:ph type="sldNum" sz="quarter" idx="4"/>
          </p:nvPr>
        </p:nvSpPr>
        <p:spPr bwMode="auto">
          <a:xfrm>
            <a:off x="6381750" y="9372600"/>
            <a:ext cx="228600" cy="24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1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20ABE69E-59DA-A248-9C7D-117720F89A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ransition/>
  <p:hf hdr="0" ftr="0" dt="0"/>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508000" indent="-368300" algn="l" rtl="0" eaLnBrk="0" fontAlgn="base" hangingPunct="0">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1pPr>
      <a:lvl2pPr marL="736600" indent="-368300" algn="l" rtl="0" eaLnBrk="0" fontAlgn="base" hangingPunct="0">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2pPr>
      <a:lvl3pPr marL="965200" indent="-368300" algn="l" rtl="0" eaLnBrk="0" fontAlgn="base" hangingPunct="0">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3pPr>
      <a:lvl4pPr marL="1219200" indent="-368300" algn="l" rtl="0" eaLnBrk="0" fontAlgn="base" hangingPunct="0">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4pPr>
      <a:lvl5pPr marL="1447800" indent="-368300" algn="l" rtl="0" eaLnBrk="0" fontAlgn="base" hangingPunct="0">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5pPr>
      <a:lvl6pPr marL="1905000" indent="-368300" algn="l" rtl="0" fontAlgn="base">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6pPr>
      <a:lvl7pPr marL="2362200" indent="-368300" algn="l" rtl="0" fontAlgn="base">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7pPr>
      <a:lvl8pPr marL="2819400" indent="-368300" algn="l" rtl="0" fontAlgn="base">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8pPr>
      <a:lvl9pPr marL="3276600" indent="-368300" algn="l" rtl="0" fontAlgn="base">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bwMode="auto">
          <a:xfrm>
            <a:off x="927100" y="1409700"/>
            <a:ext cx="11150600" cy="1841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13314" name="Rectangle 2"/>
          <p:cNvSpPr>
            <a:spLocks noGrp="1" noChangeArrowheads="1"/>
          </p:cNvSpPr>
          <p:nvPr>
            <p:ph type="body" idx="1"/>
          </p:nvPr>
        </p:nvSpPr>
        <p:spPr bwMode="auto">
          <a:xfrm>
            <a:off x="7086600" y="3302000"/>
            <a:ext cx="4991100" cy="4546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5080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1pPr>
      <a:lvl2pPr marL="7366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2pPr>
      <a:lvl3pPr marL="9652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3pPr>
      <a:lvl4pPr marL="12192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4pPr>
      <a:lvl5pPr marL="14478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5pPr>
      <a:lvl6pPr marL="19050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6pPr>
      <a:lvl7pPr marL="23622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7pPr>
      <a:lvl8pPr marL="28194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8pPr>
      <a:lvl9pPr marL="32766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E9E7E8"/>
        </a:solid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body" idx="1"/>
          </p:nvPr>
        </p:nvSpPr>
        <p:spPr bwMode="auto">
          <a:xfrm>
            <a:off x="927100" y="3302000"/>
            <a:ext cx="5448300" cy="4546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4338" name="Rectangle 2"/>
          <p:cNvSpPr>
            <a:spLocks noGrp="1" noChangeArrowheads="1"/>
          </p:cNvSpPr>
          <p:nvPr>
            <p:ph type="title"/>
          </p:nvPr>
        </p:nvSpPr>
        <p:spPr bwMode="auto">
          <a:xfrm>
            <a:off x="927100" y="1409700"/>
            <a:ext cx="11150600" cy="1841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5080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1pPr>
      <a:lvl2pPr marL="7366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2pPr>
      <a:lvl3pPr marL="9652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3pPr>
      <a:lvl4pPr marL="12192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4pPr>
      <a:lvl5pPr marL="14478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5pPr>
      <a:lvl6pPr marL="19050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6pPr>
      <a:lvl7pPr marL="23622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7pPr>
      <a:lvl8pPr marL="28194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8pPr>
      <a:lvl9pPr marL="32766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bwMode="auto">
          <a:xfrm>
            <a:off x="647700" y="130175"/>
            <a:ext cx="11709400" cy="2144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15362" name="Rectangle 2"/>
          <p:cNvSpPr>
            <a:spLocks noGrp="1" noChangeArrowheads="1"/>
          </p:cNvSpPr>
          <p:nvPr>
            <p:ph type="body" idx="1"/>
          </p:nvPr>
        </p:nvSpPr>
        <p:spPr bwMode="auto">
          <a:xfrm>
            <a:off x="647700" y="2273300"/>
            <a:ext cx="11709400" cy="7480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5363" name="Text Box 3"/>
          <p:cNvSpPr txBox="1">
            <a:spLocks noGrp="1" noChangeArrowheads="1"/>
          </p:cNvSpPr>
          <p:nvPr>
            <p:ph type="sldNum" sz="quarter" idx="4"/>
          </p:nvPr>
        </p:nvSpPr>
        <p:spPr bwMode="auto">
          <a:xfrm>
            <a:off x="10626725" y="8882063"/>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A44D4E85-7DD9-CA43-9575-A6D2E3BDF2D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bwMode="auto">
          <a:xfrm>
            <a:off x="647700" y="130175"/>
            <a:ext cx="11709400" cy="2144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16386" name="Rectangle 2"/>
          <p:cNvSpPr>
            <a:spLocks noGrp="1" noChangeArrowheads="1"/>
          </p:cNvSpPr>
          <p:nvPr>
            <p:ph type="body" idx="1"/>
          </p:nvPr>
        </p:nvSpPr>
        <p:spPr bwMode="auto">
          <a:xfrm>
            <a:off x="647700" y="2273300"/>
            <a:ext cx="11709400" cy="7480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6387" name="Text Box 3"/>
          <p:cNvSpPr txBox="1">
            <a:spLocks noGrp="1" noChangeArrowheads="1"/>
          </p:cNvSpPr>
          <p:nvPr>
            <p:ph type="sldNum" sz="quarter" idx="4"/>
          </p:nvPr>
        </p:nvSpPr>
        <p:spPr bwMode="auto">
          <a:xfrm>
            <a:off x="10626725" y="8882063"/>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51B39B0E-BE90-6A4B-9BD6-E089597167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bwMode="auto">
          <a:xfrm>
            <a:off x="647700" y="130175"/>
            <a:ext cx="11709400" cy="2144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17410" name="Rectangle 2"/>
          <p:cNvSpPr>
            <a:spLocks noGrp="1" noChangeArrowheads="1"/>
          </p:cNvSpPr>
          <p:nvPr>
            <p:ph type="body" idx="1"/>
          </p:nvPr>
        </p:nvSpPr>
        <p:spPr bwMode="auto">
          <a:xfrm>
            <a:off x="647700" y="2273300"/>
            <a:ext cx="11709400" cy="7480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7411" name="Text Box 3"/>
          <p:cNvSpPr txBox="1">
            <a:spLocks noGrp="1" noChangeArrowheads="1"/>
          </p:cNvSpPr>
          <p:nvPr>
            <p:ph type="sldNum" sz="quarter" idx="4"/>
          </p:nvPr>
        </p:nvSpPr>
        <p:spPr bwMode="auto">
          <a:xfrm>
            <a:off x="10626725" y="8882063"/>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4BE1E23A-96E6-674F-9EFE-84246A4929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bwMode="auto">
          <a:xfrm>
            <a:off x="647700" y="130175"/>
            <a:ext cx="11709400" cy="2144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18434" name="Rectangle 2"/>
          <p:cNvSpPr>
            <a:spLocks noGrp="1" noChangeArrowheads="1"/>
          </p:cNvSpPr>
          <p:nvPr>
            <p:ph type="body" idx="1"/>
          </p:nvPr>
        </p:nvSpPr>
        <p:spPr bwMode="auto">
          <a:xfrm>
            <a:off x="647700" y="2273300"/>
            <a:ext cx="11709400" cy="7480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8435" name="Text Box 3"/>
          <p:cNvSpPr txBox="1">
            <a:spLocks noGrp="1" noChangeArrowheads="1"/>
          </p:cNvSpPr>
          <p:nvPr>
            <p:ph type="sldNum" sz="quarter" idx="4"/>
          </p:nvPr>
        </p:nvSpPr>
        <p:spPr bwMode="auto">
          <a:xfrm>
            <a:off x="10641013" y="8882063"/>
            <a:ext cx="390525" cy="368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6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D2BD582B-102A-C645-8600-436EF7FB33F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ransition/>
  <p:hf hdr="0" ftr="0" dt="0"/>
  <p:txStyles>
    <p:titleStyle>
      <a:lvl1pPr marL="57150" indent="-57150" algn="ctr" rtl="0" eaLnBrk="0" fontAlgn="base" hangingPunct="0">
        <a:spcBef>
          <a:spcPct val="0"/>
        </a:spcBef>
        <a:spcAft>
          <a:spcPct val="0"/>
        </a:spcAft>
        <a:defRPr sz="58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200">
          <a:solidFill>
            <a:schemeClr val="tx1"/>
          </a:solidFill>
          <a:latin typeface="+mn-lt"/>
          <a:ea typeface="+mn-ea"/>
          <a:cs typeface="+mn-cs"/>
          <a:sym typeface="Arial" charset="0"/>
        </a:defRPr>
      </a:lvl1pPr>
      <a:lvl2pPr marL="1050925" indent="-419100" algn="l" rtl="0" eaLnBrk="0" fontAlgn="base" hangingPunct="0">
        <a:spcBef>
          <a:spcPts val="900"/>
        </a:spcBef>
        <a:spcAft>
          <a:spcPct val="0"/>
        </a:spcAft>
        <a:buSzPct val="100000"/>
        <a:buFont typeface="Thonburi" charset="0"/>
        <a:buChar char="–"/>
        <a:defRPr sz="36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0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1945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9459"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C091C487-E8B7-234F-A182-281978499E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05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051"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88C57ABE-F8AF-D146-B869-902612AA87E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048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0483"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5EF419E5-B6BB-EE44-A4EC-9A013D2325E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1506"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1507"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3AD50097-5F26-EB4A-8809-F6E21A193C3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253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2531"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4066A009-A600-1B4C-B8BA-964FD6A03E7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3554"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3555"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8EDA0928-BB57-364C-8B45-11B6AFB75F3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457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4579"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14105596-490F-D548-9639-A5C49CF53B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560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5603"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A2313752-BC28-4648-BC0D-DFF333EEF87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6626"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6627"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9BC5D11A-68AC-8741-8249-1F86E21AA6A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765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7651"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E79C1947-C121-CB45-91CA-3AA411519A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8674"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8675"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EB4A8A15-39B5-C14B-B263-A5C4A6A463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969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9699"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66E4DF96-EAE0-7249-A029-2ECF5F0EC47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927100" y="3441700"/>
            <a:ext cx="11150600" cy="2857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2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072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0723"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A9500D5F-6D44-014B-9FBA-F0028D8BDD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5" name="Rectangle 1"/>
          <p:cNvSpPr>
            <a:spLocks noGrp="1" noChangeArrowheads="1"/>
          </p:cNvSpPr>
          <p:nvPr>
            <p:ph type="body" idx="1"/>
          </p:nvPr>
        </p:nvSpPr>
        <p:spPr bwMode="auto">
          <a:xfrm>
            <a:off x="927100" y="2159000"/>
            <a:ext cx="11150600" cy="541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584200" indent="-444500" algn="l" rtl="0" eaLnBrk="0" fontAlgn="base" hangingPunct="0">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1pPr>
      <a:lvl2pPr marL="812800" indent="-444500" algn="l" rtl="0" eaLnBrk="0" fontAlgn="base" hangingPunct="0">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2pPr>
      <a:lvl3pPr marL="1041400" indent="-444500" algn="l" rtl="0" eaLnBrk="0" fontAlgn="base" hangingPunct="0">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3pPr>
      <a:lvl4pPr marL="1295400" indent="-444500" algn="l" rtl="0" eaLnBrk="0" fontAlgn="base" hangingPunct="0">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4pPr>
      <a:lvl5pPr marL="1524000" indent="-444500" algn="l" rtl="0" eaLnBrk="0" fontAlgn="base" hangingPunct="0">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5pPr>
      <a:lvl6pPr marL="1981200" indent="-444500" algn="l" rtl="0" fontAlgn="base">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6pPr>
      <a:lvl7pPr marL="2438400" indent="-444500" algn="l" rtl="0" fontAlgn="base">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7pPr>
      <a:lvl8pPr marL="2895600" indent="-444500" algn="l" rtl="0" fontAlgn="base">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8pPr>
      <a:lvl9pPr marL="3352800" indent="-444500" algn="l" rtl="0" fontAlgn="base">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277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2771"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A0ED634B-52FE-5444-A15D-90D15B863D0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3794"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3795"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150CA846-5808-EB40-AE85-C5545BFB5C7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481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4819"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9FE90B95-D022-A14C-B577-9627ECECC89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584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5843"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0163B7AC-CC1E-4E41-86B0-FEAD5B21D8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6866"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6867"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A4603204-3D75-EA40-A332-1D311EEA2F9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789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7891"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53130521-FAC6-0240-9FD5-9EA00F71880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8914"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8915"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CED76CD9-AC7B-8443-AA13-6437C1CC654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993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9939"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E2CBC602-27F0-B449-A90F-6EEFDBF92C1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927100" y="2451100"/>
            <a:ext cx="11150600" cy="2476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b" anchorCtr="0" compatLnSpc="1">
            <a:prstTxWarp prst="textNoShape">
              <a:avLst/>
            </a:prstTxWarp>
          </a:bodyPr>
          <a:lstStyle/>
          <a:p>
            <a:pPr lvl="0"/>
            <a:r>
              <a:rPr lang="en-US">
                <a:sym typeface="Gill Sans" charset="0"/>
              </a:rPr>
              <a:t>Click to edit Master title style</a:t>
            </a:r>
          </a:p>
        </p:txBody>
      </p:sp>
      <p:sp>
        <p:nvSpPr>
          <p:cNvPr id="4098" name="Rectangle 2"/>
          <p:cNvSpPr>
            <a:spLocks noGrp="1" noChangeArrowheads="1"/>
          </p:cNvSpPr>
          <p:nvPr>
            <p:ph type="body" idx="1"/>
          </p:nvPr>
        </p:nvSpPr>
        <p:spPr bwMode="auto">
          <a:xfrm>
            <a:off x="927100" y="4991100"/>
            <a:ext cx="11150600" cy="850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4099" name="Text Box 3"/>
          <p:cNvSpPr txBox="1">
            <a:spLocks noGrp="1" noChangeArrowheads="1"/>
          </p:cNvSpPr>
          <p:nvPr>
            <p:ph type="sldNum" sz="quarter" idx="4"/>
          </p:nvPr>
        </p:nvSpPr>
        <p:spPr bwMode="auto">
          <a:xfrm>
            <a:off x="6350000" y="9334500"/>
            <a:ext cx="292100" cy="317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6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EABD939F-73A9-684D-860E-840F626635E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p:hf hdr="0" ftr="0" dt="0"/>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2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096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0963"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8321F028-CA70-C447-B3C5-B63442279A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1986"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1987"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5E8A25BC-6D8B-CA49-873D-780558F87C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301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3011"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395DF66A-869E-B64B-B592-14CE2074B1A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3"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4034"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4035"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8775FDE3-80F3-E541-9BBD-5A58ACD2BCD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505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5059" name="Text Box 3"/>
          <p:cNvSpPr txBox="1">
            <a:spLocks noGrp="1" noChangeArrowheads="1"/>
          </p:cNvSpPr>
          <p:nvPr>
            <p:ph type="sldNum" sz="quarter" idx="4"/>
          </p:nvPr>
        </p:nvSpPr>
        <p:spPr bwMode="auto">
          <a:xfrm>
            <a:off x="12193588" y="9423400"/>
            <a:ext cx="363537"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DB556F77-35D9-034B-A133-1829F940FC4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Lst>
  <p:transition/>
  <p:hf hdr="0" ftr="0" dt="0"/>
  <p:txStyles>
    <p:titleStyle>
      <a:lvl1pPr algn="ctr" rtl="0" eaLnBrk="0" fontAlgn="base" hangingPunct="0">
        <a:spcBef>
          <a:spcPct val="0"/>
        </a:spcBef>
        <a:spcAft>
          <a:spcPct val="0"/>
        </a:spcAft>
        <a:defRPr sz="6200">
          <a:solidFill>
            <a:schemeClr val="tx1"/>
          </a:solidFill>
          <a:latin typeface="+mj-lt"/>
          <a:ea typeface="+mj-ea"/>
          <a:cs typeface="+mj-cs"/>
          <a:sym typeface="Arial" charset="0"/>
        </a:defRPr>
      </a:lvl1pPr>
      <a:lvl2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4572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144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3716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288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8163" indent="-482600" algn="l" rtl="0" eaLnBrk="0" fontAlgn="base" hangingPunct="0">
        <a:spcBef>
          <a:spcPts val="1000"/>
        </a:spcBef>
        <a:spcAft>
          <a:spcPct val="0"/>
        </a:spcAft>
        <a:buClr>
          <a:srgbClr val="000000"/>
        </a:buClr>
        <a:buSzPct val="100000"/>
        <a:buFont typeface="Thonburi" charset="0"/>
        <a:buChar char="•"/>
        <a:defRPr sz="4400">
          <a:solidFill>
            <a:schemeClr val="tx1"/>
          </a:solidFill>
          <a:latin typeface="+mn-lt"/>
          <a:ea typeface="+mn-ea"/>
          <a:cs typeface="+mn-cs"/>
          <a:sym typeface="Arial" charset="0"/>
        </a:defRPr>
      </a:lvl1pPr>
      <a:lvl2pPr marL="963613" indent="-406400" algn="l" rtl="0" eaLnBrk="0" fontAlgn="base" hangingPunct="0">
        <a:spcBef>
          <a:spcPts val="900"/>
        </a:spcBef>
        <a:spcAft>
          <a:spcPct val="0"/>
        </a:spcAft>
        <a:buClr>
          <a:srgbClr val="000000"/>
        </a:buClr>
        <a:buSzPct val="100000"/>
        <a:buFont typeface="Thonburi" charset="0"/>
        <a:buChar char="–"/>
        <a:defRPr sz="3800">
          <a:solidFill>
            <a:schemeClr val="tx1"/>
          </a:solidFill>
          <a:latin typeface="+mn-lt"/>
          <a:ea typeface="+mn-ea"/>
          <a:cs typeface="+mn-cs"/>
          <a:sym typeface="Arial" charset="0"/>
        </a:defRPr>
      </a:lvl2pPr>
      <a:lvl3pPr marL="1538288" indent="-330200" algn="l" rtl="0" eaLnBrk="0" fontAlgn="base" hangingPunct="0">
        <a:spcBef>
          <a:spcPts val="900"/>
        </a:spcBef>
        <a:spcAft>
          <a:spcPct val="0"/>
        </a:spcAft>
        <a:buClr>
          <a:srgbClr val="000000"/>
        </a:buClr>
        <a:buSzPct val="100000"/>
        <a:buFont typeface="Thonburi" charset="0"/>
        <a:buChar char="•"/>
        <a:defRPr sz="3400">
          <a:solidFill>
            <a:schemeClr val="tx1"/>
          </a:solidFill>
          <a:latin typeface="+mn-lt"/>
          <a:ea typeface="+mn-ea"/>
          <a:cs typeface="+mn-cs"/>
          <a:sym typeface="Arial" charset="0"/>
        </a:defRPr>
      </a:lvl3pPr>
      <a:lvl4pPr marL="2187575" indent="-330200" algn="l" rtl="0" eaLnBrk="0" fontAlgn="base" hangingPunct="0">
        <a:spcBef>
          <a:spcPts val="700"/>
        </a:spcBef>
        <a:spcAft>
          <a:spcPct val="0"/>
        </a:spcAft>
        <a:buClr>
          <a:srgbClr val="000000"/>
        </a:buClr>
        <a:buSzPct val="100000"/>
        <a:buFont typeface="Thonburi" charset="0"/>
        <a:buChar char="–"/>
        <a:defRPr sz="2800">
          <a:solidFill>
            <a:schemeClr val="tx1"/>
          </a:solidFill>
          <a:latin typeface="+mn-lt"/>
          <a:ea typeface="+mn-ea"/>
          <a:cs typeface="+mn-cs"/>
          <a:sym typeface="Arial" charset="0"/>
        </a:defRPr>
      </a:lvl4pPr>
      <a:lvl5pPr marL="2838450" indent="-330200" algn="l" rtl="0" eaLnBrk="0" fontAlgn="base" hangingPunct="0">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5pPr>
      <a:lvl6pPr marL="32956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6pPr>
      <a:lvl7pPr marL="37528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7pPr>
      <a:lvl8pPr marL="42100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8pPr>
      <a:lvl9pPr marL="46672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1"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608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6083" name="Text Box 3"/>
          <p:cNvSpPr txBox="1">
            <a:spLocks noGrp="1" noChangeArrowheads="1"/>
          </p:cNvSpPr>
          <p:nvPr>
            <p:ph type="sldNum" sz="quarter" idx="4"/>
          </p:nvPr>
        </p:nvSpPr>
        <p:spPr bwMode="auto">
          <a:xfrm>
            <a:off x="12193588" y="9423400"/>
            <a:ext cx="363537"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2A8892B0-E404-4748-8C0D-5D55F41F66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p:transition/>
  <p:hf hdr="0" ftr="0" dt="0"/>
  <p:txStyles>
    <p:titleStyle>
      <a:lvl1pPr algn="ctr" rtl="0" eaLnBrk="0" fontAlgn="base" hangingPunct="0">
        <a:spcBef>
          <a:spcPct val="0"/>
        </a:spcBef>
        <a:spcAft>
          <a:spcPct val="0"/>
        </a:spcAft>
        <a:defRPr sz="6200">
          <a:solidFill>
            <a:schemeClr val="tx1"/>
          </a:solidFill>
          <a:latin typeface="+mj-lt"/>
          <a:ea typeface="+mj-ea"/>
          <a:cs typeface="+mj-cs"/>
          <a:sym typeface="Arial" charset="0"/>
        </a:defRPr>
      </a:lvl1pPr>
      <a:lvl2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4572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144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3716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288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8163" indent="-482600" algn="l" rtl="0" eaLnBrk="0" fontAlgn="base" hangingPunct="0">
        <a:spcBef>
          <a:spcPts val="1000"/>
        </a:spcBef>
        <a:spcAft>
          <a:spcPct val="0"/>
        </a:spcAft>
        <a:buClr>
          <a:srgbClr val="000000"/>
        </a:buClr>
        <a:buSzPct val="100000"/>
        <a:buFont typeface="Thonburi" charset="0"/>
        <a:buChar char="•"/>
        <a:defRPr sz="4400">
          <a:solidFill>
            <a:schemeClr val="tx1"/>
          </a:solidFill>
          <a:latin typeface="+mn-lt"/>
          <a:ea typeface="+mn-ea"/>
          <a:cs typeface="+mn-cs"/>
          <a:sym typeface="Arial" charset="0"/>
        </a:defRPr>
      </a:lvl1pPr>
      <a:lvl2pPr marL="963613" indent="-406400" algn="l" rtl="0" eaLnBrk="0" fontAlgn="base" hangingPunct="0">
        <a:spcBef>
          <a:spcPts val="900"/>
        </a:spcBef>
        <a:spcAft>
          <a:spcPct val="0"/>
        </a:spcAft>
        <a:buClr>
          <a:srgbClr val="000000"/>
        </a:buClr>
        <a:buSzPct val="100000"/>
        <a:buFont typeface="Thonburi" charset="0"/>
        <a:buChar char="–"/>
        <a:defRPr sz="3800">
          <a:solidFill>
            <a:schemeClr val="tx1"/>
          </a:solidFill>
          <a:latin typeface="+mn-lt"/>
          <a:ea typeface="+mn-ea"/>
          <a:cs typeface="+mn-cs"/>
          <a:sym typeface="Arial" charset="0"/>
        </a:defRPr>
      </a:lvl2pPr>
      <a:lvl3pPr marL="1538288" indent="-330200" algn="l" rtl="0" eaLnBrk="0" fontAlgn="base" hangingPunct="0">
        <a:spcBef>
          <a:spcPts val="900"/>
        </a:spcBef>
        <a:spcAft>
          <a:spcPct val="0"/>
        </a:spcAft>
        <a:buClr>
          <a:srgbClr val="000000"/>
        </a:buClr>
        <a:buSzPct val="100000"/>
        <a:buFont typeface="Thonburi" charset="0"/>
        <a:buChar char="•"/>
        <a:defRPr sz="3400">
          <a:solidFill>
            <a:schemeClr val="tx1"/>
          </a:solidFill>
          <a:latin typeface="+mn-lt"/>
          <a:ea typeface="+mn-ea"/>
          <a:cs typeface="+mn-cs"/>
          <a:sym typeface="Arial" charset="0"/>
        </a:defRPr>
      </a:lvl3pPr>
      <a:lvl4pPr marL="2187575" indent="-330200" algn="l" rtl="0" eaLnBrk="0" fontAlgn="base" hangingPunct="0">
        <a:spcBef>
          <a:spcPts val="700"/>
        </a:spcBef>
        <a:spcAft>
          <a:spcPct val="0"/>
        </a:spcAft>
        <a:buClr>
          <a:srgbClr val="000000"/>
        </a:buClr>
        <a:buSzPct val="100000"/>
        <a:buFont typeface="Thonburi" charset="0"/>
        <a:buChar char="–"/>
        <a:defRPr sz="2800">
          <a:solidFill>
            <a:schemeClr val="tx1"/>
          </a:solidFill>
          <a:latin typeface="+mn-lt"/>
          <a:ea typeface="+mn-ea"/>
          <a:cs typeface="+mn-cs"/>
          <a:sym typeface="Arial" charset="0"/>
        </a:defRPr>
      </a:lvl4pPr>
      <a:lvl5pPr marL="2838450" indent="-330200" algn="l" rtl="0" eaLnBrk="0" fontAlgn="base" hangingPunct="0">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5pPr>
      <a:lvl6pPr marL="32956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6pPr>
      <a:lvl7pPr marL="37528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7pPr>
      <a:lvl8pPr marL="42100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8pPr>
      <a:lvl9pPr marL="46672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7106"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7107" name="Text Box 3"/>
          <p:cNvSpPr txBox="1">
            <a:spLocks noGrp="1" noChangeArrowheads="1"/>
          </p:cNvSpPr>
          <p:nvPr>
            <p:ph type="sldNum" sz="quarter" idx="4"/>
          </p:nvPr>
        </p:nvSpPr>
        <p:spPr bwMode="auto">
          <a:xfrm>
            <a:off x="12193588" y="9423400"/>
            <a:ext cx="363537"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84C74F7A-17AC-4E4C-BB70-F7569E29B46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transition/>
  <p:hf hdr="0" ftr="0" dt="0"/>
  <p:txStyles>
    <p:titleStyle>
      <a:lvl1pPr algn="ctr" rtl="0" eaLnBrk="0" fontAlgn="base" hangingPunct="0">
        <a:spcBef>
          <a:spcPct val="0"/>
        </a:spcBef>
        <a:spcAft>
          <a:spcPct val="0"/>
        </a:spcAft>
        <a:defRPr sz="6200">
          <a:solidFill>
            <a:schemeClr val="tx1"/>
          </a:solidFill>
          <a:latin typeface="+mj-lt"/>
          <a:ea typeface="+mj-ea"/>
          <a:cs typeface="+mj-cs"/>
          <a:sym typeface="Arial" charset="0"/>
        </a:defRPr>
      </a:lvl1pPr>
      <a:lvl2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4572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144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3716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288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8163" indent="-482600" algn="l" rtl="0" eaLnBrk="0" fontAlgn="base" hangingPunct="0">
        <a:spcBef>
          <a:spcPts val="1000"/>
        </a:spcBef>
        <a:spcAft>
          <a:spcPct val="0"/>
        </a:spcAft>
        <a:buClr>
          <a:srgbClr val="000000"/>
        </a:buClr>
        <a:buSzPct val="100000"/>
        <a:buFont typeface="Thonburi" charset="0"/>
        <a:buChar char="•"/>
        <a:defRPr sz="4400">
          <a:solidFill>
            <a:schemeClr val="tx1"/>
          </a:solidFill>
          <a:latin typeface="+mn-lt"/>
          <a:ea typeface="+mn-ea"/>
          <a:cs typeface="+mn-cs"/>
          <a:sym typeface="Arial" charset="0"/>
        </a:defRPr>
      </a:lvl1pPr>
      <a:lvl2pPr marL="963613" indent="-406400" algn="l" rtl="0" eaLnBrk="0" fontAlgn="base" hangingPunct="0">
        <a:spcBef>
          <a:spcPts val="900"/>
        </a:spcBef>
        <a:spcAft>
          <a:spcPct val="0"/>
        </a:spcAft>
        <a:buClr>
          <a:srgbClr val="000000"/>
        </a:buClr>
        <a:buSzPct val="100000"/>
        <a:buFont typeface="Thonburi" charset="0"/>
        <a:buChar char="–"/>
        <a:defRPr sz="3800">
          <a:solidFill>
            <a:schemeClr val="tx1"/>
          </a:solidFill>
          <a:latin typeface="+mn-lt"/>
          <a:ea typeface="+mn-ea"/>
          <a:cs typeface="+mn-cs"/>
          <a:sym typeface="Arial" charset="0"/>
        </a:defRPr>
      </a:lvl2pPr>
      <a:lvl3pPr marL="1538288" indent="-330200" algn="l" rtl="0" eaLnBrk="0" fontAlgn="base" hangingPunct="0">
        <a:spcBef>
          <a:spcPts val="900"/>
        </a:spcBef>
        <a:spcAft>
          <a:spcPct val="0"/>
        </a:spcAft>
        <a:buClr>
          <a:srgbClr val="000000"/>
        </a:buClr>
        <a:buSzPct val="100000"/>
        <a:buFont typeface="Thonburi" charset="0"/>
        <a:buChar char="•"/>
        <a:defRPr sz="3400">
          <a:solidFill>
            <a:schemeClr val="tx1"/>
          </a:solidFill>
          <a:latin typeface="+mn-lt"/>
          <a:ea typeface="+mn-ea"/>
          <a:cs typeface="+mn-cs"/>
          <a:sym typeface="Arial" charset="0"/>
        </a:defRPr>
      </a:lvl3pPr>
      <a:lvl4pPr marL="2187575" indent="-330200" algn="l" rtl="0" eaLnBrk="0" fontAlgn="base" hangingPunct="0">
        <a:spcBef>
          <a:spcPts val="700"/>
        </a:spcBef>
        <a:spcAft>
          <a:spcPct val="0"/>
        </a:spcAft>
        <a:buClr>
          <a:srgbClr val="000000"/>
        </a:buClr>
        <a:buSzPct val="100000"/>
        <a:buFont typeface="Thonburi" charset="0"/>
        <a:buChar char="–"/>
        <a:defRPr sz="2800">
          <a:solidFill>
            <a:schemeClr val="tx1"/>
          </a:solidFill>
          <a:latin typeface="+mn-lt"/>
          <a:ea typeface="+mn-ea"/>
          <a:cs typeface="+mn-cs"/>
          <a:sym typeface="Arial" charset="0"/>
        </a:defRPr>
      </a:lvl4pPr>
      <a:lvl5pPr marL="2838450" indent="-330200" algn="l" rtl="0" eaLnBrk="0" fontAlgn="base" hangingPunct="0">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5pPr>
      <a:lvl6pPr marL="32956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6pPr>
      <a:lvl7pPr marL="37528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7pPr>
      <a:lvl8pPr marL="42100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8pPr>
      <a:lvl9pPr marL="46672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Times" charset="0"/>
              </a:rPr>
              <a:t>Click to edit Master title style</a:t>
            </a:r>
          </a:p>
        </p:txBody>
      </p:sp>
      <p:sp>
        <p:nvSpPr>
          <p:cNvPr id="4813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48131" name="Text Box 3"/>
          <p:cNvSpPr txBox="1">
            <a:spLocks noGrp="1" noChangeArrowheads="1"/>
          </p:cNvSpPr>
          <p:nvPr>
            <p:ph type="sldNum" sz="quarter" idx="4"/>
          </p:nvPr>
        </p:nvSpPr>
        <p:spPr bwMode="auto">
          <a:xfrm>
            <a:off x="10479088" y="8890000"/>
            <a:ext cx="393700" cy="444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Times" charset="0"/>
                <a:sym typeface="Times"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673361EC-CFC6-5644-A9DD-82DDAD91F1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Times" charset="0"/>
        </a:defRPr>
      </a:lvl1pPr>
      <a:lvl2pPr marL="57150" indent="-57150" algn="ctr" rtl="0" eaLnBrk="0" fontAlgn="base" hangingPunct="0">
        <a:spcBef>
          <a:spcPct val="0"/>
        </a:spcBef>
        <a:spcAft>
          <a:spcPct val="0"/>
        </a:spcAft>
        <a:defRPr sz="6200">
          <a:solidFill>
            <a:schemeClr val="tx1"/>
          </a:solidFill>
          <a:latin typeface="Times" charset="0"/>
          <a:ea typeface="华文宋体" charset="0"/>
          <a:cs typeface="华文宋体" charset="0"/>
          <a:sym typeface="Times" charset="0"/>
        </a:defRPr>
      </a:lvl2pPr>
      <a:lvl3pPr marL="57150" indent="-57150" algn="ctr" rtl="0" eaLnBrk="0" fontAlgn="base" hangingPunct="0">
        <a:spcBef>
          <a:spcPct val="0"/>
        </a:spcBef>
        <a:spcAft>
          <a:spcPct val="0"/>
        </a:spcAft>
        <a:defRPr sz="6200">
          <a:solidFill>
            <a:schemeClr val="tx1"/>
          </a:solidFill>
          <a:latin typeface="Times" charset="0"/>
          <a:ea typeface="华文宋体" charset="0"/>
          <a:cs typeface="华文宋体" charset="0"/>
          <a:sym typeface="Times" charset="0"/>
        </a:defRPr>
      </a:lvl3pPr>
      <a:lvl4pPr marL="57150" indent="-57150" algn="ctr" rtl="0" eaLnBrk="0" fontAlgn="base" hangingPunct="0">
        <a:spcBef>
          <a:spcPct val="0"/>
        </a:spcBef>
        <a:spcAft>
          <a:spcPct val="0"/>
        </a:spcAft>
        <a:defRPr sz="6200">
          <a:solidFill>
            <a:schemeClr val="tx1"/>
          </a:solidFill>
          <a:latin typeface="Times" charset="0"/>
          <a:ea typeface="华文宋体" charset="0"/>
          <a:cs typeface="华文宋体" charset="0"/>
          <a:sym typeface="Times" charset="0"/>
        </a:defRPr>
      </a:lvl4pPr>
      <a:lvl5pPr marL="57150" indent="-57150" algn="ctr" rtl="0" eaLnBrk="0" fontAlgn="base" hangingPunct="0">
        <a:spcBef>
          <a:spcPct val="0"/>
        </a:spcBef>
        <a:spcAft>
          <a:spcPct val="0"/>
        </a:spcAft>
        <a:defRPr sz="6200">
          <a:solidFill>
            <a:schemeClr val="tx1"/>
          </a:solidFill>
          <a:latin typeface="Times" charset="0"/>
          <a:ea typeface="华文宋体" charset="0"/>
          <a:cs typeface="华文宋体" charset="0"/>
          <a:sym typeface="Times" charset="0"/>
        </a:defRPr>
      </a:lvl5pPr>
      <a:lvl6pPr marL="514350" algn="ctr" rtl="0" fontAlgn="base">
        <a:spcBef>
          <a:spcPct val="0"/>
        </a:spcBef>
        <a:spcAft>
          <a:spcPct val="0"/>
        </a:spcAft>
        <a:defRPr sz="6200">
          <a:solidFill>
            <a:schemeClr val="tx1"/>
          </a:solidFill>
          <a:latin typeface="Times" charset="0"/>
          <a:ea typeface="华文宋体" charset="0"/>
          <a:cs typeface="华文宋体" charset="0"/>
          <a:sym typeface="Times" charset="0"/>
        </a:defRPr>
      </a:lvl6pPr>
      <a:lvl7pPr marL="971550" algn="ctr" rtl="0" fontAlgn="base">
        <a:spcBef>
          <a:spcPct val="0"/>
        </a:spcBef>
        <a:spcAft>
          <a:spcPct val="0"/>
        </a:spcAft>
        <a:defRPr sz="6200">
          <a:solidFill>
            <a:schemeClr val="tx1"/>
          </a:solidFill>
          <a:latin typeface="Times" charset="0"/>
          <a:ea typeface="华文宋体" charset="0"/>
          <a:cs typeface="华文宋体" charset="0"/>
          <a:sym typeface="Times" charset="0"/>
        </a:defRPr>
      </a:lvl7pPr>
      <a:lvl8pPr marL="1428750" algn="ctr" rtl="0" fontAlgn="base">
        <a:spcBef>
          <a:spcPct val="0"/>
        </a:spcBef>
        <a:spcAft>
          <a:spcPct val="0"/>
        </a:spcAft>
        <a:defRPr sz="6200">
          <a:solidFill>
            <a:schemeClr val="tx1"/>
          </a:solidFill>
          <a:latin typeface="Times" charset="0"/>
          <a:ea typeface="华文宋体" charset="0"/>
          <a:cs typeface="华文宋体" charset="0"/>
          <a:sym typeface="Times" charset="0"/>
        </a:defRPr>
      </a:lvl8pPr>
      <a:lvl9pPr marL="1885950" algn="ctr" rtl="0" fontAlgn="base">
        <a:spcBef>
          <a:spcPct val="0"/>
        </a:spcBef>
        <a:spcAft>
          <a:spcPct val="0"/>
        </a:spcAft>
        <a:defRPr sz="6200">
          <a:solidFill>
            <a:schemeClr val="tx1"/>
          </a:solidFill>
          <a:latin typeface="Times" charset="0"/>
          <a:ea typeface="华文宋体" charset="0"/>
          <a:cs typeface="华文宋体" charset="0"/>
          <a:sym typeface="Times"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Times" charset="0"/>
        </a:defRPr>
      </a:lvl1pPr>
      <a:lvl2pPr marL="1038225" indent="-406400" algn="l" rtl="0" eaLnBrk="0" fontAlgn="base" hangingPunct="0">
        <a:spcBef>
          <a:spcPts val="1000"/>
        </a:spcBef>
        <a:spcAft>
          <a:spcPct val="0"/>
        </a:spcAft>
        <a:buSzPct val="100000"/>
        <a:buFont typeface="Thonburi" charset="0"/>
        <a:buChar char="–"/>
        <a:defRPr sz="3800">
          <a:solidFill>
            <a:schemeClr val="tx1"/>
          </a:solidFill>
          <a:latin typeface="+mn-lt"/>
          <a:ea typeface="+mn-ea"/>
          <a:cs typeface="+mn-cs"/>
          <a:sym typeface="Times"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Times"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Times"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Times"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Times"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Times"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Times"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Time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9154"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9155" name="Text Box 3"/>
          <p:cNvSpPr txBox="1">
            <a:spLocks noGrp="1" noChangeArrowheads="1"/>
          </p:cNvSpPr>
          <p:nvPr>
            <p:ph type="sldNum" sz="quarter" idx="4"/>
          </p:nvPr>
        </p:nvSpPr>
        <p:spPr bwMode="auto">
          <a:xfrm>
            <a:off x="12209463" y="9423400"/>
            <a:ext cx="334962" cy="33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2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61BCE4D1-3FDC-774B-A15A-1893276E67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Lst>
  <p:transition/>
  <p:hf hdr="0" ftr="0" dt="0"/>
  <p:txStyles>
    <p:titleStyle>
      <a:lvl1pPr marL="57150" indent="-57150" algn="ctr" rtl="0" eaLnBrk="0" fontAlgn="base" hangingPunct="0">
        <a:spcBef>
          <a:spcPct val="0"/>
        </a:spcBef>
        <a:spcAft>
          <a:spcPct val="0"/>
        </a:spcAft>
        <a:defRPr sz="58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200">
          <a:solidFill>
            <a:schemeClr val="tx1"/>
          </a:solidFill>
          <a:latin typeface="+mn-lt"/>
          <a:ea typeface="+mn-ea"/>
          <a:cs typeface="+mn-cs"/>
          <a:sym typeface="Arial" charset="0"/>
        </a:defRPr>
      </a:lvl1pPr>
      <a:lvl2pPr marL="1050925" indent="-419100" algn="l" rtl="0" eaLnBrk="0" fontAlgn="base" hangingPunct="0">
        <a:spcBef>
          <a:spcPts val="900"/>
        </a:spcBef>
        <a:spcAft>
          <a:spcPct val="0"/>
        </a:spcAft>
        <a:buSzPct val="100000"/>
        <a:buFont typeface="Thonburi" charset="0"/>
        <a:buChar char="–"/>
        <a:defRPr sz="36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0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5017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50179" name="Text Box 3"/>
          <p:cNvSpPr txBox="1">
            <a:spLocks noGrp="1" noChangeArrowheads="1"/>
          </p:cNvSpPr>
          <p:nvPr>
            <p:ph type="sldNum" sz="quarter" idx="4"/>
          </p:nvPr>
        </p:nvSpPr>
        <p:spPr bwMode="auto">
          <a:xfrm>
            <a:off x="12209463" y="9423400"/>
            <a:ext cx="334962" cy="33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2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4593016B-84AA-4843-88DE-AE9833B174B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p:transition/>
  <p:hf hdr="0" ftr="0" dt="0"/>
  <p:txStyles>
    <p:titleStyle>
      <a:lvl1pPr marL="57150" indent="-57150" algn="ctr" rtl="0" eaLnBrk="0" fontAlgn="base" hangingPunct="0">
        <a:spcBef>
          <a:spcPct val="0"/>
        </a:spcBef>
        <a:spcAft>
          <a:spcPct val="0"/>
        </a:spcAft>
        <a:defRPr sz="58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200">
          <a:solidFill>
            <a:schemeClr val="tx1"/>
          </a:solidFill>
          <a:latin typeface="+mn-lt"/>
          <a:ea typeface="+mn-ea"/>
          <a:cs typeface="+mn-cs"/>
          <a:sym typeface="Arial" charset="0"/>
        </a:defRPr>
      </a:lvl1pPr>
      <a:lvl2pPr marL="1050925" indent="-419100" algn="l" rtl="0" eaLnBrk="0" fontAlgn="base" hangingPunct="0">
        <a:spcBef>
          <a:spcPts val="900"/>
        </a:spcBef>
        <a:spcAft>
          <a:spcPct val="0"/>
        </a:spcAft>
        <a:buSzPct val="100000"/>
        <a:buFont typeface="Thonburi" charset="0"/>
        <a:buChar char="–"/>
        <a:defRPr sz="36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0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9E7E8"/>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927100" y="6743700"/>
            <a:ext cx="11150600" cy="127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2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5120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51203" name="Text Box 3"/>
          <p:cNvSpPr txBox="1">
            <a:spLocks noGrp="1" noChangeArrowheads="1"/>
          </p:cNvSpPr>
          <p:nvPr>
            <p:ph type="sldNum" sz="quarter" idx="4"/>
          </p:nvPr>
        </p:nvSpPr>
        <p:spPr bwMode="auto">
          <a:xfrm>
            <a:off x="12209463" y="9423400"/>
            <a:ext cx="334962" cy="33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2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CBE001F0-F619-3643-85ED-2FBD9D966F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Lst>
  <p:transition/>
  <p:hf hdr="0" ftr="0" dt="0"/>
  <p:txStyles>
    <p:titleStyle>
      <a:lvl1pPr marL="57150" indent="-57150" algn="ctr" rtl="0" eaLnBrk="0" fontAlgn="base" hangingPunct="0">
        <a:spcBef>
          <a:spcPct val="0"/>
        </a:spcBef>
        <a:spcAft>
          <a:spcPct val="0"/>
        </a:spcAft>
        <a:defRPr sz="58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200">
          <a:solidFill>
            <a:schemeClr val="tx1"/>
          </a:solidFill>
          <a:latin typeface="+mn-lt"/>
          <a:ea typeface="+mn-ea"/>
          <a:cs typeface="+mn-cs"/>
          <a:sym typeface="Arial" charset="0"/>
        </a:defRPr>
      </a:lvl1pPr>
      <a:lvl2pPr marL="1050925" indent="-419100" algn="l" rtl="0" eaLnBrk="0" fontAlgn="base" hangingPunct="0">
        <a:spcBef>
          <a:spcPts val="900"/>
        </a:spcBef>
        <a:spcAft>
          <a:spcPct val="0"/>
        </a:spcAft>
        <a:buSzPct val="100000"/>
        <a:buFont typeface="Thonburi" charset="0"/>
        <a:buChar char="–"/>
        <a:defRPr sz="36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0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5"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52226"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52227" name="Text Box 3"/>
          <p:cNvSpPr txBox="1">
            <a:spLocks noGrp="1" noChangeArrowheads="1"/>
          </p:cNvSpPr>
          <p:nvPr>
            <p:ph type="sldNum" sz="quarter" idx="4"/>
          </p:nvPr>
        </p:nvSpPr>
        <p:spPr bwMode="auto">
          <a:xfrm>
            <a:off x="12209463" y="9423400"/>
            <a:ext cx="334962" cy="33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2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4786B755-9EB2-C04B-91BC-58EA744A59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Lst>
  <p:transition/>
  <p:hf hdr="0" ftr="0" dt="0"/>
  <p:txStyles>
    <p:titleStyle>
      <a:lvl1pPr marL="57150" indent="-57150" algn="ctr" rtl="0" eaLnBrk="0" fontAlgn="base" hangingPunct="0">
        <a:spcBef>
          <a:spcPct val="0"/>
        </a:spcBef>
        <a:spcAft>
          <a:spcPct val="0"/>
        </a:spcAft>
        <a:defRPr sz="58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200">
          <a:solidFill>
            <a:schemeClr val="tx1"/>
          </a:solidFill>
          <a:latin typeface="+mn-lt"/>
          <a:ea typeface="+mn-ea"/>
          <a:cs typeface="+mn-cs"/>
          <a:sym typeface="Arial" charset="0"/>
        </a:defRPr>
      </a:lvl1pPr>
      <a:lvl2pPr marL="1050925" indent="-419100" algn="l" rtl="0" eaLnBrk="0" fontAlgn="base" hangingPunct="0">
        <a:spcBef>
          <a:spcPts val="900"/>
        </a:spcBef>
        <a:spcAft>
          <a:spcPct val="0"/>
        </a:spcAft>
        <a:buSzPct val="100000"/>
        <a:buFont typeface="Thonburi" charset="0"/>
        <a:buChar char="–"/>
        <a:defRPr sz="36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0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49"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5325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53251" name="Text Box 3"/>
          <p:cNvSpPr txBox="1">
            <a:spLocks noGrp="1" noChangeArrowheads="1"/>
          </p:cNvSpPr>
          <p:nvPr>
            <p:ph type="sldNum" sz="quarter" idx="4"/>
          </p:nvPr>
        </p:nvSpPr>
        <p:spPr bwMode="auto">
          <a:xfrm>
            <a:off x="12209463" y="9423400"/>
            <a:ext cx="334962" cy="33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2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25BB9B6A-9108-5F47-A6E9-757AC2EDE95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Lst>
  <p:transition/>
  <p:hf hdr="0" ftr="0" dt="0"/>
  <p:txStyles>
    <p:titleStyle>
      <a:lvl1pPr marL="57150" indent="-57150" algn="ctr" rtl="0" eaLnBrk="0" fontAlgn="base" hangingPunct="0">
        <a:spcBef>
          <a:spcPct val="0"/>
        </a:spcBef>
        <a:spcAft>
          <a:spcPct val="0"/>
        </a:spcAft>
        <a:defRPr sz="58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200">
          <a:solidFill>
            <a:schemeClr val="tx1"/>
          </a:solidFill>
          <a:latin typeface="+mn-lt"/>
          <a:ea typeface="+mn-ea"/>
          <a:cs typeface="+mn-cs"/>
          <a:sym typeface="Arial" charset="0"/>
        </a:defRPr>
      </a:lvl1pPr>
      <a:lvl2pPr marL="1050925" indent="-419100" algn="l" rtl="0" eaLnBrk="0" fontAlgn="base" hangingPunct="0">
        <a:spcBef>
          <a:spcPts val="900"/>
        </a:spcBef>
        <a:spcAft>
          <a:spcPct val="0"/>
        </a:spcAft>
        <a:buSzPct val="100000"/>
        <a:buFont typeface="Thonburi" charset="0"/>
        <a:buChar char="–"/>
        <a:defRPr sz="36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0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3" name="Rectangle 1"/>
          <p:cNvSpPr>
            <a:spLocks noGrp="1" noChangeArrowheads="1"/>
          </p:cNvSpPr>
          <p:nvPr>
            <p:ph type="title"/>
          </p:nvPr>
        </p:nvSpPr>
        <p:spPr bwMode="auto">
          <a:xfrm>
            <a:off x="647700" y="130175"/>
            <a:ext cx="11709400" cy="2144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54274" name="Rectangle 2"/>
          <p:cNvSpPr>
            <a:spLocks noGrp="1" noChangeArrowheads="1"/>
          </p:cNvSpPr>
          <p:nvPr>
            <p:ph type="body" idx="1"/>
          </p:nvPr>
        </p:nvSpPr>
        <p:spPr bwMode="auto">
          <a:xfrm>
            <a:off x="647700" y="2273300"/>
            <a:ext cx="11709400" cy="7480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54275" name="Text Box 3"/>
          <p:cNvSpPr txBox="1">
            <a:spLocks noGrp="1" noChangeArrowheads="1"/>
          </p:cNvSpPr>
          <p:nvPr>
            <p:ph type="sldNum" sz="quarter" idx="4"/>
          </p:nvPr>
        </p:nvSpPr>
        <p:spPr bwMode="auto">
          <a:xfrm>
            <a:off x="10626725" y="8882063"/>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EAF38963-A885-0649-86C3-B50874E2748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927100" y="6743700"/>
            <a:ext cx="11150600" cy="127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2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9E7E8"/>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927100" y="2362200"/>
            <a:ext cx="6692900" cy="2476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b" anchorCtr="0" compatLnSpc="1">
            <a:prstTxWarp prst="textNoShape">
              <a:avLst/>
            </a:prstTxWarp>
          </a:bodyPr>
          <a:lstStyle/>
          <a:p>
            <a:pPr lvl="0"/>
            <a:r>
              <a:rPr lang="en-US">
                <a:sym typeface="Gill Sans" charset="0"/>
              </a:rPr>
              <a:t>Click to edit Master title style</a:t>
            </a:r>
          </a:p>
        </p:txBody>
      </p:sp>
      <p:sp>
        <p:nvSpPr>
          <p:cNvPr id="7170" name="Rectangle 2"/>
          <p:cNvSpPr>
            <a:spLocks noGrp="1" noChangeArrowheads="1"/>
          </p:cNvSpPr>
          <p:nvPr>
            <p:ph type="body" idx="1"/>
          </p:nvPr>
        </p:nvSpPr>
        <p:spPr bwMode="auto">
          <a:xfrm>
            <a:off x="927100" y="4914900"/>
            <a:ext cx="6692900" cy="2476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ransition/>
  <p:txStyles>
    <p:titleStyle>
      <a:lvl1pPr algn="ctr" rtl="0" eaLnBrk="0" fontAlgn="base" hangingPunct="0">
        <a:spcBef>
          <a:spcPct val="0"/>
        </a:spcBef>
        <a:spcAft>
          <a:spcPct val="0"/>
        </a:spcAft>
        <a:defRPr sz="4800">
          <a:solidFill>
            <a:schemeClr val="tx1"/>
          </a:solidFill>
          <a:latin typeface="+mj-lt"/>
          <a:ea typeface="+mj-ea"/>
          <a:cs typeface="+mj-cs"/>
          <a:sym typeface="Gill Sans" charset="0"/>
        </a:defRPr>
      </a:lvl1pPr>
      <a:lvl2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2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927100" y="2362200"/>
            <a:ext cx="6692900" cy="2476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b" anchorCtr="0" compatLnSpc="1">
            <a:prstTxWarp prst="textNoShape">
              <a:avLst/>
            </a:prstTxWarp>
          </a:bodyPr>
          <a:lstStyle/>
          <a:p>
            <a:pPr lvl="0"/>
            <a:r>
              <a:rPr lang="en-US">
                <a:sym typeface="Gill Sans" charset="0"/>
              </a:rPr>
              <a:t>Click to edit Master title style</a:t>
            </a:r>
          </a:p>
        </p:txBody>
      </p:sp>
      <p:sp>
        <p:nvSpPr>
          <p:cNvPr id="8194" name="Rectangle 2"/>
          <p:cNvSpPr>
            <a:spLocks noGrp="1" noChangeArrowheads="1"/>
          </p:cNvSpPr>
          <p:nvPr>
            <p:ph type="body" idx="1"/>
          </p:nvPr>
        </p:nvSpPr>
        <p:spPr bwMode="auto">
          <a:xfrm>
            <a:off x="927100" y="4914900"/>
            <a:ext cx="6692900" cy="2476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ransition/>
  <p:txStyles>
    <p:titleStyle>
      <a:lvl1pPr algn="ctr" rtl="0" eaLnBrk="0" fontAlgn="base" hangingPunct="0">
        <a:spcBef>
          <a:spcPct val="0"/>
        </a:spcBef>
        <a:spcAft>
          <a:spcPct val="0"/>
        </a:spcAft>
        <a:defRPr sz="4800">
          <a:solidFill>
            <a:schemeClr val="tx1"/>
          </a:solidFill>
          <a:latin typeface="+mj-lt"/>
          <a:ea typeface="+mj-ea"/>
          <a:cs typeface="+mj-cs"/>
          <a:sym typeface="Gill Sans" charset="0"/>
        </a:defRPr>
      </a:lvl1pPr>
      <a:lvl2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2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1333500" y="1409700"/>
            <a:ext cx="10350500" cy="1841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6223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1pPr>
      <a:lvl2pPr marL="8509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2pPr>
      <a:lvl3pPr marL="10795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3pPr>
      <a:lvl4pPr marL="13335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4pPr>
      <a:lvl5pPr marL="15621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5pPr>
      <a:lvl6pPr marL="20193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6pPr>
      <a:lvl7pPr marL="24765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7pPr>
      <a:lvl8pPr marL="29337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8pPr>
      <a:lvl9pPr marL="33909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oleObject" Target="../embeddings/oleObject35.bin"/><Relationship Id="rId1" Type="http://schemas.openxmlformats.org/officeDocument/2006/relationships/slideLayout" Target="../slideLayouts/slideLayout2.xml"/><Relationship Id="rId5" Type="http://schemas.openxmlformats.org/officeDocument/2006/relationships/image" Target="../media/image165.png"/><Relationship Id="rId4" Type="http://schemas.openxmlformats.org/officeDocument/2006/relationships/image" Target="../media/image164.png"/></Relationships>
</file>

<file path=ppt/slides/_rels/slide101.xml.rels><?xml version="1.0" encoding="UTF-8" standalone="yes"?>
<Relationships xmlns="http://schemas.openxmlformats.org/package/2006/relationships"><Relationship Id="rId8" Type="http://schemas.openxmlformats.org/officeDocument/2006/relationships/image" Target="../media/image167.emf"/><Relationship Id="rId13" Type="http://schemas.openxmlformats.org/officeDocument/2006/relationships/oleObject" Target="../embeddings/oleObject41.bin"/><Relationship Id="rId3" Type="http://schemas.openxmlformats.org/officeDocument/2006/relationships/image" Target="../media/image160.emf"/><Relationship Id="rId7" Type="http://schemas.openxmlformats.org/officeDocument/2006/relationships/oleObject" Target="../embeddings/oleObject38.bin"/><Relationship Id="rId12" Type="http://schemas.openxmlformats.org/officeDocument/2006/relationships/image" Target="../media/image169.emf"/><Relationship Id="rId2" Type="http://schemas.openxmlformats.org/officeDocument/2006/relationships/oleObject" Target="../embeddings/oleObject36.bin"/><Relationship Id="rId16" Type="http://schemas.openxmlformats.org/officeDocument/2006/relationships/image" Target="../media/image171.emf"/><Relationship Id="rId1" Type="http://schemas.openxmlformats.org/officeDocument/2006/relationships/slideLayout" Target="../slideLayouts/slideLayout2.xml"/><Relationship Id="rId6" Type="http://schemas.openxmlformats.org/officeDocument/2006/relationships/image" Target="../media/image166.emf"/><Relationship Id="rId11" Type="http://schemas.openxmlformats.org/officeDocument/2006/relationships/oleObject" Target="../embeddings/oleObject40.bin"/><Relationship Id="rId5" Type="http://schemas.openxmlformats.org/officeDocument/2006/relationships/oleObject" Target="../embeddings/oleObject37.bin"/><Relationship Id="rId15" Type="http://schemas.openxmlformats.org/officeDocument/2006/relationships/oleObject" Target="../embeddings/oleObject42.bin"/><Relationship Id="rId10" Type="http://schemas.openxmlformats.org/officeDocument/2006/relationships/image" Target="../media/image168.emf"/><Relationship Id="rId4" Type="http://schemas.openxmlformats.org/officeDocument/2006/relationships/image" Target="../media/image157.png"/><Relationship Id="rId9" Type="http://schemas.openxmlformats.org/officeDocument/2006/relationships/oleObject" Target="../embeddings/oleObject39.bin"/><Relationship Id="rId14" Type="http://schemas.openxmlformats.org/officeDocument/2006/relationships/image" Target="../media/image170.emf"/></Relationships>
</file>

<file path=ppt/slides/_rels/slide102.xml.rels><?xml version="1.0" encoding="UTF-8" standalone="yes"?>
<Relationships xmlns="http://schemas.openxmlformats.org/package/2006/relationships"><Relationship Id="rId8" Type="http://schemas.openxmlformats.org/officeDocument/2006/relationships/oleObject" Target="../embeddings/oleObject46.bin"/><Relationship Id="rId13" Type="http://schemas.openxmlformats.org/officeDocument/2006/relationships/image" Target="../media/image175.emf"/><Relationship Id="rId3" Type="http://schemas.openxmlformats.org/officeDocument/2006/relationships/image" Target="../media/image160.emf"/><Relationship Id="rId7" Type="http://schemas.openxmlformats.org/officeDocument/2006/relationships/image" Target="../media/image172.emf"/><Relationship Id="rId12" Type="http://schemas.openxmlformats.org/officeDocument/2006/relationships/oleObject" Target="../embeddings/oleObject48.bin"/><Relationship Id="rId17" Type="http://schemas.openxmlformats.org/officeDocument/2006/relationships/image" Target="../media/image177.emf"/><Relationship Id="rId2" Type="http://schemas.openxmlformats.org/officeDocument/2006/relationships/oleObject" Target="../embeddings/oleObject43.bin"/><Relationship Id="rId16" Type="http://schemas.openxmlformats.org/officeDocument/2006/relationships/oleObject" Target="../embeddings/oleObject50.bin"/><Relationship Id="rId1" Type="http://schemas.openxmlformats.org/officeDocument/2006/relationships/slideLayout" Target="../slideLayouts/slideLayout2.xml"/><Relationship Id="rId6" Type="http://schemas.openxmlformats.org/officeDocument/2006/relationships/oleObject" Target="../embeddings/oleObject45.bin"/><Relationship Id="rId11" Type="http://schemas.openxmlformats.org/officeDocument/2006/relationships/image" Target="../media/image174.emf"/><Relationship Id="rId5" Type="http://schemas.openxmlformats.org/officeDocument/2006/relationships/image" Target="../media/image161.emf"/><Relationship Id="rId15" Type="http://schemas.openxmlformats.org/officeDocument/2006/relationships/image" Target="../media/image176.emf"/><Relationship Id="rId10" Type="http://schemas.openxmlformats.org/officeDocument/2006/relationships/oleObject" Target="../embeddings/oleObject47.bin"/><Relationship Id="rId4" Type="http://schemas.openxmlformats.org/officeDocument/2006/relationships/oleObject" Target="../embeddings/oleObject44.bin"/><Relationship Id="rId9" Type="http://schemas.openxmlformats.org/officeDocument/2006/relationships/image" Target="../media/image173.emf"/><Relationship Id="rId14" Type="http://schemas.openxmlformats.org/officeDocument/2006/relationships/oleObject" Target="../embeddings/oleObject49.bin"/></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51.bin"/><Relationship Id="rId7" Type="http://schemas.openxmlformats.org/officeDocument/2006/relationships/image" Target="../media/image159.png"/><Relationship Id="rId2" Type="http://schemas.openxmlformats.org/officeDocument/2006/relationships/image" Target="../media/image178.png"/><Relationship Id="rId1" Type="http://schemas.openxmlformats.org/officeDocument/2006/relationships/slideLayout" Target="../slideLayouts/slideLayout2.xml"/><Relationship Id="rId6" Type="http://schemas.openxmlformats.org/officeDocument/2006/relationships/image" Target="../media/image180.emf"/><Relationship Id="rId5" Type="http://schemas.openxmlformats.org/officeDocument/2006/relationships/oleObject" Target="../embeddings/oleObject52.bin"/><Relationship Id="rId4" Type="http://schemas.openxmlformats.org/officeDocument/2006/relationships/image" Target="../media/image179.emf"/></Relationships>
</file>

<file path=ppt/slides/_rels/slide104.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image" Target="../media/image182.jpeg"/></Relationships>
</file>

<file path=ppt/slides/_rels/slide105.xml.rels><?xml version="1.0" encoding="UTF-8" standalone="yes"?>
<Relationships xmlns="http://schemas.openxmlformats.org/package/2006/relationships"><Relationship Id="rId3" Type="http://schemas.openxmlformats.org/officeDocument/2006/relationships/hyperlink" Target="https://doi.org/10.1021/acs.macromol.9b02429" TargetMode="External"/><Relationship Id="rId2" Type="http://schemas.openxmlformats.org/officeDocument/2006/relationships/image" Target="../media/image186.jpg"/><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87.tiff"/></Relationships>
</file>

<file path=ppt/slides/_rels/slide106.xml.rels><?xml version="1.0" encoding="UTF-8" standalone="yes"?>
<Relationships xmlns="http://schemas.openxmlformats.org/package/2006/relationships"><Relationship Id="rId3" Type="http://schemas.openxmlformats.org/officeDocument/2006/relationships/image" Target="../media/image189.gif"/><Relationship Id="rId2" Type="http://schemas.openxmlformats.org/officeDocument/2006/relationships/image" Target="../media/image188.png"/><Relationship Id="rId1" Type="http://schemas.openxmlformats.org/officeDocument/2006/relationships/slideLayout" Target="../slideLayouts/slideLayout2.xml"/><Relationship Id="rId4" Type="http://schemas.openxmlformats.org/officeDocument/2006/relationships/image" Target="../media/image190.jpeg"/></Relationships>
</file>

<file path=ppt/slides/_rels/slide107.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hyperlink" Target="file:////Users/beaucag/Avaratec%20Desktop/public_html/Classes/Properties/PedersonSommer2882_10993675_Chapter_9.pdf" TargetMode="External"/><Relationship Id="rId2" Type="http://schemas.openxmlformats.org/officeDocument/2006/relationships/image" Target="../media/image191.png"/><Relationship Id="rId1" Type="http://schemas.openxmlformats.org/officeDocument/2006/relationships/slideLayout" Target="../slideLayouts/slideLayout2.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10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1.png"/><Relationship Id="rId1" Type="http://schemas.openxmlformats.org/officeDocument/2006/relationships/slideLayout" Target="../slideLayouts/slideLayout2.xml"/><Relationship Id="rId4" Type="http://schemas.openxmlformats.org/officeDocument/2006/relationships/image" Target="../media/image1700.png"/></Relationships>
</file>

<file path=ppt/slides/_rels/slide109.xml.rels><?xml version="1.0" encoding="UTF-8" standalone="yes"?>
<Relationships xmlns="http://schemas.openxmlformats.org/package/2006/relationships"><Relationship Id="rId8" Type="http://schemas.openxmlformats.org/officeDocument/2006/relationships/image" Target="../media/image1730.png"/><Relationship Id="rId13" Type="http://schemas.openxmlformats.org/officeDocument/2006/relationships/customXml" Target="../ink/ink6.xml"/><Relationship Id="rId18" Type="http://schemas.openxmlformats.org/officeDocument/2006/relationships/image" Target="../media/image1780.png"/><Relationship Id="rId26" Type="http://schemas.openxmlformats.org/officeDocument/2006/relationships/image" Target="../media/image182.png"/><Relationship Id="rId3" Type="http://schemas.openxmlformats.org/officeDocument/2006/relationships/customXml" Target="../ink/ink1.xml"/><Relationship Id="rId21" Type="http://schemas.openxmlformats.org/officeDocument/2006/relationships/customXml" Target="../ink/ink10.xml"/><Relationship Id="rId7" Type="http://schemas.openxmlformats.org/officeDocument/2006/relationships/customXml" Target="../ink/ink3.xml"/><Relationship Id="rId12" Type="http://schemas.openxmlformats.org/officeDocument/2006/relationships/image" Target="../media/image175.png"/><Relationship Id="rId17" Type="http://schemas.openxmlformats.org/officeDocument/2006/relationships/customXml" Target="../ink/ink8.xml"/><Relationship Id="rId25" Type="http://schemas.openxmlformats.org/officeDocument/2006/relationships/customXml" Target="../ink/ink12.xml"/><Relationship Id="rId2" Type="http://schemas.openxmlformats.org/officeDocument/2006/relationships/image" Target="../media/image191.png"/><Relationship Id="rId16" Type="http://schemas.openxmlformats.org/officeDocument/2006/relationships/image" Target="../media/image177.png"/><Relationship Id="rId20" Type="http://schemas.openxmlformats.org/officeDocument/2006/relationships/image" Target="../media/image179.png"/><Relationship Id="rId1" Type="http://schemas.openxmlformats.org/officeDocument/2006/relationships/slideLayout" Target="../slideLayouts/slideLayout2.xml"/><Relationship Id="rId6" Type="http://schemas.openxmlformats.org/officeDocument/2006/relationships/image" Target="../media/image1720.png"/><Relationship Id="rId11" Type="http://schemas.openxmlformats.org/officeDocument/2006/relationships/customXml" Target="../ink/ink5.xml"/><Relationship Id="rId24" Type="http://schemas.openxmlformats.org/officeDocument/2006/relationships/image" Target="../media/image1810.png"/><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184.png"/><Relationship Id="rId10" Type="http://schemas.openxmlformats.org/officeDocument/2006/relationships/image" Target="../media/image1740.png"/><Relationship Id="rId19" Type="http://schemas.openxmlformats.org/officeDocument/2006/relationships/customXml" Target="../ink/ink9.xml"/><Relationship Id="rId4" Type="http://schemas.openxmlformats.org/officeDocument/2006/relationships/image" Target="../media/image1710.png"/><Relationship Id="rId9" Type="http://schemas.openxmlformats.org/officeDocument/2006/relationships/customXml" Target="../ink/ink4.xml"/><Relationship Id="rId14" Type="http://schemas.openxmlformats.org/officeDocument/2006/relationships/image" Target="../media/image176.png"/><Relationship Id="rId22" Type="http://schemas.openxmlformats.org/officeDocument/2006/relationships/image" Target="../media/image180.png"/><Relationship Id="rId27" Type="http://schemas.openxmlformats.org/officeDocument/2006/relationships/image" Target="../media/image19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1.png"/><Relationship Id="rId1" Type="http://schemas.openxmlformats.org/officeDocument/2006/relationships/slideLayout" Target="../slideLayouts/slideLayout2.xml"/><Relationship Id="rId5" Type="http://schemas.openxmlformats.org/officeDocument/2006/relationships/image" Target="../media/image195.png"/><Relationship Id="rId4" Type="http://schemas.openxmlformats.org/officeDocument/2006/relationships/image" Target="../media/image198.png"/></Relationships>
</file>

<file path=ppt/slides/_rels/slide111.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97.png"/><Relationship Id="rId7" Type="http://schemas.openxmlformats.org/officeDocument/2006/relationships/image" Target="../media/image201.png"/><Relationship Id="rId2" Type="http://schemas.openxmlformats.org/officeDocument/2006/relationships/image" Target="../media/image191.pn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5.png"/></Relationships>
</file>

<file path=ppt/slides/_rels/slide112.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xml"/><Relationship Id="rId4" Type="http://schemas.openxmlformats.org/officeDocument/2006/relationships/image" Target="../media/image191.png"/></Relationships>
</file>

<file path=ppt/slides/_rels/slide113.xml.rels><?xml version="1.0" encoding="UTF-8" standalone="yes"?>
<Relationships xmlns="http://schemas.openxmlformats.org/package/2006/relationships"><Relationship Id="rId3" Type="http://schemas.openxmlformats.org/officeDocument/2006/relationships/image" Target="../media/image205.png"/><Relationship Id="rId7" Type="http://schemas.openxmlformats.org/officeDocument/2006/relationships/image" Target="../media/image209.png"/><Relationship Id="rId2" Type="http://schemas.openxmlformats.org/officeDocument/2006/relationships/image" Target="../media/image198.png"/><Relationship Id="rId1" Type="http://schemas.openxmlformats.org/officeDocument/2006/relationships/slideLayout" Target="../slideLayouts/slideLayout2.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s>
</file>

<file path=ppt/slides/_rels/slide114.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205.png"/><Relationship Id="rId7" Type="http://schemas.openxmlformats.org/officeDocument/2006/relationships/image" Target="../media/image209.png"/><Relationship Id="rId2" Type="http://schemas.openxmlformats.org/officeDocument/2006/relationships/image" Target="../media/image198.png"/><Relationship Id="rId1" Type="http://schemas.openxmlformats.org/officeDocument/2006/relationships/slideLayout" Target="../slideLayouts/slideLayout2.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 Id="rId9" Type="http://schemas.openxmlformats.org/officeDocument/2006/relationships/image" Target="../media/image211.png"/></Relationships>
</file>

<file path=ppt/slides/_rels/slide11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 Id="rId4" Type="http://schemas.openxmlformats.org/officeDocument/2006/relationships/image" Target="../media/image214.png"/></Relationships>
</file>

<file path=ppt/slides/_rels/slide11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oleObject" Target="../embeddings/oleObject55.bin"/><Relationship Id="rId3" Type="http://schemas.openxmlformats.org/officeDocument/2006/relationships/oleObject" Target="../embeddings/oleObject53.bin"/><Relationship Id="rId7" Type="http://schemas.openxmlformats.org/officeDocument/2006/relationships/hyperlink" Target="http://onlinelibrary.wiley.com/store/10.1002/pol.1954.120120102/asset/120120102_ftp.pdf?v=1&amp;t=hn7imqlb&amp;s=a762417d841e792c768f6c6cef85b4f1a904ac28" TargetMode="Externa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9.emf"/><Relationship Id="rId5" Type="http://schemas.openxmlformats.org/officeDocument/2006/relationships/oleObject" Target="../embeddings/oleObject54.bin"/><Relationship Id="rId10" Type="http://schemas.openxmlformats.org/officeDocument/2006/relationships/hyperlink" Target="http://theor.jinr.ru/~kuzemsky/kirkbio.html" TargetMode="External"/><Relationship Id="rId4" Type="http://schemas.openxmlformats.org/officeDocument/2006/relationships/image" Target="../media/image218.emf"/><Relationship Id="rId9" Type="http://schemas.openxmlformats.org/officeDocument/2006/relationships/image" Target="../media/image220.emf"/></Relationships>
</file>

<file path=ppt/slides/_rels/slide121.xml.rels><?xml version="1.0" encoding="UTF-8" standalone="yes"?>
<Relationships xmlns="http://schemas.openxmlformats.org/package/2006/relationships"><Relationship Id="rId2" Type="http://schemas.openxmlformats.org/officeDocument/2006/relationships/image" Target="../media/image221.em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8" Type="http://schemas.openxmlformats.org/officeDocument/2006/relationships/oleObject" Target="../embeddings/oleObject59.bin"/><Relationship Id="rId3" Type="http://schemas.openxmlformats.org/officeDocument/2006/relationships/image" Target="../media/image222.emf"/><Relationship Id="rId7" Type="http://schemas.openxmlformats.org/officeDocument/2006/relationships/image" Target="../media/image224.emf"/><Relationship Id="rId2" Type="http://schemas.openxmlformats.org/officeDocument/2006/relationships/oleObject" Target="../embeddings/oleObject56.bin"/><Relationship Id="rId1" Type="http://schemas.openxmlformats.org/officeDocument/2006/relationships/slideLayout" Target="../slideLayouts/slideLayout2.xml"/><Relationship Id="rId6" Type="http://schemas.openxmlformats.org/officeDocument/2006/relationships/oleObject" Target="../embeddings/oleObject58.bin"/><Relationship Id="rId5" Type="http://schemas.openxmlformats.org/officeDocument/2006/relationships/image" Target="../media/image223.emf"/><Relationship Id="rId4" Type="http://schemas.openxmlformats.org/officeDocument/2006/relationships/oleObject" Target="../embeddings/oleObject57.bin"/><Relationship Id="rId9" Type="http://schemas.openxmlformats.org/officeDocument/2006/relationships/image" Target="../media/image225.emf"/></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image" Target="../media/image226.png"/><Relationship Id="rId1" Type="http://schemas.openxmlformats.org/officeDocument/2006/relationships/slideLayout" Target="../slideLayouts/slideLayout2.xml"/><Relationship Id="rId6" Type="http://schemas.openxmlformats.org/officeDocument/2006/relationships/image" Target="../media/image228.emf"/><Relationship Id="rId5" Type="http://schemas.openxmlformats.org/officeDocument/2006/relationships/oleObject" Target="../embeddings/oleObject61.bin"/><Relationship Id="rId4" Type="http://schemas.openxmlformats.org/officeDocument/2006/relationships/image" Target="../media/image227.emf"/></Relationships>
</file>

<file path=ppt/slides/_rels/slide124.xml.rels><?xml version="1.0" encoding="UTF-8" standalone="yes"?>
<Relationships xmlns="http://schemas.openxmlformats.org/package/2006/relationships"><Relationship Id="rId3" Type="http://schemas.openxmlformats.org/officeDocument/2006/relationships/image" Target="../media/image229.emf"/><Relationship Id="rId2" Type="http://schemas.openxmlformats.org/officeDocument/2006/relationships/oleObject" Target="../embeddings/oleObject62.bin"/><Relationship Id="rId1" Type="http://schemas.openxmlformats.org/officeDocument/2006/relationships/slideLayout" Target="../slideLayouts/slideLayout2.xml"/><Relationship Id="rId6" Type="http://schemas.openxmlformats.org/officeDocument/2006/relationships/image" Target="../media/image231.png"/><Relationship Id="rId5" Type="http://schemas.openxmlformats.org/officeDocument/2006/relationships/image" Target="../media/image230.emf"/><Relationship Id="rId4" Type="http://schemas.openxmlformats.org/officeDocument/2006/relationships/oleObject" Target="../embeddings/oleObject63.bin"/></Relationships>
</file>

<file path=ppt/slides/_rels/slide125.xml.rels><?xml version="1.0" encoding="UTF-8" standalone="yes"?>
<Relationships xmlns="http://schemas.openxmlformats.org/package/2006/relationships"><Relationship Id="rId3" Type="http://schemas.openxmlformats.org/officeDocument/2006/relationships/image" Target="../media/image232.emf"/><Relationship Id="rId2" Type="http://schemas.openxmlformats.org/officeDocument/2006/relationships/oleObject" Target="../embeddings/oleObject64.bin"/><Relationship Id="rId1" Type="http://schemas.openxmlformats.org/officeDocument/2006/relationships/slideLayout" Target="../slideLayouts/slideLayout2.xml"/><Relationship Id="rId6" Type="http://schemas.openxmlformats.org/officeDocument/2006/relationships/image" Target="../media/image234.png"/><Relationship Id="rId5" Type="http://schemas.openxmlformats.org/officeDocument/2006/relationships/image" Target="../media/image233.emf"/><Relationship Id="rId4" Type="http://schemas.openxmlformats.org/officeDocument/2006/relationships/oleObject" Target="../embeddings/oleObject65.bin"/></Relationships>
</file>

<file path=ppt/slides/_rels/slide126.xml.rels><?xml version="1.0" encoding="UTF-8" standalone="yes"?>
<Relationships xmlns="http://schemas.openxmlformats.org/package/2006/relationships"><Relationship Id="rId8" Type="http://schemas.openxmlformats.org/officeDocument/2006/relationships/image" Target="../media/image238.emf"/><Relationship Id="rId3" Type="http://schemas.openxmlformats.org/officeDocument/2006/relationships/image" Target="../media/image235.emf"/><Relationship Id="rId7" Type="http://schemas.openxmlformats.org/officeDocument/2006/relationships/oleObject" Target="../embeddings/oleObject68.bin"/><Relationship Id="rId2" Type="http://schemas.openxmlformats.org/officeDocument/2006/relationships/oleObject" Target="../embeddings/oleObject66.bin"/><Relationship Id="rId1" Type="http://schemas.openxmlformats.org/officeDocument/2006/relationships/slideLayout" Target="../slideLayouts/slideLayout2.xml"/><Relationship Id="rId6" Type="http://schemas.openxmlformats.org/officeDocument/2006/relationships/image" Target="../media/image237.png"/><Relationship Id="rId5" Type="http://schemas.openxmlformats.org/officeDocument/2006/relationships/image" Target="../media/image236.emf"/><Relationship Id="rId4" Type="http://schemas.openxmlformats.org/officeDocument/2006/relationships/oleObject" Target="../embeddings/oleObject67.bin"/></Relationships>
</file>

<file path=ppt/slides/_rels/slide127.xml.rels><?xml version="1.0" encoding="UTF-8" standalone="yes"?>
<Relationships xmlns="http://schemas.openxmlformats.org/package/2006/relationships"><Relationship Id="rId2" Type="http://schemas.openxmlformats.org/officeDocument/2006/relationships/image" Target="../media/image239.emf"/><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240.em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8" Type="http://schemas.openxmlformats.org/officeDocument/2006/relationships/image" Target="../media/image244.emf"/><Relationship Id="rId3" Type="http://schemas.openxmlformats.org/officeDocument/2006/relationships/image" Target="../media/image241.emf"/><Relationship Id="rId7" Type="http://schemas.openxmlformats.org/officeDocument/2006/relationships/oleObject" Target="../embeddings/oleObject71.bin"/><Relationship Id="rId2" Type="http://schemas.openxmlformats.org/officeDocument/2006/relationships/oleObject" Target="../embeddings/oleObject69.bin"/><Relationship Id="rId1" Type="http://schemas.openxmlformats.org/officeDocument/2006/relationships/slideLayout" Target="../slideLayouts/slideLayout2.xml"/><Relationship Id="rId6" Type="http://schemas.openxmlformats.org/officeDocument/2006/relationships/image" Target="../media/image243.png"/><Relationship Id="rId5" Type="http://schemas.openxmlformats.org/officeDocument/2006/relationships/image" Target="../media/image242.emf"/><Relationship Id="rId4" Type="http://schemas.openxmlformats.org/officeDocument/2006/relationships/oleObject" Target="../embeddings/oleObject70.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30.xml.rels><?xml version="1.0" encoding="UTF-8" standalone="yes"?>
<Relationships xmlns="http://schemas.openxmlformats.org/package/2006/relationships"><Relationship Id="rId8" Type="http://schemas.openxmlformats.org/officeDocument/2006/relationships/oleObject" Target="../embeddings/oleObject75.bin"/><Relationship Id="rId3" Type="http://schemas.openxmlformats.org/officeDocument/2006/relationships/image" Target="../media/image245.emf"/><Relationship Id="rId7" Type="http://schemas.openxmlformats.org/officeDocument/2006/relationships/image" Target="../media/image247.emf"/><Relationship Id="rId2" Type="http://schemas.openxmlformats.org/officeDocument/2006/relationships/oleObject" Target="../embeddings/oleObject72.bin"/><Relationship Id="rId1" Type="http://schemas.openxmlformats.org/officeDocument/2006/relationships/slideLayout" Target="../slideLayouts/slideLayout2.xml"/><Relationship Id="rId6" Type="http://schemas.openxmlformats.org/officeDocument/2006/relationships/oleObject" Target="../embeddings/oleObject74.bin"/><Relationship Id="rId11" Type="http://schemas.openxmlformats.org/officeDocument/2006/relationships/image" Target="../media/image249.emf"/><Relationship Id="rId5" Type="http://schemas.openxmlformats.org/officeDocument/2006/relationships/image" Target="../media/image246.emf"/><Relationship Id="rId10" Type="http://schemas.openxmlformats.org/officeDocument/2006/relationships/oleObject" Target="../embeddings/oleObject76.bin"/><Relationship Id="rId4" Type="http://schemas.openxmlformats.org/officeDocument/2006/relationships/oleObject" Target="../embeddings/oleObject73.bin"/><Relationship Id="rId9" Type="http://schemas.openxmlformats.org/officeDocument/2006/relationships/image" Target="../media/image248.emf"/></Relationships>
</file>

<file path=ppt/slides/_rels/slide131.xml.rels><?xml version="1.0" encoding="UTF-8" standalone="yes"?>
<Relationships xmlns="http://schemas.openxmlformats.org/package/2006/relationships"><Relationship Id="rId8" Type="http://schemas.openxmlformats.org/officeDocument/2006/relationships/oleObject" Target="../embeddings/oleObject80.bin"/><Relationship Id="rId13" Type="http://schemas.openxmlformats.org/officeDocument/2006/relationships/oleObject" Target="../embeddings/oleObject82.bin"/><Relationship Id="rId3" Type="http://schemas.openxmlformats.org/officeDocument/2006/relationships/image" Target="../media/image250.emf"/><Relationship Id="rId7" Type="http://schemas.openxmlformats.org/officeDocument/2006/relationships/image" Target="../media/image252.emf"/><Relationship Id="rId12" Type="http://schemas.openxmlformats.org/officeDocument/2006/relationships/image" Target="../media/image255.emf"/><Relationship Id="rId2" Type="http://schemas.openxmlformats.org/officeDocument/2006/relationships/oleObject" Target="../embeddings/oleObject77.bin"/><Relationship Id="rId1" Type="http://schemas.openxmlformats.org/officeDocument/2006/relationships/slideLayout" Target="../slideLayouts/slideLayout2.xml"/><Relationship Id="rId6" Type="http://schemas.openxmlformats.org/officeDocument/2006/relationships/oleObject" Target="../embeddings/oleObject79.bin"/><Relationship Id="rId11" Type="http://schemas.openxmlformats.org/officeDocument/2006/relationships/oleObject" Target="../embeddings/oleObject81.bin"/><Relationship Id="rId5" Type="http://schemas.openxmlformats.org/officeDocument/2006/relationships/image" Target="../media/image251.emf"/><Relationship Id="rId10" Type="http://schemas.openxmlformats.org/officeDocument/2006/relationships/image" Target="../media/image254.png"/><Relationship Id="rId4" Type="http://schemas.openxmlformats.org/officeDocument/2006/relationships/oleObject" Target="../embeddings/oleObject78.bin"/><Relationship Id="rId9" Type="http://schemas.openxmlformats.org/officeDocument/2006/relationships/image" Target="../media/image253.emf"/><Relationship Id="rId14" Type="http://schemas.openxmlformats.org/officeDocument/2006/relationships/image" Target="../media/image256.emf"/></Relationships>
</file>

<file path=ppt/slides/_rels/slide132.xml.rels><?xml version="1.0" encoding="UTF-8" standalone="yes"?>
<Relationships xmlns="http://schemas.openxmlformats.org/package/2006/relationships"><Relationship Id="rId8" Type="http://schemas.openxmlformats.org/officeDocument/2006/relationships/oleObject" Target="../embeddings/oleObject86.bin"/><Relationship Id="rId13" Type="http://schemas.openxmlformats.org/officeDocument/2006/relationships/image" Target="../media/image262.emf"/><Relationship Id="rId3" Type="http://schemas.openxmlformats.org/officeDocument/2006/relationships/image" Target="../media/image257.emf"/><Relationship Id="rId7" Type="http://schemas.openxmlformats.org/officeDocument/2006/relationships/image" Target="../media/image259.emf"/><Relationship Id="rId12" Type="http://schemas.openxmlformats.org/officeDocument/2006/relationships/oleObject" Target="../embeddings/oleObject88.bin"/><Relationship Id="rId2" Type="http://schemas.openxmlformats.org/officeDocument/2006/relationships/oleObject" Target="../embeddings/oleObject83.bin"/><Relationship Id="rId1" Type="http://schemas.openxmlformats.org/officeDocument/2006/relationships/slideLayout" Target="../slideLayouts/slideLayout2.xml"/><Relationship Id="rId6" Type="http://schemas.openxmlformats.org/officeDocument/2006/relationships/oleObject" Target="../embeddings/oleObject85.bin"/><Relationship Id="rId11" Type="http://schemas.openxmlformats.org/officeDocument/2006/relationships/image" Target="../media/image261.emf"/><Relationship Id="rId5" Type="http://schemas.openxmlformats.org/officeDocument/2006/relationships/image" Target="../media/image258.emf"/><Relationship Id="rId15" Type="http://schemas.openxmlformats.org/officeDocument/2006/relationships/image" Target="../media/image263.emf"/><Relationship Id="rId10" Type="http://schemas.openxmlformats.org/officeDocument/2006/relationships/oleObject" Target="../embeddings/oleObject87.bin"/><Relationship Id="rId4" Type="http://schemas.openxmlformats.org/officeDocument/2006/relationships/oleObject" Target="../embeddings/oleObject84.bin"/><Relationship Id="rId9" Type="http://schemas.openxmlformats.org/officeDocument/2006/relationships/image" Target="../media/image260.emf"/><Relationship Id="rId14" Type="http://schemas.openxmlformats.org/officeDocument/2006/relationships/oleObject" Target="../embeddings/oleObject89.bin"/></Relationships>
</file>

<file path=ppt/slides/_rels/slide133.xml.rels><?xml version="1.0" encoding="UTF-8" standalone="yes"?>
<Relationships xmlns="http://schemas.openxmlformats.org/package/2006/relationships"><Relationship Id="rId8" Type="http://schemas.openxmlformats.org/officeDocument/2006/relationships/oleObject" Target="../embeddings/oleObject93.bin"/><Relationship Id="rId3" Type="http://schemas.openxmlformats.org/officeDocument/2006/relationships/image" Target="../media/image264.emf"/><Relationship Id="rId7" Type="http://schemas.openxmlformats.org/officeDocument/2006/relationships/image" Target="../media/image266.emf"/><Relationship Id="rId2" Type="http://schemas.openxmlformats.org/officeDocument/2006/relationships/oleObject" Target="../embeddings/oleObject90.bin"/><Relationship Id="rId1" Type="http://schemas.openxmlformats.org/officeDocument/2006/relationships/slideLayout" Target="../slideLayouts/slideLayout2.xml"/><Relationship Id="rId6" Type="http://schemas.openxmlformats.org/officeDocument/2006/relationships/oleObject" Target="../embeddings/oleObject92.bin"/><Relationship Id="rId11" Type="http://schemas.openxmlformats.org/officeDocument/2006/relationships/image" Target="../media/image268.emf"/><Relationship Id="rId5" Type="http://schemas.openxmlformats.org/officeDocument/2006/relationships/image" Target="../media/image265.emf"/><Relationship Id="rId10" Type="http://schemas.openxmlformats.org/officeDocument/2006/relationships/oleObject" Target="../embeddings/oleObject94.bin"/><Relationship Id="rId4" Type="http://schemas.openxmlformats.org/officeDocument/2006/relationships/oleObject" Target="../embeddings/oleObject91.bin"/><Relationship Id="rId9" Type="http://schemas.openxmlformats.org/officeDocument/2006/relationships/image" Target="../media/image267.emf"/></Relationships>
</file>

<file path=ppt/slides/_rels/slide134.xml.rels><?xml version="1.0" encoding="UTF-8" standalone="yes"?>
<Relationships xmlns="http://schemas.openxmlformats.org/package/2006/relationships"><Relationship Id="rId3" Type="http://schemas.openxmlformats.org/officeDocument/2006/relationships/image" Target="../media/image270.png"/><Relationship Id="rId7" Type="http://schemas.openxmlformats.org/officeDocument/2006/relationships/image" Target="../media/image273.png"/><Relationship Id="rId2" Type="http://schemas.openxmlformats.org/officeDocument/2006/relationships/image" Target="../media/image269.png"/><Relationship Id="rId1" Type="http://schemas.openxmlformats.org/officeDocument/2006/relationships/slideLayout" Target="../slideLayouts/slideLayout2.xml"/><Relationship Id="rId6" Type="http://schemas.openxmlformats.org/officeDocument/2006/relationships/image" Target="../media/image272.emf"/><Relationship Id="rId5" Type="http://schemas.openxmlformats.org/officeDocument/2006/relationships/oleObject" Target="../embeddings/oleObject95.bin"/><Relationship Id="rId4" Type="http://schemas.openxmlformats.org/officeDocument/2006/relationships/image" Target="../media/image271.png"/></Relationships>
</file>

<file path=ppt/slides/_rels/slide135.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275.emf"/><Relationship Id="rId2" Type="http://schemas.openxmlformats.org/officeDocument/2006/relationships/oleObject" Target="../embeddings/oleObject96.bin"/><Relationship Id="rId1" Type="http://schemas.openxmlformats.org/officeDocument/2006/relationships/slideLayout" Target="../slideLayouts/slideLayout2.xml"/><Relationship Id="rId4" Type="http://schemas.openxmlformats.org/officeDocument/2006/relationships/image" Target="../media/image276.png"/></Relationships>
</file>

<file path=ppt/slides/_rels/slide137.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oleObject" Target="../embeddings/oleObject4.bin"/><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1.emf"/><Relationship Id="rId4" Type="http://schemas.openxmlformats.org/officeDocument/2006/relationships/oleObject" Target="../embeddings/oleObject5.bin"/></Relationships>
</file>

<file path=ppt/slides/_rels/slide140.xml.rels><?xml version="1.0" encoding="UTF-8" standalone="yes"?>
<Relationships xmlns="http://schemas.openxmlformats.org/package/2006/relationships"><Relationship Id="rId3" Type="http://schemas.openxmlformats.org/officeDocument/2006/relationships/image" Target="../media/image280.emf"/><Relationship Id="rId2" Type="http://schemas.openxmlformats.org/officeDocument/2006/relationships/oleObject" Target="../embeddings/oleObject97.bin"/><Relationship Id="rId1" Type="http://schemas.openxmlformats.org/officeDocument/2006/relationships/slideLayout" Target="../slideLayouts/slideLayout2.xml"/><Relationship Id="rId5" Type="http://schemas.openxmlformats.org/officeDocument/2006/relationships/image" Target="../media/image281.emf"/><Relationship Id="rId4" Type="http://schemas.openxmlformats.org/officeDocument/2006/relationships/oleObject" Target="../embeddings/oleObject98.bin"/></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8" Type="http://schemas.openxmlformats.org/officeDocument/2006/relationships/image" Target="../media/image288.png"/><Relationship Id="rId3" Type="http://schemas.openxmlformats.org/officeDocument/2006/relationships/image" Target="../media/image283.png"/><Relationship Id="rId7" Type="http://schemas.openxmlformats.org/officeDocument/2006/relationships/image" Target="../media/image287.png"/><Relationship Id="rId2" Type="http://schemas.openxmlformats.org/officeDocument/2006/relationships/image" Target="../media/image282.png"/><Relationship Id="rId1" Type="http://schemas.openxmlformats.org/officeDocument/2006/relationships/slideLayout" Target="../slideLayouts/slideLayout2.xml"/><Relationship Id="rId6" Type="http://schemas.openxmlformats.org/officeDocument/2006/relationships/image" Target="../media/image286.png"/><Relationship Id="rId5" Type="http://schemas.openxmlformats.org/officeDocument/2006/relationships/image" Target="../media/image285.png"/><Relationship Id="rId4" Type="http://schemas.openxmlformats.org/officeDocument/2006/relationships/image" Target="../media/image284.png"/><Relationship Id="rId9" Type="http://schemas.openxmlformats.org/officeDocument/2006/relationships/image" Target="../media/image289.png"/></Relationships>
</file>

<file path=ppt/slides/_rels/slide143.xml.rels><?xml version="1.0" encoding="UTF-8" standalone="yes"?>
<Relationships xmlns="http://schemas.openxmlformats.org/package/2006/relationships"><Relationship Id="rId3" Type="http://schemas.openxmlformats.org/officeDocument/2006/relationships/hyperlink" Target="http://webcache.googleusercontent.com/search?q=cache:eY3xhiX117IJ:en.wikipedia.org/wiki/Dynamic_light_scattering+&amp;cd=1&amp;hl=en&amp;ct=clnk&amp;gl=us" TargetMode="External"/><Relationship Id="rId2" Type="http://schemas.openxmlformats.org/officeDocument/2006/relationships/hyperlink" Target="http://www.eng.uc.edu/~gbeaucag/Classes/Physics/DLS.pdf" TargetMode="External"/><Relationship Id="rId1" Type="http://schemas.openxmlformats.org/officeDocument/2006/relationships/slideLayout" Target="../slideLayouts/slideLayout2.xml"/><Relationship Id="rId4" Type="http://schemas.openxmlformats.org/officeDocument/2006/relationships/hyperlink" Target="http://webcache.googleusercontent.com/search?q=cache:yZDPRbqZ1BIJ:en.wikipedia.org/wiki/Einstein_relation_(kinetic_theory)+&amp;cd=1&amp;hl=en&amp;ct=clnk&amp;gl=us" TargetMode="External"/></Relationships>
</file>

<file path=ppt/slides/_rels/slide144.xml.rels><?xml version="1.0" encoding="UTF-8" standalone="yes"?>
<Relationships xmlns="http://schemas.openxmlformats.org/package/2006/relationships"><Relationship Id="rId2" Type="http://schemas.openxmlformats.org/officeDocument/2006/relationships/hyperlink" Target="http://www.formulaction.com/technology-dws.html" TargetMode="Externa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23.emf"/><Relationship Id="rId2" Type="http://schemas.openxmlformats.org/officeDocument/2006/relationships/oleObject" Target="../embeddings/oleObject6.bin"/><Relationship Id="rId1" Type="http://schemas.openxmlformats.org/officeDocument/2006/relationships/slideLayout" Target="../slideLayouts/slideLayout2.xml"/><Relationship Id="rId6" Type="http://schemas.openxmlformats.org/officeDocument/2006/relationships/oleObject" Target="../embeddings/oleObject7.bin"/><Relationship Id="rId5" Type="http://schemas.openxmlformats.org/officeDocument/2006/relationships/image" Target="../media/image22.png"/><Relationship Id="rId4" Type="http://schemas.openxmlformats.org/officeDocument/2006/relationships/image" Target="../media/image7.png"/></Relationships>
</file>

<file path=ppt/slides/_rels/slide150.xml.rels><?xml version="1.0" encoding="UTF-8" standalone="yes"?>
<Relationships xmlns="http://schemas.openxmlformats.org/package/2006/relationships"><Relationship Id="rId8" Type="http://schemas.openxmlformats.org/officeDocument/2006/relationships/oleObject" Target="../embeddings/oleObject102.bin"/><Relationship Id="rId3" Type="http://schemas.openxmlformats.org/officeDocument/2006/relationships/image" Target="../media/image295.emf"/><Relationship Id="rId7" Type="http://schemas.openxmlformats.org/officeDocument/2006/relationships/image" Target="../media/image297.emf"/><Relationship Id="rId2" Type="http://schemas.openxmlformats.org/officeDocument/2006/relationships/oleObject" Target="../embeddings/oleObject99.bin"/><Relationship Id="rId1" Type="http://schemas.openxmlformats.org/officeDocument/2006/relationships/slideLayout" Target="../slideLayouts/slideLayout2.xml"/><Relationship Id="rId6" Type="http://schemas.openxmlformats.org/officeDocument/2006/relationships/oleObject" Target="../embeddings/oleObject101.bin"/><Relationship Id="rId11" Type="http://schemas.openxmlformats.org/officeDocument/2006/relationships/image" Target="../media/image299.emf"/><Relationship Id="rId5" Type="http://schemas.openxmlformats.org/officeDocument/2006/relationships/image" Target="../media/image296.emf"/><Relationship Id="rId10" Type="http://schemas.openxmlformats.org/officeDocument/2006/relationships/oleObject" Target="../embeddings/oleObject103.bin"/><Relationship Id="rId4" Type="http://schemas.openxmlformats.org/officeDocument/2006/relationships/oleObject" Target="../embeddings/oleObject100.bin"/><Relationship Id="rId9" Type="http://schemas.openxmlformats.org/officeDocument/2006/relationships/image" Target="../media/image298.emf"/></Relationships>
</file>

<file path=ppt/slides/_rels/slide151.xml.rels><?xml version="1.0" encoding="UTF-8" standalone="yes"?>
<Relationships xmlns="http://schemas.openxmlformats.org/package/2006/relationships"><Relationship Id="rId8" Type="http://schemas.openxmlformats.org/officeDocument/2006/relationships/oleObject" Target="../embeddings/oleObject107.bin"/><Relationship Id="rId3" Type="http://schemas.openxmlformats.org/officeDocument/2006/relationships/image" Target="../media/image300.emf"/><Relationship Id="rId7" Type="http://schemas.openxmlformats.org/officeDocument/2006/relationships/image" Target="../media/image302.emf"/><Relationship Id="rId2" Type="http://schemas.openxmlformats.org/officeDocument/2006/relationships/oleObject" Target="../embeddings/oleObject104.bin"/><Relationship Id="rId1" Type="http://schemas.openxmlformats.org/officeDocument/2006/relationships/slideLayout" Target="../slideLayouts/slideLayout2.xml"/><Relationship Id="rId6" Type="http://schemas.openxmlformats.org/officeDocument/2006/relationships/oleObject" Target="../embeddings/oleObject106.bin"/><Relationship Id="rId11" Type="http://schemas.openxmlformats.org/officeDocument/2006/relationships/image" Target="../media/image303.emf"/><Relationship Id="rId5" Type="http://schemas.openxmlformats.org/officeDocument/2006/relationships/image" Target="../media/image301.emf"/><Relationship Id="rId10" Type="http://schemas.openxmlformats.org/officeDocument/2006/relationships/oleObject" Target="../embeddings/oleObject108.bin"/><Relationship Id="rId4" Type="http://schemas.openxmlformats.org/officeDocument/2006/relationships/oleObject" Target="../embeddings/oleObject105.bin"/><Relationship Id="rId9" Type="http://schemas.openxmlformats.org/officeDocument/2006/relationships/image" Target="../media/image299.emf"/></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8" Type="http://schemas.openxmlformats.org/officeDocument/2006/relationships/image" Target="../media/image306.png"/><Relationship Id="rId3" Type="http://schemas.openxmlformats.org/officeDocument/2006/relationships/image" Target="../media/image4.png"/><Relationship Id="rId7" Type="http://schemas.openxmlformats.org/officeDocument/2006/relationships/image" Target="../media/image30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304.png"/><Relationship Id="rId4" Type="http://schemas.openxmlformats.org/officeDocument/2006/relationships/image" Target="../media/image5.png"/></Relationships>
</file>

<file path=ppt/slides/_rels/slide155.xml.rels><?xml version="1.0" encoding="UTF-8" standalone="yes"?>
<Relationships xmlns="http://schemas.openxmlformats.org/package/2006/relationships"><Relationship Id="rId8" Type="http://schemas.openxmlformats.org/officeDocument/2006/relationships/image" Target="../media/image311.emf"/><Relationship Id="rId3" Type="http://schemas.openxmlformats.org/officeDocument/2006/relationships/image" Target="../media/image308.png"/><Relationship Id="rId7" Type="http://schemas.openxmlformats.org/officeDocument/2006/relationships/oleObject" Target="../embeddings/oleObject109.bin"/><Relationship Id="rId2" Type="http://schemas.openxmlformats.org/officeDocument/2006/relationships/image" Target="../media/image307.png"/><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09.png"/><Relationship Id="rId4" Type="http://schemas.openxmlformats.org/officeDocument/2006/relationships/image" Target="../media/image5.png"/></Relationships>
</file>

<file path=ppt/slides/_rels/slide156.xml.rels><?xml version="1.0" encoding="UTF-8" standalone="yes"?>
<Relationships xmlns="http://schemas.openxmlformats.org/package/2006/relationships"><Relationship Id="rId3" Type="http://schemas.openxmlformats.org/officeDocument/2006/relationships/image" Target="../media/image312.emf"/><Relationship Id="rId2" Type="http://schemas.openxmlformats.org/officeDocument/2006/relationships/oleObject" Target="../embeddings/oleObject110.bin"/><Relationship Id="rId1" Type="http://schemas.openxmlformats.org/officeDocument/2006/relationships/slideLayout" Target="../slideLayouts/slideLayout2.xml"/><Relationship Id="rId5" Type="http://schemas.openxmlformats.org/officeDocument/2006/relationships/image" Target="../media/image314.png"/><Relationship Id="rId4" Type="http://schemas.openxmlformats.org/officeDocument/2006/relationships/image" Target="../media/image313.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315.png"/><Relationship Id="rId1" Type="http://schemas.openxmlformats.org/officeDocument/2006/relationships/slideLayout" Target="../slideLayouts/slideLayout2.xml"/><Relationship Id="rId4" Type="http://schemas.openxmlformats.org/officeDocument/2006/relationships/image" Target="../media/image317.png"/></Relationships>
</file>

<file path=ppt/slides/_rels/slide159.xml.rels><?xml version="1.0" encoding="UTF-8" standalone="yes"?>
<Relationships xmlns="http://schemas.openxmlformats.org/package/2006/relationships"><Relationship Id="rId3" Type="http://schemas.openxmlformats.org/officeDocument/2006/relationships/oleObject" Target="../embeddings/oleObject111.bin"/><Relationship Id="rId2" Type="http://schemas.openxmlformats.org/officeDocument/2006/relationships/image" Target="../media/image318.png"/><Relationship Id="rId1" Type="http://schemas.openxmlformats.org/officeDocument/2006/relationships/slideLayout" Target="../slideLayouts/slideLayout2.xml"/><Relationship Id="rId4" Type="http://schemas.openxmlformats.org/officeDocument/2006/relationships/image" Target="../media/image319.emf"/></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oleObject" Target="../embeddings/oleObject7.bin"/><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0.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oleObject" Target="file:///localhost/Users/beaucag/Avaratec%20Desktop/public_html/Classes/Properties/Slides/Macintosh%20HD:Users:beaucag:Avaratec%20Desktop:public_html:Classes:Properties:Quizes%202012F%20Semester:121108%20%20%20%20Quiz%209%20Polymer%20Properties.doc!OLE_LINK1" TargetMode="Externa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321.png"/></Relationships>
</file>

<file path=ppt/slides/_rels/slide162.xml.rels><?xml version="1.0" encoding="UTF-8" standalone="yes"?>
<Relationships xmlns="http://schemas.openxmlformats.org/package/2006/relationships"><Relationship Id="rId3" Type="http://schemas.openxmlformats.org/officeDocument/2006/relationships/image" Target="../media/image323.png"/><Relationship Id="rId7" Type="http://schemas.openxmlformats.org/officeDocument/2006/relationships/image" Target="../media/image325.png"/><Relationship Id="rId2" Type="http://schemas.openxmlformats.org/officeDocument/2006/relationships/image" Target="../media/image322.png"/><Relationship Id="rId1" Type="http://schemas.openxmlformats.org/officeDocument/2006/relationships/slideLayout" Target="../slideLayouts/slideLayout2.xml"/><Relationship Id="rId6" Type="http://schemas.openxmlformats.org/officeDocument/2006/relationships/image" Target="../media/image321.png"/><Relationship Id="rId5" Type="http://schemas.openxmlformats.org/officeDocument/2006/relationships/image" Target="../media/image7.png"/><Relationship Id="rId4" Type="http://schemas.openxmlformats.org/officeDocument/2006/relationships/image" Target="../media/image324.png"/></Relationships>
</file>

<file path=ppt/slides/_rels/slide163.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26.png"/><Relationship Id="rId1" Type="http://schemas.openxmlformats.org/officeDocument/2006/relationships/slideLayout" Target="../slideLayouts/slideLayout2.xml"/><Relationship Id="rId4" Type="http://schemas.openxmlformats.org/officeDocument/2006/relationships/image" Target="../media/image328.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329.png"/><Relationship Id="rId1" Type="http://schemas.openxmlformats.org/officeDocument/2006/relationships/slideLayout" Target="../slideLayouts/slideLayout2.xml"/><Relationship Id="rId5" Type="http://schemas.openxmlformats.org/officeDocument/2006/relationships/image" Target="../media/image332.png"/><Relationship Id="rId4" Type="http://schemas.openxmlformats.org/officeDocument/2006/relationships/image" Target="../media/image331.png"/></Relationships>
</file>

<file path=ppt/slides/_rels/slide167.xml.rels><?xml version="1.0" encoding="UTF-8" standalone="yes"?>
<Relationships xmlns="http://schemas.openxmlformats.org/package/2006/relationships"><Relationship Id="rId2" Type="http://schemas.openxmlformats.org/officeDocument/2006/relationships/image" Target="../media/image333.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oleObject" Target="../embeddings/oleObject8.bin"/><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0.xml.rels><?xml version="1.0" encoding="UTF-8" standalone="yes"?>
<Relationships xmlns="http://schemas.openxmlformats.org/package/2006/relationships"><Relationship Id="rId8" Type="http://schemas.openxmlformats.org/officeDocument/2006/relationships/image" Target="../media/image340.emf"/><Relationship Id="rId3" Type="http://schemas.openxmlformats.org/officeDocument/2006/relationships/image" Target="../media/image335.png"/><Relationship Id="rId7" Type="http://schemas.openxmlformats.org/officeDocument/2006/relationships/image" Target="../media/image339.emf"/><Relationship Id="rId2" Type="http://schemas.openxmlformats.org/officeDocument/2006/relationships/image" Target="../media/image334.png"/><Relationship Id="rId1" Type="http://schemas.openxmlformats.org/officeDocument/2006/relationships/slideLayout" Target="../slideLayouts/slideLayout13.xml"/><Relationship Id="rId6" Type="http://schemas.openxmlformats.org/officeDocument/2006/relationships/image" Target="../media/image338.emf"/><Relationship Id="rId5" Type="http://schemas.openxmlformats.org/officeDocument/2006/relationships/image" Target="../media/image337.emf"/><Relationship Id="rId4" Type="http://schemas.openxmlformats.org/officeDocument/2006/relationships/image" Target="../media/image336.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342.emf"/><Relationship Id="rId7" Type="http://schemas.openxmlformats.org/officeDocument/2006/relationships/image" Target="../media/image346.png"/><Relationship Id="rId2" Type="http://schemas.openxmlformats.org/officeDocument/2006/relationships/image" Target="../media/image341.jpeg"/><Relationship Id="rId1" Type="http://schemas.openxmlformats.org/officeDocument/2006/relationships/slideLayout" Target="../slideLayouts/slideLayout13.xml"/><Relationship Id="rId6" Type="http://schemas.openxmlformats.org/officeDocument/2006/relationships/image" Target="../media/image345.png"/><Relationship Id="rId5" Type="http://schemas.openxmlformats.org/officeDocument/2006/relationships/image" Target="../media/image344.emf"/><Relationship Id="rId4" Type="http://schemas.openxmlformats.org/officeDocument/2006/relationships/image" Target="../media/image343.emf"/></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hyperlink" Target="http://www.phys.ksu.edu/personal/sor/publications/2001/light.pdf" TargetMode="External"/><Relationship Id="rId2" Type="http://schemas.openxmlformats.org/officeDocument/2006/relationships/image" Target="../media/image347.png"/><Relationship Id="rId1" Type="http://schemas.openxmlformats.org/officeDocument/2006/relationships/slideLayout" Target="../slideLayouts/slideLayout2.xml"/><Relationship Id="rId5" Type="http://schemas.openxmlformats.org/officeDocument/2006/relationships/hyperlink" Target="http://www.koboproductsinc.com/Downloads/PS-Measurement-Poster-V40.pdf" TargetMode="External"/><Relationship Id="rId4" Type="http://schemas.openxmlformats.org/officeDocument/2006/relationships/image" Target="../media/image348.png"/></Relationships>
</file>

<file path=ppt/slides/_rels/slide175.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hyperlink" Target="http://www.koboproductsinc.com/Downloads/PS-Measurement-Poster-V40.pdf" TargetMode="Externa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8" Type="http://schemas.openxmlformats.org/officeDocument/2006/relationships/image" Target="../media/image356.png"/><Relationship Id="rId3" Type="http://schemas.openxmlformats.org/officeDocument/2006/relationships/image" Target="../media/image351.png"/><Relationship Id="rId7" Type="http://schemas.openxmlformats.org/officeDocument/2006/relationships/image" Target="../media/image355.png"/><Relationship Id="rId2" Type="http://schemas.openxmlformats.org/officeDocument/2006/relationships/image" Target="../media/image350.png"/><Relationship Id="rId1" Type="http://schemas.openxmlformats.org/officeDocument/2006/relationships/slideLayout" Target="../slideLayouts/slideLayout2.xml"/><Relationship Id="rId6" Type="http://schemas.openxmlformats.org/officeDocument/2006/relationships/image" Target="../media/image354.png"/><Relationship Id="rId5" Type="http://schemas.openxmlformats.org/officeDocument/2006/relationships/image" Target="../media/image353.png"/><Relationship Id="rId4" Type="http://schemas.openxmlformats.org/officeDocument/2006/relationships/image" Target="../media/image352.png"/><Relationship Id="rId9" Type="http://schemas.openxmlformats.org/officeDocument/2006/relationships/image" Target="../media/image357.png"/></Relationships>
</file>

<file path=ppt/slides/_rels/slide178.xml.rels><?xml version="1.0" encoding="UTF-8" standalone="yes"?>
<Relationships xmlns="http://schemas.openxmlformats.org/package/2006/relationships"><Relationship Id="rId3" Type="http://schemas.openxmlformats.org/officeDocument/2006/relationships/hyperlink" Target="http://webcache.googleusercontent.com/search?q=cache:eY3xhiX117IJ:en.wikipedia.org/wiki/Dynamic_light_scattering+&amp;cd=1&amp;hl=en&amp;ct=clnk&amp;gl=us" TargetMode="External"/><Relationship Id="rId2" Type="http://schemas.openxmlformats.org/officeDocument/2006/relationships/hyperlink" Target="http://www.eng.uc.edu/~gbeaucag/Classes/Physics/DLS.pdf" TargetMode="External"/><Relationship Id="rId1" Type="http://schemas.openxmlformats.org/officeDocument/2006/relationships/slideLayout" Target="../slideLayouts/slideLayout2.xml"/><Relationship Id="rId4" Type="http://schemas.openxmlformats.org/officeDocument/2006/relationships/hyperlink" Target="http://webcache.googleusercontent.com/search?q=cache:yZDPRbqZ1BIJ:en.wikipedia.org/wiki/Einstein_relation_(kinetic_theory)+&amp;cd=1&amp;hl=en&amp;ct=clnk&amp;gl=us" TargetMode="External"/></Relationships>
</file>

<file path=ppt/slides/_rels/slide179.xml.rels><?xml version="1.0" encoding="UTF-8" standalone="yes"?>
<Relationships xmlns="http://schemas.openxmlformats.org/package/2006/relationships"><Relationship Id="rId8" Type="http://schemas.openxmlformats.org/officeDocument/2006/relationships/image" Target="../media/image363.png"/><Relationship Id="rId3" Type="http://schemas.openxmlformats.org/officeDocument/2006/relationships/hyperlink" Target="http://www.chem.ufl.edu/~itl/4411L_f00/ads/ads_1.html" TargetMode="External"/><Relationship Id="rId7" Type="http://schemas.openxmlformats.org/officeDocument/2006/relationships/image" Target="../media/image362.png"/><Relationship Id="rId2" Type="http://schemas.openxmlformats.org/officeDocument/2006/relationships/image" Target="../media/image358.png"/><Relationship Id="rId1" Type="http://schemas.openxmlformats.org/officeDocument/2006/relationships/slideLayout" Target="../slideLayouts/slideLayout2.xml"/><Relationship Id="rId6" Type="http://schemas.openxmlformats.org/officeDocument/2006/relationships/image" Target="../media/image361.png"/><Relationship Id="rId5" Type="http://schemas.openxmlformats.org/officeDocument/2006/relationships/image" Target="../media/image360.png"/><Relationship Id="rId10" Type="http://schemas.openxmlformats.org/officeDocument/2006/relationships/image" Target="../media/image365.png"/><Relationship Id="rId4" Type="http://schemas.openxmlformats.org/officeDocument/2006/relationships/image" Target="../media/image359.png"/><Relationship Id="rId9" Type="http://schemas.openxmlformats.org/officeDocument/2006/relationships/image" Target="../media/image364.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emf"/><Relationship Id="rId7" Type="http://schemas.openxmlformats.org/officeDocument/2006/relationships/image" Target="../media/image25.emf"/><Relationship Id="rId2" Type="http://schemas.openxmlformats.org/officeDocument/2006/relationships/oleObject" Target="../embeddings/oleObject4.bin"/><Relationship Id="rId1" Type="http://schemas.openxmlformats.org/officeDocument/2006/relationships/slideLayout" Target="../slideLayouts/slideLayout2.xml"/><Relationship Id="rId6" Type="http://schemas.openxmlformats.org/officeDocument/2006/relationships/oleObject" Target="../embeddings/oleObject9.bin"/><Relationship Id="rId5" Type="http://schemas.openxmlformats.org/officeDocument/2006/relationships/image" Target="../media/image21.emf"/><Relationship Id="rId4" Type="http://schemas.openxmlformats.org/officeDocument/2006/relationships/oleObject" Target="../embeddings/oleObject5.bin"/></Relationships>
</file>

<file path=ppt/slides/_rels/slide180.xml.rels><?xml version="1.0" encoding="UTF-8" standalone="yes"?>
<Relationships xmlns="http://schemas.openxmlformats.org/package/2006/relationships"><Relationship Id="rId3" Type="http://schemas.openxmlformats.org/officeDocument/2006/relationships/hyperlink" Target="http://www.chem.ufl.edu/~itl/4411L_f00/ads/ads_1.html" TargetMode="External"/><Relationship Id="rId2" Type="http://schemas.openxmlformats.org/officeDocument/2006/relationships/image" Target="../media/image358.png"/><Relationship Id="rId1" Type="http://schemas.openxmlformats.org/officeDocument/2006/relationships/slideLayout" Target="../slideLayouts/slideLayout2.xml"/><Relationship Id="rId6" Type="http://schemas.openxmlformats.org/officeDocument/2006/relationships/image" Target="../media/image368.png"/><Relationship Id="rId5" Type="http://schemas.openxmlformats.org/officeDocument/2006/relationships/image" Target="../media/image367.png"/><Relationship Id="rId4" Type="http://schemas.openxmlformats.org/officeDocument/2006/relationships/image" Target="../media/image366.png"/></Relationships>
</file>

<file path=ppt/slides/_rels/slide181.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hyperlink" Target="http://www.eng.uc.edu/~gbeaucag/Classes/Nanopowders/GasAdsorptionReviews/ReviewofGasAdsorptionGOodOne.pdf" TargetMode="External"/><Relationship Id="rId1" Type="http://schemas.openxmlformats.org/officeDocument/2006/relationships/slideLayout" Target="../slideLayouts/slideLayout2.xml"/><Relationship Id="rId5" Type="http://schemas.openxmlformats.org/officeDocument/2006/relationships/image" Target="../media/image370.png"/><Relationship Id="rId4" Type="http://schemas.openxmlformats.org/officeDocument/2006/relationships/image" Target="../media/image358.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8" Type="http://schemas.openxmlformats.org/officeDocument/2006/relationships/hyperlink" Target="http://en.wikipedia.org/wiki/Log-normal_distribution" TargetMode="External"/><Relationship Id="rId3" Type="http://schemas.openxmlformats.org/officeDocument/2006/relationships/hyperlink" Target="http://www.eng.uc.edu/~gbeaucag/PDFPapers/ks5024%20Japplcryst%20Beaucage%20PSD.pdf" TargetMode="External"/><Relationship Id="rId7" Type="http://schemas.openxmlformats.org/officeDocument/2006/relationships/image" Target="../media/image375.png"/><Relationship Id="rId2" Type="http://schemas.openxmlformats.org/officeDocument/2006/relationships/image" Target="../media/image371.png"/><Relationship Id="rId1" Type="http://schemas.openxmlformats.org/officeDocument/2006/relationships/slideLayout" Target="../slideLayouts/slideLayout2.xml"/><Relationship Id="rId6" Type="http://schemas.openxmlformats.org/officeDocument/2006/relationships/image" Target="../media/image374.png"/><Relationship Id="rId5" Type="http://schemas.openxmlformats.org/officeDocument/2006/relationships/image" Target="../media/image373.png"/><Relationship Id="rId4" Type="http://schemas.openxmlformats.org/officeDocument/2006/relationships/image" Target="../media/image372.png"/><Relationship Id="rId9" Type="http://schemas.openxmlformats.org/officeDocument/2006/relationships/image" Target="../media/image376.png"/></Relationships>
</file>

<file path=ppt/slides/_rels/slide184.xml.rels><?xml version="1.0" encoding="UTF-8" standalone="yes"?>
<Relationships xmlns="http://schemas.openxmlformats.org/package/2006/relationships"><Relationship Id="rId8" Type="http://schemas.openxmlformats.org/officeDocument/2006/relationships/image" Target="../media/image378.png"/><Relationship Id="rId3" Type="http://schemas.openxmlformats.org/officeDocument/2006/relationships/hyperlink" Target="http://www.eng.uc.edu/~gbeaucag/PDFPapers/ks5024%20Japplcryst%20Beaucage%20PSD.pdf" TargetMode="External"/><Relationship Id="rId7" Type="http://schemas.openxmlformats.org/officeDocument/2006/relationships/image" Target="../media/image377.png"/><Relationship Id="rId2" Type="http://schemas.openxmlformats.org/officeDocument/2006/relationships/image" Target="../media/image371.png"/><Relationship Id="rId1" Type="http://schemas.openxmlformats.org/officeDocument/2006/relationships/slideLayout" Target="../slideLayouts/slideLayout2.xml"/><Relationship Id="rId6" Type="http://schemas.openxmlformats.org/officeDocument/2006/relationships/image" Target="../media/image374.png"/><Relationship Id="rId5" Type="http://schemas.openxmlformats.org/officeDocument/2006/relationships/image" Target="../media/image373.png"/><Relationship Id="rId4" Type="http://schemas.openxmlformats.org/officeDocument/2006/relationships/image" Target="../media/image372.png"/><Relationship Id="rId9" Type="http://schemas.openxmlformats.org/officeDocument/2006/relationships/image" Target="../media/image379.png"/></Relationships>
</file>

<file path=ppt/slides/_rels/slide185.xml.rels><?xml version="1.0" encoding="UTF-8" standalone="yes"?>
<Relationships xmlns="http://schemas.openxmlformats.org/package/2006/relationships"><Relationship Id="rId3" Type="http://schemas.openxmlformats.org/officeDocument/2006/relationships/hyperlink" Target="http://www.eng.uc.edu/~gbeaucag/PDFPapers/ks5024%20Japplcryst%20Beaucage%20PSD.pdf" TargetMode="External"/><Relationship Id="rId2" Type="http://schemas.openxmlformats.org/officeDocument/2006/relationships/image" Target="../media/image380.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381.png"/><Relationship Id="rId7" Type="http://schemas.openxmlformats.org/officeDocument/2006/relationships/image" Target="../media/image385.png"/><Relationship Id="rId2" Type="http://schemas.openxmlformats.org/officeDocument/2006/relationships/hyperlink" Target="http://www.eng.uc.edu/~gbeaucag/PDFPapers/ks5024%20Japplcryst%20Beaucage%20PSD.pdf" TargetMode="External"/><Relationship Id="rId1" Type="http://schemas.openxmlformats.org/officeDocument/2006/relationships/slideLayout" Target="../slideLayouts/slideLayout2.xml"/><Relationship Id="rId6" Type="http://schemas.openxmlformats.org/officeDocument/2006/relationships/image" Target="../media/image384.png"/><Relationship Id="rId5" Type="http://schemas.openxmlformats.org/officeDocument/2006/relationships/image" Target="../media/image383.png"/><Relationship Id="rId4" Type="http://schemas.openxmlformats.org/officeDocument/2006/relationships/image" Target="../media/image382.png"/></Relationships>
</file>

<file path=ppt/slides/_rels/slide187.xml.rels><?xml version="1.0" encoding="UTF-8" standalone="yes"?>
<Relationships xmlns="http://schemas.openxmlformats.org/package/2006/relationships"><Relationship Id="rId3" Type="http://schemas.openxmlformats.org/officeDocument/2006/relationships/image" Target="../media/image386.png"/><Relationship Id="rId2" Type="http://schemas.openxmlformats.org/officeDocument/2006/relationships/hyperlink" Target="http://www.eng.uc.edu/~gbeaucag/PDFPapers/ks5024%20Japplcryst%20Beaucage%20PSD.pdf" TargetMode="External"/><Relationship Id="rId1" Type="http://schemas.openxmlformats.org/officeDocument/2006/relationships/slideLayout" Target="../slideLayouts/slideLayout2.xml"/><Relationship Id="rId5" Type="http://schemas.openxmlformats.org/officeDocument/2006/relationships/image" Target="../media/image388.png"/><Relationship Id="rId4" Type="http://schemas.openxmlformats.org/officeDocument/2006/relationships/image" Target="../media/image387.png"/></Relationships>
</file>

<file path=ppt/slides/_rels/slide188.xml.rels><?xml version="1.0" encoding="UTF-8" standalone="yes"?>
<Relationships xmlns="http://schemas.openxmlformats.org/package/2006/relationships"><Relationship Id="rId2" Type="http://schemas.openxmlformats.org/officeDocument/2006/relationships/hyperlink" Target="http://www.eng.uc.edu/~gbeaucag/Classes/Nanopowders/AggregateGrowth.pdf" TargetMode="Externa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38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0.emf"/><Relationship Id="rId7" Type="http://schemas.openxmlformats.org/officeDocument/2006/relationships/oleObject" Target="../embeddings/oleObject12.bin"/><Relationship Id="rId2" Type="http://schemas.openxmlformats.org/officeDocument/2006/relationships/oleObject" Target="../embeddings/oleObject10.bin"/><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emf"/><Relationship Id="rId10" Type="http://schemas.openxmlformats.org/officeDocument/2006/relationships/image" Target="../media/image25.emf"/><Relationship Id="rId4" Type="http://schemas.openxmlformats.org/officeDocument/2006/relationships/oleObject" Target="../embeddings/oleObject11.bin"/><Relationship Id="rId9" Type="http://schemas.openxmlformats.org/officeDocument/2006/relationships/oleObject" Target="../embeddings/oleObject13.bin"/></Relationships>
</file>

<file path=ppt/slides/_rels/slide190.xml.rels><?xml version="1.0" encoding="UTF-8" standalone="yes"?>
<Relationships xmlns="http://schemas.openxmlformats.org/package/2006/relationships"><Relationship Id="rId2" Type="http://schemas.openxmlformats.org/officeDocument/2006/relationships/image" Target="../media/image390.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391.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392.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394.png"/><Relationship Id="rId2" Type="http://schemas.openxmlformats.org/officeDocument/2006/relationships/image" Target="../media/image393.png"/><Relationship Id="rId1" Type="http://schemas.openxmlformats.org/officeDocument/2006/relationships/slideLayout" Target="../slideLayouts/slideLayout2.xml"/><Relationship Id="rId4" Type="http://schemas.openxmlformats.org/officeDocument/2006/relationships/hyperlink" Target="http://www.eng.uc.edu/~gbeaucag/Classes/MorphologyofComplexMaterials/MeakinVoldSunderlandEdenWittenSanders.pdf" TargetMode="External"/></Relationships>
</file>

<file path=ppt/slides/_rels/slide194.xml.rels><?xml version="1.0" encoding="UTF-8" standalone="yes"?>
<Relationships xmlns="http://schemas.openxmlformats.org/package/2006/relationships"><Relationship Id="rId2" Type="http://schemas.openxmlformats.org/officeDocument/2006/relationships/image" Target="../media/image395.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396.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378.png"/><Relationship Id="rId2" Type="http://schemas.openxmlformats.org/officeDocument/2006/relationships/hyperlink" Target="http://www.eng.uc.edu/~gbeaucag/PDFPapers/ks5024%20Japplcryst%20Beaucage%20PSD.pdf" TargetMode="External"/><Relationship Id="rId1" Type="http://schemas.openxmlformats.org/officeDocument/2006/relationships/slideLayout" Target="../slideLayouts/slideLayout2.xml"/><Relationship Id="rId4" Type="http://schemas.openxmlformats.org/officeDocument/2006/relationships/image" Target="../media/image379.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398.png"/><Relationship Id="rId2" Type="http://schemas.openxmlformats.org/officeDocument/2006/relationships/image" Target="../media/image397.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8" Type="http://schemas.openxmlformats.org/officeDocument/2006/relationships/image" Target="../media/image404.png"/><Relationship Id="rId3" Type="http://schemas.openxmlformats.org/officeDocument/2006/relationships/image" Target="../media/image397.png"/><Relationship Id="rId7" Type="http://schemas.openxmlformats.org/officeDocument/2006/relationships/image" Target="../media/image403.png"/><Relationship Id="rId2" Type="http://schemas.openxmlformats.org/officeDocument/2006/relationships/image" Target="../media/image399.png"/><Relationship Id="rId1" Type="http://schemas.openxmlformats.org/officeDocument/2006/relationships/slideLayout" Target="../slideLayouts/slideLayout2.xml"/><Relationship Id="rId6" Type="http://schemas.openxmlformats.org/officeDocument/2006/relationships/image" Target="../media/image402.png"/><Relationship Id="rId5" Type="http://schemas.openxmlformats.org/officeDocument/2006/relationships/image" Target="../media/image401.png"/><Relationship Id="rId4" Type="http://schemas.openxmlformats.org/officeDocument/2006/relationships/image" Target="../media/image40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0.emf"/><Relationship Id="rId7" Type="http://schemas.openxmlformats.org/officeDocument/2006/relationships/oleObject" Target="../embeddings/oleObject16.bin"/><Relationship Id="rId2" Type="http://schemas.openxmlformats.org/officeDocument/2006/relationships/oleObject" Target="../embeddings/oleObject14.bin"/><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emf"/><Relationship Id="rId10" Type="http://schemas.openxmlformats.org/officeDocument/2006/relationships/hyperlink" Target="http://www.sigmaaldrich.com/technical-documents/articles/material-matters/poly-n-isopropylacrylamide.html" TargetMode="External"/><Relationship Id="rId4" Type="http://schemas.openxmlformats.org/officeDocument/2006/relationships/oleObject" Target="../embeddings/oleObject15.bin"/><Relationship Id="rId9" Type="http://schemas.openxmlformats.org/officeDocument/2006/relationships/image" Target="../media/image30.png"/></Relationships>
</file>

<file path=ppt/slides/_rels/slide200.xml.rels><?xml version="1.0" encoding="UTF-8" standalone="yes"?>
<Relationships xmlns="http://schemas.openxmlformats.org/package/2006/relationships"><Relationship Id="rId3" Type="http://schemas.openxmlformats.org/officeDocument/2006/relationships/image" Target="../media/image406.png"/><Relationship Id="rId2" Type="http://schemas.openxmlformats.org/officeDocument/2006/relationships/image" Target="../media/image405.png"/><Relationship Id="rId1" Type="http://schemas.openxmlformats.org/officeDocument/2006/relationships/slideLayout" Target="../slideLayouts/slideLayout2.xml"/><Relationship Id="rId6" Type="http://schemas.openxmlformats.org/officeDocument/2006/relationships/image" Target="../media/image409.png"/><Relationship Id="rId5" Type="http://schemas.openxmlformats.org/officeDocument/2006/relationships/image" Target="../media/image408.png"/><Relationship Id="rId4" Type="http://schemas.openxmlformats.org/officeDocument/2006/relationships/image" Target="../media/image407.png"/></Relationships>
</file>

<file path=ppt/slides/_rels/slide201.xml.rels><?xml version="1.0" encoding="UTF-8" standalone="yes"?>
<Relationships xmlns="http://schemas.openxmlformats.org/package/2006/relationships"><Relationship Id="rId3" Type="http://schemas.openxmlformats.org/officeDocument/2006/relationships/image" Target="../media/image409.png"/><Relationship Id="rId2" Type="http://schemas.openxmlformats.org/officeDocument/2006/relationships/image" Target="../media/image405.png"/><Relationship Id="rId1" Type="http://schemas.openxmlformats.org/officeDocument/2006/relationships/slideLayout" Target="../slideLayouts/slideLayout2.xml"/><Relationship Id="rId5" Type="http://schemas.openxmlformats.org/officeDocument/2006/relationships/image" Target="../media/image411.png"/><Relationship Id="rId4" Type="http://schemas.openxmlformats.org/officeDocument/2006/relationships/image" Target="../media/image410.png"/></Relationships>
</file>

<file path=ppt/slides/_rels/slide202.xml.rels><?xml version="1.0" encoding="UTF-8" standalone="yes"?>
<Relationships xmlns="http://schemas.openxmlformats.org/package/2006/relationships"><Relationship Id="rId3" Type="http://schemas.openxmlformats.org/officeDocument/2006/relationships/image" Target="../media/image411.png"/><Relationship Id="rId7" Type="http://schemas.openxmlformats.org/officeDocument/2006/relationships/image" Target="../media/image415.png"/><Relationship Id="rId2" Type="http://schemas.openxmlformats.org/officeDocument/2006/relationships/image" Target="../media/image405.png"/><Relationship Id="rId1" Type="http://schemas.openxmlformats.org/officeDocument/2006/relationships/slideLayout" Target="../slideLayouts/slideLayout2.xml"/><Relationship Id="rId6" Type="http://schemas.openxmlformats.org/officeDocument/2006/relationships/image" Target="../media/image414.png"/><Relationship Id="rId5" Type="http://schemas.openxmlformats.org/officeDocument/2006/relationships/image" Target="../media/image413.png"/><Relationship Id="rId4" Type="http://schemas.openxmlformats.org/officeDocument/2006/relationships/image" Target="../media/image412.png"/></Relationships>
</file>

<file path=ppt/slides/_rels/slide203.xml.rels><?xml version="1.0" encoding="UTF-8" standalone="yes"?>
<Relationships xmlns="http://schemas.openxmlformats.org/package/2006/relationships"><Relationship Id="rId2" Type="http://schemas.openxmlformats.org/officeDocument/2006/relationships/image" Target="../media/image405.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417.png"/><Relationship Id="rId2" Type="http://schemas.openxmlformats.org/officeDocument/2006/relationships/image" Target="../media/image416.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hyperlink" Target="http://www.eng.uc.edu/~gbeaucag/Classes/MorphologyofComplexMaterials/SukumaranScience.pdf" TargetMode="Externa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419.png"/><Relationship Id="rId2" Type="http://schemas.openxmlformats.org/officeDocument/2006/relationships/image" Target="../media/image418.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420.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4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oleObject" Target="../embeddings/oleObject17.bin"/><Relationship Id="rId7" Type="http://schemas.openxmlformats.org/officeDocument/2006/relationships/oleObject" Target="../embeddings/oleObject19.bin"/><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3.emf"/><Relationship Id="rId5" Type="http://schemas.openxmlformats.org/officeDocument/2006/relationships/oleObject" Target="../embeddings/oleObject18.bin"/><Relationship Id="rId4" Type="http://schemas.openxmlformats.org/officeDocument/2006/relationships/image" Target="../media/image32.emf"/></Relationships>
</file>

<file path=ppt/slides/_rels/slide210.xml.rels><?xml version="1.0" encoding="UTF-8" standalone="yes"?>
<Relationships xmlns="http://schemas.openxmlformats.org/package/2006/relationships"><Relationship Id="rId2" Type="http://schemas.openxmlformats.org/officeDocument/2006/relationships/image" Target="../media/image422.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423.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424.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425.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427.png"/><Relationship Id="rId2" Type="http://schemas.openxmlformats.org/officeDocument/2006/relationships/image" Target="../media/image426.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428.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429.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2.emf"/><Relationship Id="rId12" Type="http://schemas.openxmlformats.org/officeDocument/2006/relationships/hyperlink" Target="http://rkt.chem.ox.ac.uk/lectures/liqsolns/regular_solutions.html" TargetMode="External"/><Relationship Id="rId17" Type="http://schemas.openxmlformats.org/officeDocument/2006/relationships/image" Target="../media/image26.png"/><Relationship Id="rId2" Type="http://schemas.openxmlformats.org/officeDocument/2006/relationships/image" Target="../media/image35.png"/><Relationship Id="rId16" Type="http://schemas.openxmlformats.org/officeDocument/2006/relationships/image" Target="../media/image25.emf"/><Relationship Id="rId1" Type="http://schemas.openxmlformats.org/officeDocument/2006/relationships/slideLayout" Target="../slideLayouts/slideLayout2.xml"/><Relationship Id="rId6" Type="http://schemas.openxmlformats.org/officeDocument/2006/relationships/oleObject" Target="../embeddings/oleObject17.bin"/><Relationship Id="rId11" Type="http://schemas.openxmlformats.org/officeDocument/2006/relationships/image" Target="../media/image34.emf"/><Relationship Id="rId5" Type="http://schemas.openxmlformats.org/officeDocument/2006/relationships/image" Target="../media/image38.png"/><Relationship Id="rId15" Type="http://schemas.openxmlformats.org/officeDocument/2006/relationships/oleObject" Target="../embeddings/oleObject9.bin"/><Relationship Id="rId10" Type="http://schemas.openxmlformats.org/officeDocument/2006/relationships/oleObject" Target="../embeddings/oleObject19.bin"/><Relationship Id="rId4" Type="http://schemas.openxmlformats.org/officeDocument/2006/relationships/image" Target="../media/image37.png"/><Relationship Id="rId9" Type="http://schemas.openxmlformats.org/officeDocument/2006/relationships/image" Target="../media/image33.emf"/><Relationship Id="rId14" Type="http://schemas.openxmlformats.org/officeDocument/2006/relationships/image" Target="../media/image3810.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hyperlink" Target="http://www.engin.umich.edu/dept/che/research/larson/downloads/Hierarchical-3.0-manual.pdf" TargetMode="Externa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hyperlink" Target="http://www.eng.uc.edu/~gbeaucag/Classes/MorphologyofComplexMaterials/BCP%20Section.pdf" TargetMode="Externa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432.png"/><Relationship Id="rId2" Type="http://schemas.openxmlformats.org/officeDocument/2006/relationships/image" Target="../media/image431.png"/><Relationship Id="rId1" Type="http://schemas.openxmlformats.org/officeDocument/2006/relationships/slideLayout" Target="../slideLayouts/slideLayout2.xml"/><Relationship Id="rId5" Type="http://schemas.openxmlformats.org/officeDocument/2006/relationships/image" Target="../media/image434.png"/><Relationship Id="rId4" Type="http://schemas.openxmlformats.org/officeDocument/2006/relationships/image" Target="../media/image433.png"/></Relationships>
</file>

<file path=ppt/slides/_rels/slide224.xml.rels><?xml version="1.0" encoding="UTF-8" standalone="yes"?>
<Relationships xmlns="http://schemas.openxmlformats.org/package/2006/relationships"><Relationship Id="rId3" Type="http://schemas.openxmlformats.org/officeDocument/2006/relationships/hyperlink" Target="http://www.eng.uc.edu/~gbeaucag/Classes/MorphologyofComplexMaterials/Amphiphilic.pdf" TargetMode="External"/><Relationship Id="rId2" Type="http://schemas.openxmlformats.org/officeDocument/2006/relationships/image" Target="../media/image435.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hyperlink" Target="http://www.eng.uc.edu/~gbeaucag/Classes/MorphologyofComplexMaterials/BCP%20Modeling.pdf" TargetMode="External"/><Relationship Id="rId2" Type="http://schemas.openxmlformats.org/officeDocument/2006/relationships/image" Target="../media/image436.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437.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439.png"/><Relationship Id="rId2" Type="http://schemas.openxmlformats.org/officeDocument/2006/relationships/image" Target="../media/image438.png"/><Relationship Id="rId1" Type="http://schemas.openxmlformats.org/officeDocument/2006/relationships/slideLayout" Target="../slideLayouts/slideLayout2.xml"/><Relationship Id="rId4" Type="http://schemas.openxmlformats.org/officeDocument/2006/relationships/image" Target="../media/image440.pn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442.png"/><Relationship Id="rId2" Type="http://schemas.openxmlformats.org/officeDocument/2006/relationships/image" Target="../media/image4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1.emf"/><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oleObject" Target="../embeddings/oleObject20.bin"/><Relationship Id="rId5" Type="http://schemas.openxmlformats.org/officeDocument/2006/relationships/image" Target="../media/image40.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40.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40.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eng.uc.edu/~beaucag/Classes/Properties/Colby%20c*%20vs%20ce%20polyelectrolytes%20Review.pdf"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www.eng.uc.edu/~beaucag/Classes/Properties/Colby%20c*%20vs%20ce%20polyelectrolytes%20Review.pdf" TargetMode="Externa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eng.uc.edu/~beaucag/Classes/Properties/ExtensionalFlowcevsc*.pdf" TargetMode="Externa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eng.uc.edu/~beaucag/Classes/Properties/ExtensionalFlowcevsc*.pdf" TargetMode="Externa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www.eng.uc.edu/~beaucag/Classes/Properties/ExtensionalFlowcevsc*.pdf" TargetMode="Externa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ng.uc.edu/~beaucag/Classes/Properties/Colby%20c*%20vs%20ce%20polyelectrolytes%20Review.pdf"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ng.uc.edu/~beaucag/Classes/Properties/Colby%20c*%20vs%20ce%20polyelectrolytes%20Review.pdf" TargetMode="Externa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oleObject" Target="../embeddings/oleObject21.bin"/><Relationship Id="rId7" Type="http://schemas.openxmlformats.org/officeDocument/2006/relationships/image" Target="../media/image18.png"/><Relationship Id="rId2" Type="http://schemas.openxmlformats.org/officeDocument/2006/relationships/hyperlink" Target="http://www.eng.uc.edu/~beaucag/Classes/Properties/Book.pdf" TargetMode="External"/><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oleObject" Target="../embeddings/oleObject22.bin"/><Relationship Id="rId4" Type="http://schemas.openxmlformats.org/officeDocument/2006/relationships/image" Target="../media/image64.emf"/><Relationship Id="rId9" Type="http://schemas.openxmlformats.org/officeDocument/2006/relationships/image" Target="../media/image20.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hyperlink" Target="http://www.eng.uc.edu/~beaucag/Classes/Properties/Book.pdf" TargetMode="External"/><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oleObject" Target="../embeddings/oleObject22.bin"/><Relationship Id="rId4" Type="http://schemas.openxmlformats.org/officeDocument/2006/relationships/image" Target="../media/image64.emf"/></Relationships>
</file>

<file path=ppt/slides/_rels/slide4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oleObject" Target="../embeddings/oleObject21.bin"/><Relationship Id="rId7" Type="http://schemas.openxmlformats.org/officeDocument/2006/relationships/image" Target="../media/image18.png"/><Relationship Id="rId2" Type="http://schemas.openxmlformats.org/officeDocument/2006/relationships/hyperlink" Target="http://www.eng.uc.edu/~beaucag/Classes/Properties/Book.pdf" TargetMode="External"/><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oleObject" Target="../embeddings/oleObject22.bin"/><Relationship Id="rId4" Type="http://schemas.openxmlformats.org/officeDocument/2006/relationships/image" Target="../media/image64.emf"/></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oleObject" Target="../embeddings/oleObject23.bin"/><Relationship Id="rId7" Type="http://schemas.openxmlformats.org/officeDocument/2006/relationships/image" Target="../media/image74.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emf"/></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image" Target="../media/image79.emf"/><Relationship Id="rId1" Type="http://schemas.openxmlformats.org/officeDocument/2006/relationships/slideLayout" Target="../slideLayouts/slideLayout2.xml"/><Relationship Id="rId4" Type="http://schemas.openxmlformats.org/officeDocument/2006/relationships/image" Target="../media/image80.emf"/></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9.emf"/><Relationship Id="rId1" Type="http://schemas.openxmlformats.org/officeDocument/2006/relationships/slideLayout" Target="../slideLayouts/slideLayout2.xml"/><Relationship Id="rId5" Type="http://schemas.openxmlformats.org/officeDocument/2006/relationships/image" Target="../media/image80.emf"/><Relationship Id="rId4" Type="http://schemas.openxmlformats.org/officeDocument/2006/relationships/oleObject" Target="../embeddings/oleObject25.bin"/></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6.bin"/><Relationship Id="rId7" Type="http://schemas.openxmlformats.org/officeDocument/2006/relationships/image" Target="../media/image84.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83.png"/><Relationship Id="rId4" Type="http://schemas.openxmlformats.org/officeDocument/2006/relationships/image" Target="../media/image80.emf"/></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hyperlink" Target="https://en.wikipedia.org/wiki/Maxwell_construction" TargetMode="External"/><Relationship Id="rId4" Type="http://schemas.openxmlformats.org/officeDocument/2006/relationships/image" Target="../media/image88.emf"/></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en.wikipedia.org/wiki/Maxwell_construction" TargetMode="Externa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8.emf"/><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emf"/></Relationships>
</file>

<file path=ppt/slides/_rels/slide60.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hyperlink" Target="http://www.eng.uc.edu/~beaucag/Classes/Properties/2008HongKongPaperonHysterisisinCoiltoGlobuleTransition.pdf" TargetMode="External"/><Relationship Id="rId1" Type="http://schemas.openxmlformats.org/officeDocument/2006/relationships/slideLayout" Target="../slideLayouts/slideLayout2.xml"/><Relationship Id="rId6" Type="http://schemas.openxmlformats.org/officeDocument/2006/relationships/hyperlink" Target="http://www.eng.uc.edu/~beaucag/Classes/Properties/CoilToGlobulePNIPAM1998LS.pdf" TargetMode="External"/><Relationship Id="rId5" Type="http://schemas.openxmlformats.org/officeDocument/2006/relationships/image" Target="../media/image99.png"/><Relationship Id="rId10" Type="http://schemas.openxmlformats.org/officeDocument/2006/relationships/image" Target="../media/image103.png"/><Relationship Id="rId4" Type="http://schemas.openxmlformats.org/officeDocument/2006/relationships/image" Target="../media/image98.png"/><Relationship Id="rId9" Type="http://schemas.openxmlformats.org/officeDocument/2006/relationships/image" Target="../media/image102.png"/></Relationships>
</file>

<file path=ppt/slides/_rels/slide6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7.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hyperlink" Target="http://www.eng.uc.edu/~beaucag/Classes/Properties/2008HongKongPaperonHysterisisinCoiltoGlobuleTransition.pdf" TargetMode="External"/><Relationship Id="rId1" Type="http://schemas.openxmlformats.org/officeDocument/2006/relationships/slideLayout" Target="../slideLayouts/slideLayout2.xml"/><Relationship Id="rId6" Type="http://schemas.openxmlformats.org/officeDocument/2006/relationships/hyperlink" Target="http://www.eng.uc.edu/~beaucag/Classes/Properties/CoilToGlobulePNIPAM1998LS.pdf" TargetMode="External"/><Relationship Id="rId11" Type="http://schemas.openxmlformats.org/officeDocument/2006/relationships/image" Target="../media/image104.png"/><Relationship Id="rId5" Type="http://schemas.openxmlformats.org/officeDocument/2006/relationships/image" Target="../media/image99.png"/><Relationship Id="rId10" Type="http://schemas.openxmlformats.org/officeDocument/2006/relationships/image" Target="../media/image103.png"/><Relationship Id="rId4" Type="http://schemas.openxmlformats.org/officeDocument/2006/relationships/image" Target="../media/image98.png"/><Relationship Id="rId9" Type="http://schemas.openxmlformats.org/officeDocument/2006/relationships/image" Target="../media/image102.png"/></Relationships>
</file>

<file path=ppt/slides/_rels/slide6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7.jpeg"/></Relationships>
</file>

<file path=ppt/slides/_rels/slide65.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6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0.png"/><Relationship Id="rId7" Type="http://schemas.openxmlformats.org/officeDocument/2006/relationships/image" Target="../media/image113.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image" Target="../media/image116.png"/></Relationships>
</file>

<file path=ppt/slides/_rels/slide67.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0.png"/><Relationship Id="rId7" Type="http://schemas.openxmlformats.org/officeDocument/2006/relationships/image" Target="../media/image113.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8.png"/><Relationship Id="rId4" Type="http://schemas.openxmlformats.org/officeDocument/2006/relationships/image" Target="../media/image117.png"/></Relationships>
</file>

<file path=ppt/slides/_rels/slide6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png"/></Relationships>
</file>

<file path=ppt/slides/_rels/slide72.xml.rels><?xml version="1.0" encoding="UTF-8" standalone="yes"?>
<Relationships xmlns="http://schemas.openxmlformats.org/package/2006/relationships"><Relationship Id="rId3" Type="http://schemas.openxmlformats.org/officeDocument/2006/relationships/hyperlink" Target="https://www.eng.uc.edu/~beaucag/Classes/Properties/Books/%28Topics%20in%20Polymer%20Science%29%20Ryong-Joon%20Roe%20-%20Methods%20of%20X-Ray%20and%20Neutron%20Scattering%20in%20Polymer%20Science-Oxford%20University%20Press%2C%20USA%20%282000%29.pdf" TargetMode="External"/><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31.emf"/><Relationship Id="rId2" Type="http://schemas.openxmlformats.org/officeDocument/2006/relationships/image" Target="../media/image128.emf"/><Relationship Id="rId1" Type="http://schemas.openxmlformats.org/officeDocument/2006/relationships/slideLayout" Target="../slideLayouts/slideLayout2.xml"/><Relationship Id="rId6" Type="http://schemas.openxmlformats.org/officeDocument/2006/relationships/oleObject" Target="../embeddings/oleObject28.bin"/><Relationship Id="rId5" Type="http://schemas.openxmlformats.org/officeDocument/2006/relationships/image" Target="../media/image130.emf"/><Relationship Id="rId4" Type="http://schemas.openxmlformats.org/officeDocument/2006/relationships/oleObject" Target="../embeddings/oleObject27.bin"/></Relationships>
</file>

<file path=ppt/slides/_rels/slide7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8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149.emf"/><Relationship Id="rId3" Type="http://schemas.openxmlformats.org/officeDocument/2006/relationships/image" Target="../media/image145.emf"/><Relationship Id="rId7" Type="http://schemas.openxmlformats.org/officeDocument/2006/relationships/image" Target="../media/image148.emf"/><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147.emf"/><Relationship Id="rId5" Type="http://schemas.openxmlformats.org/officeDocument/2006/relationships/image" Target="../media/image146.emf"/><Relationship Id="rId4" Type="http://schemas.openxmlformats.org/officeDocument/2006/relationships/image" Target="../media/image128.emf"/><Relationship Id="rId9" Type="http://schemas.openxmlformats.org/officeDocument/2006/relationships/image" Target="../media/image150.png"/></Relationships>
</file>

<file path=ppt/slides/_rels/slide9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56.emf"/><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oleObject" Target="../embeddings/oleObject30.bin"/><Relationship Id="rId5" Type="http://schemas.openxmlformats.org/officeDocument/2006/relationships/image" Target="../media/image155.emf"/><Relationship Id="rId4" Type="http://schemas.openxmlformats.org/officeDocument/2006/relationships/oleObject" Target="../embeddings/oleObject29.bin"/></Relationships>
</file>

<file path=ppt/slides/_rels/slide9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0.png"/><Relationship Id="rId7" Type="http://schemas.openxmlformats.org/officeDocument/2006/relationships/image" Target="../media/image113.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2.png"/><Relationship Id="rId4" Type="http://schemas.openxmlformats.org/officeDocument/2006/relationships/image" Target="../media/image111.png"/></Relationships>
</file>

<file path=ppt/slides/_rels/slide9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hyperlink" Target="http://www.eng.uc.edu/~beaucag/Classes/Properties/the%20collected%20papers%20of%20Peter%20J.%20W.%20Debye,%20pgs%20500-513;%20547-558%20copy.pdf" TargetMode="External"/><Relationship Id="rId5" Type="http://schemas.openxmlformats.org/officeDocument/2006/relationships/image" Target="../media/image158.emf"/><Relationship Id="rId4" Type="http://schemas.openxmlformats.org/officeDocument/2006/relationships/oleObject" Target="../embeddings/oleObject31.bin"/></Relationships>
</file>

<file path=ppt/slides/_rels/slide9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162.emf"/><Relationship Id="rId3" Type="http://schemas.openxmlformats.org/officeDocument/2006/relationships/oleObject" Target="../embeddings/oleObject32.bin"/><Relationship Id="rId7" Type="http://schemas.openxmlformats.org/officeDocument/2006/relationships/oleObject" Target="../embeddings/oleObject34.bin"/><Relationship Id="rId2"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161.emf"/><Relationship Id="rId5" Type="http://schemas.openxmlformats.org/officeDocument/2006/relationships/oleObject" Target="../embeddings/oleObject33.bin"/><Relationship Id="rId4" Type="http://schemas.openxmlformats.org/officeDocument/2006/relationships/image" Target="../media/image16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a:xfrm>
            <a:off x="6381750" y="8864600"/>
            <a:ext cx="228600" cy="241300"/>
          </a:xfrm>
        </p:spPr>
        <p:txBody>
          <a:bodyPr/>
          <a:lstStyle/>
          <a:p>
            <a:pPr>
              <a:defRPr/>
            </a:pPr>
            <a:fld id="{2B580951-0889-8843-B8B7-48FDE2B40FCA}" type="slidenum">
              <a:rPr lang="en-US"/>
              <a:pPr>
                <a:defRPr/>
              </a:pPr>
              <a:t>1</a:t>
            </a:fld>
            <a:endParaRPr lang="en-US" dirty="0"/>
          </a:p>
        </p:txBody>
      </p:sp>
      <p:sp>
        <p:nvSpPr>
          <p:cNvPr id="540674" name="TextBox 5"/>
          <p:cNvSpPr txBox="1">
            <a:spLocks noChangeArrowheads="1"/>
          </p:cNvSpPr>
          <p:nvPr/>
        </p:nvSpPr>
        <p:spPr bwMode="auto">
          <a:xfrm>
            <a:off x="3954328" y="1795341"/>
            <a:ext cx="508344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Long Range Interactions</a:t>
            </a:r>
          </a:p>
        </p:txBody>
      </p:sp>
      <p:pic>
        <p:nvPicPr>
          <p:cNvPr id="2" name="Picture 1">
            <a:extLst>
              <a:ext uri="{FF2B5EF4-FFF2-40B4-BE49-F238E27FC236}">
                <a16:creationId xmlns:a16="http://schemas.microsoft.com/office/drawing/2014/main" id="{DCE215F4-5705-DE1C-B5D9-059081200C0B}"/>
              </a:ext>
            </a:extLst>
          </p:cNvPr>
          <p:cNvPicPr>
            <a:picLocks noChangeAspect="1"/>
          </p:cNvPicPr>
          <p:nvPr/>
        </p:nvPicPr>
        <p:blipFill rotWithShape="1">
          <a:blip r:embed="rId2"/>
          <a:srcRect b="33753"/>
          <a:stretch/>
        </p:blipFill>
        <p:spPr>
          <a:xfrm>
            <a:off x="3073400" y="3095674"/>
            <a:ext cx="7342271" cy="511492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pPr>
              <a:defRPr/>
            </a:pPr>
            <a:fld id="{05DB1852-24CF-D340-81A8-4166B11A0DA5}" type="slidenum">
              <a:rPr lang="en-US"/>
              <a:pPr>
                <a:defRPr/>
              </a:pPr>
              <a:t>10</a:t>
            </a:fld>
            <a:endParaRPr lang="en-US"/>
          </a:p>
        </p:txBody>
      </p:sp>
      <p:pic>
        <p:nvPicPr>
          <p:cNvPr id="5447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600" y="4559300"/>
            <a:ext cx="1790700"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44772" name="Rectangle 3"/>
          <p:cNvSpPr>
            <a:spLocks/>
          </p:cNvSpPr>
          <p:nvPr/>
        </p:nvSpPr>
        <p:spPr bwMode="auto">
          <a:xfrm>
            <a:off x="1009650" y="3060700"/>
            <a:ext cx="4549775"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mj-lt"/>
                <a:ea typeface="ＭＳ Ｐゴシック" charset="0"/>
                <a:cs typeface="ＭＳ Ｐゴシック" charset="0"/>
              </a:rPr>
              <a:t>Self-Avoiding Walk</a:t>
            </a:r>
          </a:p>
          <a:p>
            <a:r>
              <a:rPr lang="en-US" dirty="0">
                <a:solidFill>
                  <a:schemeClr val="tx1"/>
                </a:solidFill>
                <a:latin typeface="+mj-lt"/>
                <a:ea typeface="ＭＳ Ｐゴシック" charset="0"/>
                <a:cs typeface="ＭＳ Ｐゴシック" charset="0"/>
              </a:rPr>
              <a:t>Good Solvent</a:t>
            </a:r>
          </a:p>
          <a:p>
            <a:r>
              <a:rPr lang="en-US" dirty="0">
                <a:solidFill>
                  <a:schemeClr val="tx1"/>
                </a:solidFill>
                <a:latin typeface="+mj-lt"/>
                <a:ea typeface="ＭＳ Ｐゴシック" charset="0"/>
                <a:cs typeface="ＭＳ Ｐゴシック" charset="0"/>
              </a:rPr>
              <a:t>Expanded Coil</a:t>
            </a:r>
          </a:p>
          <a:p>
            <a:r>
              <a:rPr lang="en-US" dirty="0">
                <a:solidFill>
                  <a:schemeClr val="tx1"/>
                </a:solidFill>
                <a:latin typeface="+mj-lt"/>
                <a:ea typeface="ＭＳ Ｐゴシック" charset="0"/>
                <a:cs typeface="ＭＳ Ｐゴシック" charset="0"/>
              </a:rPr>
              <a:t>(The Normal Condition in Solution)</a:t>
            </a:r>
          </a:p>
        </p:txBody>
      </p:sp>
      <p:sp>
        <p:nvSpPr>
          <p:cNvPr id="544773" name="Rectangle 4"/>
          <p:cNvSpPr>
            <a:spLocks/>
          </p:cNvSpPr>
          <p:nvPr/>
        </p:nvSpPr>
        <p:spPr bwMode="auto">
          <a:xfrm>
            <a:off x="6615113" y="2705100"/>
            <a:ext cx="5251450" cy="185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mj-lt"/>
                <a:ea typeface="ＭＳ Ｐゴシック" charset="0"/>
                <a:cs typeface="ＭＳ Ｐゴシック" charset="0"/>
              </a:rPr>
              <a:t>Gaussian Chain</a:t>
            </a:r>
          </a:p>
          <a:p>
            <a:r>
              <a:rPr lang="en-US" dirty="0">
                <a:solidFill>
                  <a:schemeClr val="tx1"/>
                </a:solidFill>
                <a:latin typeface="+mj-lt"/>
                <a:ea typeface="ＭＳ Ｐゴシック" charset="0"/>
                <a:cs typeface="ＭＳ Ｐゴシック" charset="0"/>
              </a:rPr>
              <a:t>Random Walk</a:t>
            </a:r>
          </a:p>
          <a:p>
            <a:r>
              <a:rPr lang="en-US" dirty="0">
                <a:solidFill>
                  <a:schemeClr val="tx1"/>
                </a:solidFill>
                <a:latin typeface="+mj-lt"/>
                <a:ea typeface="ＭＳ Ｐゴシック" charset="0"/>
                <a:cs typeface="ＭＳ Ｐゴシック" charset="0"/>
              </a:rPr>
              <a:t>Theta-Condition</a:t>
            </a:r>
          </a:p>
          <a:p>
            <a:r>
              <a:rPr lang="en-US" dirty="0">
                <a:solidFill>
                  <a:schemeClr val="tx1"/>
                </a:solidFill>
                <a:latin typeface="+mj-lt"/>
                <a:ea typeface="ＭＳ Ｐゴシック" charset="0"/>
                <a:cs typeface="ＭＳ Ｐゴシック" charset="0"/>
              </a:rPr>
              <a:t>Brownian Chain</a:t>
            </a:r>
          </a:p>
          <a:p>
            <a:r>
              <a:rPr lang="en-US" dirty="0">
                <a:solidFill>
                  <a:schemeClr val="tx1"/>
                </a:solidFill>
                <a:latin typeface="+mj-lt"/>
                <a:ea typeface="ＭＳ Ｐゴシック" charset="0"/>
                <a:cs typeface="ＭＳ Ｐゴシック" charset="0"/>
              </a:rPr>
              <a:t>(The Normal Condition in the Melt/Solid)</a:t>
            </a:r>
          </a:p>
        </p:txBody>
      </p:sp>
      <p:pic>
        <p:nvPicPr>
          <p:cNvPr id="54477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5200" y="4876800"/>
            <a:ext cx="1435100" cy="54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4477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9200" y="5816600"/>
            <a:ext cx="939800" cy="49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4477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3613" y="5765800"/>
            <a:ext cx="1946275"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44778" name="Rectangle 9"/>
          <p:cNvSpPr>
            <a:spLocks/>
          </p:cNvSpPr>
          <p:nvPr/>
        </p:nvSpPr>
        <p:spPr bwMode="auto">
          <a:xfrm>
            <a:off x="939800" y="6934200"/>
            <a:ext cx="10580688" cy="185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b="1" dirty="0">
                <a:solidFill>
                  <a:schemeClr val="tx1"/>
                </a:solidFill>
                <a:latin typeface="+mj-lt"/>
                <a:ea typeface="ＭＳ Ｐゴシック" charset="0"/>
                <a:cs typeface="ＭＳ Ｐゴシック" charset="0"/>
              </a:rPr>
              <a:t>Concentration driven contraction</a:t>
            </a:r>
          </a:p>
          <a:p>
            <a:r>
              <a:rPr lang="en-US" dirty="0">
                <a:solidFill>
                  <a:schemeClr val="tx1"/>
                </a:solidFill>
                <a:latin typeface="+mj-lt"/>
                <a:ea typeface="ＭＳ Ｐゴシック" charset="0"/>
                <a:cs typeface="ＭＳ Ｐゴシック" charset="0"/>
              </a:rPr>
              <a:t>Consider going from dilute conditions, c &lt; c*, to the melt by increasing concentration.</a:t>
            </a:r>
          </a:p>
          <a:p>
            <a:r>
              <a:rPr lang="en-US" dirty="0">
                <a:solidFill>
                  <a:schemeClr val="tx1"/>
                </a:solidFill>
                <a:latin typeface="+mj-lt"/>
                <a:ea typeface="ＭＳ Ｐゴシック" charset="0"/>
                <a:cs typeface="ＭＳ Ｐゴシック" charset="0"/>
              </a:rPr>
              <a:t>The transition in chain size is gradual not discrete.</a:t>
            </a:r>
          </a:p>
          <a:p>
            <a:r>
              <a:rPr lang="en-US" dirty="0">
                <a:solidFill>
                  <a:schemeClr val="tx1"/>
                </a:solidFill>
                <a:latin typeface="+mj-lt"/>
                <a:ea typeface="ＭＳ Ｐゴシック" charset="0"/>
                <a:cs typeface="ＭＳ Ｐゴシック" charset="0"/>
              </a:rPr>
              <a:t>Synthetic polymers at thermal equilibrium accommodate concentration changes through a scaling transition.  Primary, Secondary, Tertiary Structures.</a:t>
            </a:r>
          </a:p>
        </p:txBody>
      </p:sp>
      <p:sp>
        <p:nvSpPr>
          <p:cNvPr id="2" name="Rectangle 1">
            <a:extLst>
              <a:ext uri="{FF2B5EF4-FFF2-40B4-BE49-F238E27FC236}">
                <a16:creationId xmlns:a16="http://schemas.microsoft.com/office/drawing/2014/main" id="{A7D0A994-12C1-A668-3297-835C81872BEB}"/>
              </a:ext>
            </a:extLst>
          </p:cNvPr>
          <p:cNvSpPr>
            <a:spLocks/>
          </p:cNvSpPr>
          <p:nvPr/>
        </p:nvSpPr>
        <p:spPr bwMode="auto">
          <a:xfrm>
            <a:off x="304083" y="1125379"/>
            <a:ext cx="12387109"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3200" b="1" dirty="0">
                <a:solidFill>
                  <a:schemeClr val="tx1"/>
                </a:solidFill>
                <a:latin typeface="Times New Roman" panose="02020603050405020304" pitchFamily="18" charset="0"/>
                <a:ea typeface="ＭＳ Ｐゴシック" charset="0"/>
                <a:cs typeface="Times New Roman" panose="02020603050405020304" pitchFamily="18" charset="0"/>
              </a:rPr>
              <a:t>Linear Polymer Chains have Two Possible Secondary Structure States:</a:t>
            </a:r>
          </a:p>
        </p:txBody>
      </p:sp>
      <p:sp>
        <p:nvSpPr>
          <p:cNvPr id="3" name="Rectangle 8">
            <a:extLst>
              <a:ext uri="{FF2B5EF4-FFF2-40B4-BE49-F238E27FC236}">
                <a16:creationId xmlns:a16="http://schemas.microsoft.com/office/drawing/2014/main" id="{9C3B58D7-82B5-7A13-E876-3431751FA391}"/>
              </a:ext>
            </a:extLst>
          </p:cNvPr>
          <p:cNvSpPr>
            <a:spLocks/>
          </p:cNvSpPr>
          <p:nvPr/>
        </p:nvSpPr>
        <p:spPr bwMode="auto">
          <a:xfrm>
            <a:off x="2351381" y="236379"/>
            <a:ext cx="8521114"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3200" b="1" dirty="0">
                <a:solidFill>
                  <a:schemeClr val="tx1"/>
                </a:solidFill>
                <a:latin typeface="Times New Roman" panose="02020603050405020304" pitchFamily="18" charset="0"/>
                <a:ea typeface="ＭＳ Ｐゴシック" charset="0"/>
                <a:cs typeface="Times New Roman" panose="02020603050405020304" pitchFamily="18" charset="0"/>
              </a:rPr>
              <a:t>The Secondary Structure for Synthetic Polymers</a:t>
            </a: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Slide Number Placeholder 3">
            <a:extLst>
              <a:ext uri="{FF2B5EF4-FFF2-40B4-BE49-F238E27FC236}">
                <a16:creationId xmlns:a16="http://schemas.microsoft.com/office/drawing/2014/main" id="{5563E5A7-F0C7-4970-4C9E-B30E07E2B0B7}"/>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spcBef>
                <a:spcPct val="0"/>
              </a:spcBef>
              <a:buSzTx/>
              <a:buFontTx/>
              <a:buNone/>
            </a:pPr>
            <a:fld id="{C2062A3B-C524-1B48-878F-0A642D868BA9}" type="slidenum">
              <a:rPr lang="en-US" altLang="en-US" sz="1100" smtClean="0">
                <a:latin typeface="Times New Roman" panose="02020603050405020304" pitchFamily="18" charset="0"/>
                <a:ea typeface="ＭＳ Ｐゴシック" panose="020B0600070205080204" pitchFamily="34" charset="-128"/>
                <a:cs typeface="Times New Roman" panose="02020603050405020304" pitchFamily="18" charset="0"/>
              </a:rPr>
              <a:pPr>
                <a:spcBef>
                  <a:spcPct val="0"/>
                </a:spcBef>
                <a:buSzTx/>
                <a:buFontTx/>
                <a:buNone/>
              </a:pPr>
              <a:t>100</a:t>
            </a:fld>
            <a:endParaRPr lang="en-US" altLang="en-US" sz="1100">
              <a:latin typeface="Times New Roman" panose="02020603050405020304" pitchFamily="18" charset="0"/>
              <a:ea typeface="ＭＳ Ｐゴシック" panose="020B0600070205080204" pitchFamily="34" charset="-128"/>
              <a:cs typeface="Times New Roman" panose="02020603050405020304" pitchFamily="18" charset="0"/>
            </a:endParaRPr>
          </a:p>
        </p:txBody>
      </p:sp>
      <p:graphicFrame>
        <p:nvGraphicFramePr>
          <p:cNvPr id="562178" name="Object 2">
            <a:extLst>
              <a:ext uri="{FF2B5EF4-FFF2-40B4-BE49-F238E27FC236}">
                <a16:creationId xmlns:a16="http://schemas.microsoft.com/office/drawing/2014/main" id="{E9D7BB4B-A74F-46A1-58AC-B554716C2CDF}"/>
              </a:ext>
            </a:extLst>
          </p:cNvPr>
          <p:cNvGraphicFramePr>
            <a:graphicFrameLocks noChangeAspect="1"/>
          </p:cNvGraphicFramePr>
          <p:nvPr/>
        </p:nvGraphicFramePr>
        <p:xfrm>
          <a:off x="4292600" y="2286000"/>
          <a:ext cx="4667250" cy="1143000"/>
        </p:xfrm>
        <a:graphic>
          <a:graphicData uri="http://schemas.openxmlformats.org/presentationml/2006/ole">
            <mc:AlternateContent xmlns:mc="http://schemas.openxmlformats.org/markup-compatibility/2006">
              <mc:Choice xmlns:v="urn:schemas-microsoft-com:vml" Requires="v">
                <p:oleObj name="Equation" r:id="rId2" imgW="1866900" imgH="457200" progId="Equation.3">
                  <p:embed/>
                </p:oleObj>
              </mc:Choice>
              <mc:Fallback>
                <p:oleObj name="Equation" r:id="rId2" imgW="1866900" imgH="457200" progId="Equation.3">
                  <p:embed/>
                  <p:pic>
                    <p:nvPicPr>
                      <p:cNvPr id="562178" name="Object 2">
                        <a:extLst>
                          <a:ext uri="{FF2B5EF4-FFF2-40B4-BE49-F238E27FC236}">
                            <a16:creationId xmlns:a16="http://schemas.microsoft.com/office/drawing/2014/main" id="{E9D7BB4B-A74F-46A1-58AC-B554716C2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2600" y="2286000"/>
                        <a:ext cx="4667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62179" name="TextBox 3">
            <a:extLst>
              <a:ext uri="{FF2B5EF4-FFF2-40B4-BE49-F238E27FC236}">
                <a16:creationId xmlns:a16="http://schemas.microsoft.com/office/drawing/2014/main" id="{1F326684-92B7-B95A-5DF7-C7234B60B338}"/>
              </a:ext>
            </a:extLst>
          </p:cNvPr>
          <p:cNvSpPr txBox="1">
            <a:spLocks noChangeArrowheads="1"/>
          </p:cNvSpPr>
          <p:nvPr/>
        </p:nvSpPr>
        <p:spPr bwMode="auto">
          <a:xfrm>
            <a:off x="3225800" y="381000"/>
            <a:ext cx="6858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a:solidFill>
                  <a:srgbClr val="000000"/>
                </a:solidFill>
                <a:latin typeface="Times New Roman" panose="02020603050405020304" pitchFamily="18" charset="0"/>
                <a:cs typeface="Times New Roman" panose="02020603050405020304" pitchFamily="18" charset="0"/>
              </a:rPr>
              <a:t>The Flory Expression indicates a linear dependence of osmotic pressure in concentration at low concentration and a dependence on concentration to the power 2 at high concentration. </a:t>
            </a:r>
          </a:p>
        </p:txBody>
      </p:sp>
      <p:pic>
        <p:nvPicPr>
          <p:cNvPr id="562180" name="Picture 4">
            <a:extLst>
              <a:ext uri="{FF2B5EF4-FFF2-40B4-BE49-F238E27FC236}">
                <a16:creationId xmlns:a16="http://schemas.microsoft.com/office/drawing/2014/main" id="{BE52DEB3-D404-0548-20A4-4B582BA1BC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1200" y="3962400"/>
            <a:ext cx="5384800"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2181" name="Picture 5">
            <a:extLst>
              <a:ext uri="{FF2B5EF4-FFF2-40B4-BE49-F238E27FC236}">
                <a16:creationId xmlns:a16="http://schemas.microsoft.com/office/drawing/2014/main" id="{205EC932-B78A-9F4C-9AEB-ACC72D5DFE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88200" y="3733800"/>
            <a:ext cx="4773613"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2182" name="TextBox 6">
            <a:extLst>
              <a:ext uri="{FF2B5EF4-FFF2-40B4-BE49-F238E27FC236}">
                <a16:creationId xmlns:a16="http://schemas.microsoft.com/office/drawing/2014/main" id="{932D5503-8C43-E6AA-B59B-AD5008B9FFD8}"/>
              </a:ext>
            </a:extLst>
          </p:cNvPr>
          <p:cNvSpPr txBox="1">
            <a:spLocks noChangeArrowheads="1"/>
          </p:cNvSpPr>
          <p:nvPr/>
        </p:nvSpPr>
        <p:spPr bwMode="auto">
          <a:xfrm>
            <a:off x="1549400" y="8610600"/>
            <a:ext cx="502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a:solidFill>
                  <a:srgbClr val="000000"/>
                </a:solidFill>
                <a:latin typeface="Times New Roman" panose="02020603050405020304" pitchFamily="18" charset="0"/>
                <a:cs typeface="Times New Roman" panose="02020603050405020304" pitchFamily="18" charset="0"/>
              </a:rPr>
              <a:t>From Gert Strobl, Polymer Physics</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276070B-2B34-7E46-827A-5E15DD2888D7}" type="slidenum">
              <a:rPr lang="en-US" smtClean="0"/>
              <a:pPr>
                <a:defRPr/>
              </a:pPr>
              <a:t>101</a:t>
            </a:fld>
            <a:endParaRPr lang="en-US"/>
          </a:p>
        </p:txBody>
      </p:sp>
      <p:sp>
        <p:nvSpPr>
          <p:cNvPr id="594946" name="TextBox 1"/>
          <p:cNvSpPr txBox="1">
            <a:spLocks noChangeArrowheads="1"/>
          </p:cNvSpPr>
          <p:nvPr/>
        </p:nvSpPr>
        <p:spPr bwMode="auto">
          <a:xfrm>
            <a:off x="2063750" y="304800"/>
            <a:ext cx="91297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Ornstein-Zernike Function, Limits and Related Functions</a:t>
            </a:r>
          </a:p>
        </p:txBody>
      </p:sp>
      <p:graphicFrame>
        <p:nvGraphicFramePr>
          <p:cNvPr id="594947" name="Object 2"/>
          <p:cNvGraphicFramePr>
            <a:graphicFrameLocks noChangeAspect="1"/>
          </p:cNvGraphicFramePr>
          <p:nvPr/>
        </p:nvGraphicFramePr>
        <p:xfrm>
          <a:off x="2311400" y="2819400"/>
          <a:ext cx="1887538" cy="819150"/>
        </p:xfrm>
        <a:graphic>
          <a:graphicData uri="http://schemas.openxmlformats.org/presentationml/2006/ole">
            <mc:AlternateContent xmlns:mc="http://schemas.openxmlformats.org/markup-compatibility/2006">
              <mc:Choice xmlns:v="urn:schemas-microsoft-com:vml" Requires="v">
                <p:oleObj name="Equation" r:id="rId2" imgW="965200" imgH="419100" progId="Equation.3">
                  <p:embed/>
                </p:oleObj>
              </mc:Choice>
              <mc:Fallback>
                <p:oleObj name="Equation" r:id="rId2" imgW="965200" imgH="419100" progId="Equation.3">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1400" y="2819400"/>
                        <a:ext cx="1887538" cy="81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594948" name="Picture 1"/>
          <p:cNvPicPr>
            <a:picLocks noChangeAspect="1"/>
          </p:cNvPicPr>
          <p:nvPr/>
        </p:nvPicPr>
        <p:blipFill>
          <a:blip r:embed="rId4">
            <a:extLst>
              <a:ext uri="{28A0092B-C50C-407E-A947-70E740481C1C}">
                <a14:useLocalDpi xmlns:a14="http://schemas.microsoft.com/office/drawing/2010/main" val="0"/>
              </a:ext>
            </a:extLst>
          </a:blip>
          <a:srcRect l="-359" t="54247" r="63004" b="17664"/>
          <a:stretch>
            <a:fillRect/>
          </a:stretch>
        </p:blipFill>
        <p:spPr bwMode="auto">
          <a:xfrm>
            <a:off x="7493000" y="2514600"/>
            <a:ext cx="4662488" cy="158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4949" name="TextBox 6"/>
          <p:cNvSpPr txBox="1">
            <a:spLocks noChangeArrowheads="1"/>
          </p:cNvSpPr>
          <p:nvPr/>
        </p:nvSpPr>
        <p:spPr bwMode="auto">
          <a:xfrm>
            <a:off x="5207000" y="6096000"/>
            <a:ext cx="16081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Low-q limit</a:t>
            </a:r>
          </a:p>
        </p:txBody>
      </p:sp>
      <p:sp>
        <p:nvSpPr>
          <p:cNvPr id="594950" name="TextBox 12"/>
          <p:cNvSpPr txBox="1">
            <a:spLocks noChangeArrowheads="1"/>
          </p:cNvSpPr>
          <p:nvPr/>
        </p:nvSpPr>
        <p:spPr bwMode="auto">
          <a:xfrm>
            <a:off x="5207000" y="4419600"/>
            <a:ext cx="1647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High-q limit</a:t>
            </a:r>
          </a:p>
        </p:txBody>
      </p:sp>
      <p:graphicFrame>
        <p:nvGraphicFramePr>
          <p:cNvPr id="594951" name="Object 9"/>
          <p:cNvGraphicFramePr>
            <a:graphicFrameLocks noChangeAspect="1"/>
          </p:cNvGraphicFramePr>
          <p:nvPr/>
        </p:nvGraphicFramePr>
        <p:xfrm>
          <a:off x="2616200" y="5029200"/>
          <a:ext cx="1371600" cy="741363"/>
        </p:xfrm>
        <a:graphic>
          <a:graphicData uri="http://schemas.openxmlformats.org/presentationml/2006/ole">
            <mc:AlternateContent xmlns:mc="http://schemas.openxmlformats.org/markup-compatibility/2006">
              <mc:Choice xmlns:v="urn:schemas-microsoft-com:vml" Requires="v">
                <p:oleObj name="Equation" r:id="rId5" imgW="774700" imgH="419100" progId="Equation.3">
                  <p:embed/>
                </p:oleObj>
              </mc:Choice>
              <mc:Fallback>
                <p:oleObj name="Equation" r:id="rId5" imgW="774700" imgH="419100"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6200" y="5029200"/>
                        <a:ext cx="1371600" cy="74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594952" name="Object 13"/>
          <p:cNvGraphicFramePr>
            <a:graphicFrameLocks noChangeAspect="1"/>
          </p:cNvGraphicFramePr>
          <p:nvPr/>
        </p:nvGraphicFramePr>
        <p:xfrm>
          <a:off x="8636000" y="5029200"/>
          <a:ext cx="1371600" cy="787400"/>
        </p:xfrm>
        <a:graphic>
          <a:graphicData uri="http://schemas.openxmlformats.org/presentationml/2006/ole">
            <mc:AlternateContent xmlns:mc="http://schemas.openxmlformats.org/markup-compatibility/2006">
              <mc:Choice xmlns:v="urn:schemas-microsoft-com:vml" Requires="v">
                <p:oleObj name="Equation" r:id="rId7" imgW="774700" imgH="444500" progId="Equation.3">
                  <p:embed/>
                </p:oleObj>
              </mc:Choice>
              <mc:Fallback>
                <p:oleObj name="Equation" r:id="rId7" imgW="774700" imgH="444500" progId="Equation.3">
                  <p:embed/>
                  <p:pic>
                    <p:nvPicPr>
                      <p:cNvPr id="0" name="Object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36000" y="5029200"/>
                        <a:ext cx="13716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594953" name="Object 14"/>
          <p:cNvGraphicFramePr>
            <a:graphicFrameLocks noChangeAspect="1"/>
          </p:cNvGraphicFramePr>
          <p:nvPr/>
        </p:nvGraphicFramePr>
        <p:xfrm>
          <a:off x="7493000" y="6858000"/>
          <a:ext cx="3997325" cy="838200"/>
        </p:xfrm>
        <a:graphic>
          <a:graphicData uri="http://schemas.openxmlformats.org/presentationml/2006/ole">
            <mc:AlternateContent xmlns:mc="http://schemas.openxmlformats.org/markup-compatibility/2006">
              <mc:Choice xmlns:v="urn:schemas-microsoft-com:vml" Requires="v">
                <p:oleObj name="Equation" r:id="rId9" imgW="2362200" imgH="495300" progId="Equation.3">
                  <p:embed/>
                </p:oleObj>
              </mc:Choice>
              <mc:Fallback>
                <p:oleObj name="Equation" r:id="rId9" imgW="2362200" imgH="495300" progId="Equation.3">
                  <p:embed/>
                  <p:pic>
                    <p:nvPicPr>
                      <p:cNvPr id="0" name="Object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93000" y="6858000"/>
                        <a:ext cx="3997325"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594954" name="Object 15"/>
          <p:cNvGraphicFramePr>
            <a:graphicFrameLocks noChangeAspect="1"/>
          </p:cNvGraphicFramePr>
          <p:nvPr/>
        </p:nvGraphicFramePr>
        <p:xfrm>
          <a:off x="2235200" y="7162800"/>
          <a:ext cx="2060575" cy="444500"/>
        </p:xfrm>
        <a:graphic>
          <a:graphicData uri="http://schemas.openxmlformats.org/presentationml/2006/ole">
            <mc:AlternateContent xmlns:mc="http://schemas.openxmlformats.org/markup-compatibility/2006">
              <mc:Choice xmlns:v="urn:schemas-microsoft-com:vml" Requires="v">
                <p:oleObj name="Equation" r:id="rId11" imgW="1295400" imgH="279400" progId="Equation.3">
                  <p:embed/>
                </p:oleObj>
              </mc:Choice>
              <mc:Fallback>
                <p:oleObj name="Equation" r:id="rId11" imgW="1295400" imgH="279400" progId="Equation.3">
                  <p:embed/>
                  <p:pic>
                    <p:nvPicPr>
                      <p:cNvPr id="0" name="Object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35200" y="7162800"/>
                        <a:ext cx="2060575"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594955" name="Object 16"/>
          <p:cNvGraphicFramePr>
            <a:graphicFrameLocks noChangeAspect="1"/>
          </p:cNvGraphicFramePr>
          <p:nvPr/>
        </p:nvGraphicFramePr>
        <p:xfrm>
          <a:off x="5511800" y="7239000"/>
          <a:ext cx="971550" cy="431800"/>
        </p:xfrm>
        <a:graphic>
          <a:graphicData uri="http://schemas.openxmlformats.org/presentationml/2006/ole">
            <mc:AlternateContent xmlns:mc="http://schemas.openxmlformats.org/markup-compatibility/2006">
              <mc:Choice xmlns:v="urn:schemas-microsoft-com:vml" Requires="v">
                <p:oleObj name="Equation" r:id="rId13" imgW="571500" imgH="254000" progId="Equation.3">
                  <p:embed/>
                </p:oleObj>
              </mc:Choice>
              <mc:Fallback>
                <p:oleObj name="Equation" r:id="rId13" imgW="571500" imgH="254000" progId="Equation.3">
                  <p:embed/>
                  <p:pic>
                    <p:nvPicPr>
                      <p:cNvPr id="0" name="Object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11800" y="7239000"/>
                        <a:ext cx="9715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594956" name="Object 17"/>
          <p:cNvGraphicFramePr>
            <a:graphicFrameLocks noChangeAspect="1"/>
          </p:cNvGraphicFramePr>
          <p:nvPr/>
        </p:nvGraphicFramePr>
        <p:xfrm>
          <a:off x="5435600" y="5257800"/>
          <a:ext cx="993775" cy="431800"/>
        </p:xfrm>
        <a:graphic>
          <a:graphicData uri="http://schemas.openxmlformats.org/presentationml/2006/ole">
            <mc:AlternateContent xmlns:mc="http://schemas.openxmlformats.org/markup-compatibility/2006">
              <mc:Choice xmlns:v="urn:schemas-microsoft-com:vml" Requires="v">
                <p:oleObj name="Equation" r:id="rId15" imgW="584200" imgH="254000" progId="Equation.3">
                  <p:embed/>
                </p:oleObj>
              </mc:Choice>
              <mc:Fallback>
                <p:oleObj name="Equation" r:id="rId15" imgW="584200" imgH="254000" progId="Equation.3">
                  <p:embed/>
                  <p:pic>
                    <p:nvPicPr>
                      <p:cNvPr id="0" name="Object 1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35600" y="5257800"/>
                        <a:ext cx="9937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94957" name="TextBox 18"/>
          <p:cNvSpPr txBox="1">
            <a:spLocks noChangeArrowheads="1"/>
          </p:cNvSpPr>
          <p:nvPr/>
        </p:nvSpPr>
        <p:spPr bwMode="auto">
          <a:xfrm>
            <a:off x="1168400" y="1905000"/>
            <a:ext cx="47132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Ornstein-Zernike (Empirical)</a:t>
            </a:r>
          </a:p>
        </p:txBody>
      </p:sp>
      <p:sp>
        <p:nvSpPr>
          <p:cNvPr id="594958" name="TextBox 19"/>
          <p:cNvSpPr txBox="1">
            <a:spLocks noChangeArrowheads="1"/>
          </p:cNvSpPr>
          <p:nvPr/>
        </p:nvSpPr>
        <p:spPr bwMode="auto">
          <a:xfrm>
            <a:off x="8578850" y="1828800"/>
            <a:ext cx="23701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Debye (Exact)</a:t>
            </a: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0FD53DB-15F9-C140-A89E-BA1B9DC8D501}" type="slidenum">
              <a:rPr lang="en-US" smtClean="0"/>
              <a:pPr>
                <a:defRPr/>
              </a:pPr>
              <a:t>102</a:t>
            </a:fld>
            <a:endParaRPr lang="en-US"/>
          </a:p>
        </p:txBody>
      </p:sp>
      <p:sp>
        <p:nvSpPr>
          <p:cNvPr id="595970" name="TextBox 1"/>
          <p:cNvSpPr txBox="1">
            <a:spLocks noChangeArrowheads="1"/>
          </p:cNvSpPr>
          <p:nvPr/>
        </p:nvSpPr>
        <p:spPr bwMode="auto">
          <a:xfrm>
            <a:off x="2063750" y="304800"/>
            <a:ext cx="91297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Ornstein-Zernike Function, Limits and Related Functions</a:t>
            </a:r>
          </a:p>
        </p:txBody>
      </p:sp>
      <p:graphicFrame>
        <p:nvGraphicFramePr>
          <p:cNvPr id="595971" name="Object 2"/>
          <p:cNvGraphicFramePr>
            <a:graphicFrameLocks noChangeAspect="1"/>
          </p:cNvGraphicFramePr>
          <p:nvPr>
            <p:extLst>
              <p:ext uri="{D42A27DB-BD31-4B8C-83A1-F6EECF244321}">
                <p14:modId xmlns:p14="http://schemas.microsoft.com/office/powerpoint/2010/main" val="3440892187"/>
              </p:ext>
            </p:extLst>
          </p:nvPr>
        </p:nvGraphicFramePr>
        <p:xfrm>
          <a:off x="9242425" y="1828800"/>
          <a:ext cx="2133600" cy="927100"/>
        </p:xfrm>
        <a:graphic>
          <a:graphicData uri="http://schemas.openxmlformats.org/presentationml/2006/ole">
            <mc:AlternateContent xmlns:mc="http://schemas.openxmlformats.org/markup-compatibility/2006">
              <mc:Choice xmlns:v="urn:schemas-microsoft-com:vml" Requires="v">
                <p:oleObj name="Equation" r:id="rId2" imgW="965200" imgH="419100" progId="Equation.3">
                  <p:embed/>
                </p:oleObj>
              </mc:Choice>
              <mc:Fallback>
                <p:oleObj name="Equation" r:id="rId2" imgW="965200" imgH="419100" progId="Equation.3">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2425" y="1828800"/>
                        <a:ext cx="2133600" cy="92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595972" name="Object 18"/>
          <p:cNvGraphicFramePr>
            <a:graphicFrameLocks noChangeAspect="1"/>
          </p:cNvGraphicFramePr>
          <p:nvPr>
            <p:extLst>
              <p:ext uri="{D42A27DB-BD31-4B8C-83A1-F6EECF244321}">
                <p14:modId xmlns:p14="http://schemas.microsoft.com/office/powerpoint/2010/main" val="3293893962"/>
              </p:ext>
            </p:extLst>
          </p:nvPr>
        </p:nvGraphicFramePr>
        <p:xfrm>
          <a:off x="1585913" y="1828800"/>
          <a:ext cx="2371725" cy="914400"/>
        </p:xfrm>
        <a:graphic>
          <a:graphicData uri="http://schemas.openxmlformats.org/presentationml/2006/ole">
            <mc:AlternateContent xmlns:mc="http://schemas.openxmlformats.org/markup-compatibility/2006">
              <mc:Choice xmlns:v="urn:schemas-microsoft-com:vml" Requires="v">
                <p:oleObj name="Equation" r:id="rId4" imgW="1219200" imgH="469900" progId="Equation.3">
                  <p:embed/>
                </p:oleObj>
              </mc:Choice>
              <mc:Fallback>
                <p:oleObj name="Equation" r:id="rId4" imgW="1219200" imgH="469900" progId="Equation.3">
                  <p:embed/>
                  <p:pic>
                    <p:nvPicPr>
                      <p:cNvPr id="0" name="Object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5913" y="1828800"/>
                        <a:ext cx="23717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95973" name="TextBox 1"/>
          <p:cNvSpPr txBox="1">
            <a:spLocks noChangeArrowheads="1"/>
          </p:cNvSpPr>
          <p:nvPr/>
        </p:nvSpPr>
        <p:spPr bwMode="auto">
          <a:xfrm>
            <a:off x="230188" y="1066800"/>
            <a:ext cx="49958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Empirical Correlation Function</a:t>
            </a:r>
          </a:p>
        </p:txBody>
      </p:sp>
      <p:sp>
        <p:nvSpPr>
          <p:cNvPr id="595974" name="TextBox 19"/>
          <p:cNvSpPr txBox="1">
            <a:spLocks noChangeArrowheads="1"/>
          </p:cNvSpPr>
          <p:nvPr/>
        </p:nvSpPr>
        <p:spPr bwMode="auto">
          <a:xfrm>
            <a:off x="6080125" y="1066800"/>
            <a:ext cx="69262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Transformed Empirical Scattering Function</a:t>
            </a:r>
          </a:p>
        </p:txBody>
      </p:sp>
      <p:sp>
        <p:nvSpPr>
          <p:cNvPr id="595975" name="Rectangle 4"/>
          <p:cNvSpPr>
            <a:spLocks noChangeArrowheads="1"/>
          </p:cNvSpPr>
          <p:nvPr/>
        </p:nvSpPr>
        <p:spPr bwMode="auto">
          <a:xfrm>
            <a:off x="4521200" y="2057400"/>
            <a:ext cx="35448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Ornstein-Zernike Function</a:t>
            </a:r>
          </a:p>
        </p:txBody>
      </p:sp>
      <p:sp>
        <p:nvSpPr>
          <p:cNvPr id="595976" name="Rectangle 20"/>
          <p:cNvSpPr>
            <a:spLocks noChangeArrowheads="1"/>
          </p:cNvSpPr>
          <p:nvPr/>
        </p:nvSpPr>
        <p:spPr bwMode="auto">
          <a:xfrm>
            <a:off x="4710113" y="3581400"/>
            <a:ext cx="31670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Debye-Bueche Function</a:t>
            </a:r>
          </a:p>
        </p:txBody>
      </p:sp>
      <p:sp>
        <p:nvSpPr>
          <p:cNvPr id="595977" name="Rectangle 21"/>
          <p:cNvSpPr>
            <a:spLocks noChangeArrowheads="1"/>
          </p:cNvSpPr>
          <p:nvPr/>
        </p:nvSpPr>
        <p:spPr bwMode="auto">
          <a:xfrm>
            <a:off x="4753349" y="4419600"/>
            <a:ext cx="3080591"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dirty="0" err="1"/>
              <a:t>Teubner-Strey</a:t>
            </a:r>
            <a:r>
              <a:rPr lang="en-US" dirty="0"/>
              <a:t> Function</a:t>
            </a:r>
          </a:p>
          <a:p>
            <a:r>
              <a:rPr lang="en-US" dirty="0"/>
              <a:t>(F </a:t>
            </a:r>
            <a:r>
              <a:rPr lang="en-US" dirty="0" err="1"/>
              <a:t>Brochard</a:t>
            </a:r>
            <a:r>
              <a:rPr lang="en-US" dirty="0"/>
              <a:t> and</a:t>
            </a:r>
          </a:p>
          <a:p>
            <a:r>
              <a:rPr lang="en-US" dirty="0"/>
              <a:t>JF Lennon 1975 </a:t>
            </a:r>
          </a:p>
          <a:p>
            <a:r>
              <a:rPr lang="en-US" dirty="0"/>
              <a:t>J. de </a:t>
            </a:r>
            <a:r>
              <a:rPr lang="en-US" dirty="0" err="1"/>
              <a:t>Phy</a:t>
            </a:r>
            <a:r>
              <a:rPr lang="en-US" dirty="0"/>
              <a:t>. 36(11) 1035)</a:t>
            </a:r>
          </a:p>
        </p:txBody>
      </p:sp>
      <p:sp>
        <p:nvSpPr>
          <p:cNvPr id="595978" name="Rectangle 22"/>
          <p:cNvSpPr>
            <a:spLocks noChangeArrowheads="1"/>
          </p:cNvSpPr>
          <p:nvPr/>
        </p:nvSpPr>
        <p:spPr bwMode="auto">
          <a:xfrm>
            <a:off x="5294313" y="6400800"/>
            <a:ext cx="19986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Sinha Function</a:t>
            </a:r>
          </a:p>
        </p:txBody>
      </p:sp>
      <p:graphicFrame>
        <p:nvGraphicFramePr>
          <p:cNvPr id="595979" name="Object 5"/>
          <p:cNvGraphicFramePr>
            <a:graphicFrameLocks noChangeAspect="1"/>
          </p:cNvGraphicFramePr>
          <p:nvPr>
            <p:extLst>
              <p:ext uri="{D42A27DB-BD31-4B8C-83A1-F6EECF244321}">
                <p14:modId xmlns:p14="http://schemas.microsoft.com/office/powerpoint/2010/main" val="2328355284"/>
              </p:ext>
            </p:extLst>
          </p:nvPr>
        </p:nvGraphicFramePr>
        <p:xfrm>
          <a:off x="1695450" y="3429000"/>
          <a:ext cx="2152650" cy="838200"/>
        </p:xfrm>
        <a:graphic>
          <a:graphicData uri="http://schemas.openxmlformats.org/presentationml/2006/ole">
            <mc:AlternateContent xmlns:mc="http://schemas.openxmlformats.org/markup-compatibility/2006">
              <mc:Choice xmlns:v="urn:schemas-microsoft-com:vml" Requires="v">
                <p:oleObj name="Equation" r:id="rId6" imgW="1206500" imgH="469900" progId="Equation.3">
                  <p:embed/>
                </p:oleObj>
              </mc:Choice>
              <mc:Fallback>
                <p:oleObj name="Equation" r:id="rId6" imgW="1206500" imgH="46990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5450" y="3429000"/>
                        <a:ext cx="215265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595980" name="Object 7"/>
          <p:cNvGraphicFramePr>
            <a:graphicFrameLocks noChangeAspect="1"/>
          </p:cNvGraphicFramePr>
          <p:nvPr>
            <p:extLst>
              <p:ext uri="{D42A27DB-BD31-4B8C-83A1-F6EECF244321}">
                <p14:modId xmlns:p14="http://schemas.microsoft.com/office/powerpoint/2010/main" val="14903899"/>
              </p:ext>
            </p:extLst>
          </p:nvPr>
        </p:nvGraphicFramePr>
        <p:xfrm>
          <a:off x="9356725" y="3429000"/>
          <a:ext cx="1905000" cy="827088"/>
        </p:xfrm>
        <a:graphic>
          <a:graphicData uri="http://schemas.openxmlformats.org/presentationml/2006/ole">
            <mc:AlternateContent xmlns:mc="http://schemas.openxmlformats.org/markup-compatibility/2006">
              <mc:Choice xmlns:v="urn:schemas-microsoft-com:vml" Requires="v">
                <p:oleObj name="Equation" r:id="rId8" imgW="965200" imgH="419100" progId="Equation.3">
                  <p:embed/>
                </p:oleObj>
              </mc:Choice>
              <mc:Fallback>
                <p:oleObj name="Equation" r:id="rId8" imgW="965200" imgH="419100" progId="Equation.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56725" y="3429000"/>
                        <a:ext cx="1905000" cy="827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595981" name="Object 8"/>
          <p:cNvGraphicFramePr>
            <a:graphicFrameLocks noChangeAspect="1"/>
          </p:cNvGraphicFramePr>
          <p:nvPr>
            <p:extLst>
              <p:ext uri="{D42A27DB-BD31-4B8C-83A1-F6EECF244321}">
                <p14:modId xmlns:p14="http://schemas.microsoft.com/office/powerpoint/2010/main" val="2838310687"/>
              </p:ext>
            </p:extLst>
          </p:nvPr>
        </p:nvGraphicFramePr>
        <p:xfrm>
          <a:off x="1128713" y="4648200"/>
          <a:ext cx="3286125" cy="838200"/>
        </p:xfrm>
        <a:graphic>
          <a:graphicData uri="http://schemas.openxmlformats.org/presentationml/2006/ole">
            <mc:AlternateContent xmlns:mc="http://schemas.openxmlformats.org/markup-compatibility/2006">
              <mc:Choice xmlns:v="urn:schemas-microsoft-com:vml" Requires="v">
                <p:oleObj name="Equation" r:id="rId10" imgW="1841500" imgH="469900" progId="Equation.3">
                  <p:embed/>
                </p:oleObj>
              </mc:Choice>
              <mc:Fallback>
                <p:oleObj name="Equation" r:id="rId10" imgW="1841500" imgH="469900" progId="Equation.3">
                  <p:embed/>
                  <p:pic>
                    <p:nvPicPr>
                      <p:cNvPr id="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28713" y="4648200"/>
                        <a:ext cx="3286125"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595982" name="Object 10"/>
          <p:cNvGraphicFramePr>
            <a:graphicFrameLocks noChangeAspect="1"/>
          </p:cNvGraphicFramePr>
          <p:nvPr>
            <p:extLst>
              <p:ext uri="{D42A27DB-BD31-4B8C-83A1-F6EECF244321}">
                <p14:modId xmlns:p14="http://schemas.microsoft.com/office/powerpoint/2010/main" val="1816743338"/>
              </p:ext>
            </p:extLst>
          </p:nvPr>
        </p:nvGraphicFramePr>
        <p:xfrm>
          <a:off x="9010650" y="4568825"/>
          <a:ext cx="2597150" cy="841375"/>
        </p:xfrm>
        <a:graphic>
          <a:graphicData uri="http://schemas.openxmlformats.org/presentationml/2006/ole">
            <mc:AlternateContent xmlns:mc="http://schemas.openxmlformats.org/markup-compatibility/2006">
              <mc:Choice xmlns:v="urn:schemas-microsoft-com:vml" Requires="v">
                <p:oleObj name="Equation" r:id="rId12" imgW="1333500" imgH="431800" progId="Equation.3">
                  <p:embed/>
                </p:oleObj>
              </mc:Choice>
              <mc:Fallback>
                <p:oleObj name="Equation" r:id="rId12" imgW="1333500" imgH="431800" progId="Equation.3">
                  <p:embed/>
                  <p:pic>
                    <p:nvPicPr>
                      <p:cNvPr id="0"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10650" y="4568825"/>
                        <a:ext cx="2597150"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95983" name="TextBox 23"/>
          <p:cNvSpPr txBox="1">
            <a:spLocks noChangeArrowheads="1"/>
          </p:cNvSpPr>
          <p:nvPr/>
        </p:nvSpPr>
        <p:spPr bwMode="auto">
          <a:xfrm>
            <a:off x="8293100" y="5410200"/>
            <a:ext cx="40322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c</a:t>
            </a:r>
            <a:r>
              <a:rPr lang="en-US" baseline="-25000"/>
              <a:t>2</a:t>
            </a:r>
            <a:r>
              <a:rPr lang="en-US"/>
              <a:t> is negative to create a peak</a:t>
            </a:r>
          </a:p>
        </p:txBody>
      </p:sp>
      <p:graphicFrame>
        <p:nvGraphicFramePr>
          <p:cNvPr id="595984" name="Object 25"/>
          <p:cNvGraphicFramePr>
            <a:graphicFrameLocks noChangeAspect="1"/>
          </p:cNvGraphicFramePr>
          <p:nvPr>
            <p:extLst>
              <p:ext uri="{D42A27DB-BD31-4B8C-83A1-F6EECF244321}">
                <p14:modId xmlns:p14="http://schemas.microsoft.com/office/powerpoint/2010/main" val="1340903874"/>
              </p:ext>
            </p:extLst>
          </p:nvPr>
        </p:nvGraphicFramePr>
        <p:xfrm>
          <a:off x="1539081" y="6248400"/>
          <a:ext cx="2465388" cy="844550"/>
        </p:xfrm>
        <a:graphic>
          <a:graphicData uri="http://schemas.openxmlformats.org/presentationml/2006/ole">
            <mc:AlternateContent xmlns:mc="http://schemas.openxmlformats.org/markup-compatibility/2006">
              <mc:Choice xmlns:v="urn:schemas-microsoft-com:vml" Requires="v">
                <p:oleObj name="Equation" r:id="rId14" imgW="1371600" imgH="469900" progId="Equation.3">
                  <p:embed/>
                </p:oleObj>
              </mc:Choice>
              <mc:Fallback>
                <p:oleObj name="Equation" r:id="rId14" imgW="1371600" imgH="469900" progId="Equation.3">
                  <p:embed/>
                  <p:pic>
                    <p:nvPicPr>
                      <p:cNvPr id="0" name="Object 2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39081" y="6248400"/>
                        <a:ext cx="2465388" cy="84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95985" name="TextBox 26"/>
          <p:cNvSpPr txBox="1">
            <a:spLocks noChangeArrowheads="1"/>
          </p:cNvSpPr>
          <p:nvPr/>
        </p:nvSpPr>
        <p:spPr bwMode="auto">
          <a:xfrm>
            <a:off x="1473200" y="7696200"/>
            <a:ext cx="10207625"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Correlation function in all of these cases is not symmetric about 0 which is physically impossible for a random system.  The resulting scattering functions can be shown to be non-physical, that is they do not follow fundamental rules of scattering.  Fitting parameters have no physical meaning.</a:t>
            </a:r>
          </a:p>
        </p:txBody>
      </p:sp>
      <p:graphicFrame>
        <p:nvGraphicFramePr>
          <p:cNvPr id="595986" name="Object 27"/>
          <p:cNvGraphicFramePr>
            <a:graphicFrameLocks noChangeAspect="1"/>
          </p:cNvGraphicFramePr>
          <p:nvPr>
            <p:extLst>
              <p:ext uri="{D42A27DB-BD31-4B8C-83A1-F6EECF244321}">
                <p14:modId xmlns:p14="http://schemas.microsoft.com/office/powerpoint/2010/main" val="1465847935"/>
              </p:ext>
            </p:extLst>
          </p:nvPr>
        </p:nvGraphicFramePr>
        <p:xfrm>
          <a:off x="8351838" y="6172200"/>
          <a:ext cx="3914775" cy="1143000"/>
        </p:xfrm>
        <a:graphic>
          <a:graphicData uri="http://schemas.openxmlformats.org/presentationml/2006/ole">
            <mc:AlternateContent xmlns:mc="http://schemas.openxmlformats.org/markup-compatibility/2006">
              <mc:Choice xmlns:v="urn:schemas-microsoft-com:vml" Requires="v">
                <p:oleObj name="Equation" r:id="rId16" imgW="2044700" imgH="596900" progId="Equation.3">
                  <p:embed/>
                </p:oleObj>
              </mc:Choice>
              <mc:Fallback>
                <p:oleObj name="Equation" r:id="rId16" imgW="2044700" imgH="596900" progId="Equation.3">
                  <p:embed/>
                  <p:pic>
                    <p:nvPicPr>
                      <p:cNvPr id="0" name="Object 2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51838" y="6172200"/>
                        <a:ext cx="39147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DA6922BC-9363-4543-96EF-4363254B1109}" type="slidenum">
              <a:rPr lang="en-US"/>
              <a:pPr>
                <a:defRPr/>
              </a:pPr>
              <a:t>103</a:t>
            </a:fld>
            <a:endParaRPr lang="en-US"/>
          </a:p>
        </p:txBody>
      </p:sp>
      <p:pic>
        <p:nvPicPr>
          <p:cNvPr id="57241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1200" y="838200"/>
            <a:ext cx="6502400" cy="502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72420" name="Object 5"/>
          <p:cNvGraphicFramePr>
            <a:graphicFrameLocks noChangeAspect="1"/>
          </p:cNvGraphicFramePr>
          <p:nvPr/>
        </p:nvGraphicFramePr>
        <p:xfrm>
          <a:off x="6959600" y="1981200"/>
          <a:ext cx="5276850" cy="3244850"/>
        </p:xfrm>
        <a:graphic>
          <a:graphicData uri="http://schemas.openxmlformats.org/presentationml/2006/ole">
            <mc:AlternateContent xmlns:mc="http://schemas.openxmlformats.org/markup-compatibility/2006">
              <mc:Choice xmlns:v="urn:schemas-microsoft-com:vml" Requires="v">
                <p:oleObj name="Equation" r:id="rId3" imgW="2374900" imgH="1460500" progId="Equation.3">
                  <p:embed/>
                </p:oleObj>
              </mc:Choice>
              <mc:Fallback>
                <p:oleObj name="Equation" r:id="rId3" imgW="2374900" imgH="1460500" progId="Equation.3">
                  <p:embed/>
                  <p:pic>
                    <p:nvPicPr>
                      <p:cNvPr id="57242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9600" y="1981200"/>
                        <a:ext cx="5276850" cy="324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72421" name="Object 6"/>
          <p:cNvGraphicFramePr>
            <a:graphicFrameLocks noChangeAspect="1"/>
          </p:cNvGraphicFramePr>
          <p:nvPr/>
        </p:nvGraphicFramePr>
        <p:xfrm>
          <a:off x="8462963" y="5789613"/>
          <a:ext cx="2116137" cy="960437"/>
        </p:xfrm>
        <a:graphic>
          <a:graphicData uri="http://schemas.openxmlformats.org/presentationml/2006/ole">
            <mc:AlternateContent xmlns:mc="http://schemas.openxmlformats.org/markup-compatibility/2006">
              <mc:Choice xmlns:v="urn:schemas-microsoft-com:vml" Requires="v">
                <p:oleObj name="Equation" r:id="rId5" imgW="952500" imgH="431800" progId="Equation.3">
                  <p:embed/>
                </p:oleObj>
              </mc:Choice>
              <mc:Fallback>
                <p:oleObj name="Equation" r:id="rId5" imgW="952500" imgH="431800" progId="Equation.3">
                  <p:embed/>
                  <p:pic>
                    <p:nvPicPr>
                      <p:cNvPr id="572421"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62963" y="5789613"/>
                        <a:ext cx="2116137" cy="96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pic>
        <p:nvPicPr>
          <p:cNvPr id="572423"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21200" y="7561727"/>
            <a:ext cx="4622800"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7">
            <a:extLst>
              <a:ext uri="{FF2B5EF4-FFF2-40B4-BE49-F238E27FC236}">
                <a16:creationId xmlns:a16="http://schemas.microsoft.com/office/drawing/2014/main" id="{1521C947-D5CF-354A-A820-880F990DBFB1}"/>
              </a:ext>
            </a:extLst>
          </p:cNvPr>
          <p:cNvSpPr txBox="1">
            <a:spLocks noChangeArrowheads="1"/>
          </p:cNvSpPr>
          <p:nvPr/>
        </p:nvSpPr>
        <p:spPr bwMode="auto">
          <a:xfrm>
            <a:off x="635000" y="8799977"/>
            <a:ext cx="1160145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At q =&gt; 0 this is 1/osmotic compressibility, </a:t>
            </a:r>
            <a:r>
              <a:rPr lang="en-US" dirty="0" err="1">
                <a:latin typeface="Times New Roman" panose="02020603050405020304" pitchFamily="18" charset="0"/>
                <a:cs typeface="Times New Roman" panose="02020603050405020304" pitchFamily="18" charset="0"/>
              </a:rPr>
              <a:t>d</a:t>
            </a:r>
            <a:r>
              <a:rPr lang="en-US" dirty="0" err="1">
                <a:latin typeface="Symbol" pitchFamily="2" charset="2"/>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a:t>
            </a:r>
            <a:r>
              <a:rPr lang="en-US" dirty="0" err="1">
                <a:latin typeface="Symbol" pitchFamily="2" charset="2"/>
                <a:cs typeface="Times New Roman" panose="02020603050405020304" pitchFamily="18" charset="0"/>
              </a:rPr>
              <a:t>f</a:t>
            </a:r>
            <a:r>
              <a:rPr lang="en-US" dirty="0">
                <a:latin typeface="Symbol" pitchFamily="2" charset="2"/>
                <a:cs typeface="Times New Roman" panose="02020603050405020304" pitchFamily="18" charset="0"/>
              </a:rPr>
              <a:t> = 1/N + fB</a:t>
            </a:r>
            <a:r>
              <a:rPr lang="en-US" baseline="-25000" dirty="0">
                <a:latin typeface="Symbol" pitchFamily="2" charset="2"/>
                <a:cs typeface="Times New Roman" panose="02020603050405020304" pitchFamily="18" charset="0"/>
              </a:rPr>
              <a:t>2</a:t>
            </a:r>
            <a:r>
              <a:rPr lang="en-US" dirty="0">
                <a:latin typeface="Symbol" pitchFamily="2" charset="2"/>
                <a:cs typeface="Times New Roman" panose="02020603050405020304" pitchFamily="18" charset="0"/>
              </a:rPr>
              <a:t> = (1/N + (1-2c)f) </a:t>
            </a:r>
            <a:endParaRPr lang="en-US" baseline="-25000" dirty="0">
              <a:latin typeface="Symbol" pitchFamily="2" charset="2"/>
              <a:cs typeface="Times New Roman" panose="02020603050405020304" pitchFamily="18" charset="0"/>
            </a:endParaRPr>
          </a:p>
        </p:txBody>
      </p:sp>
      <p:sp>
        <p:nvSpPr>
          <p:cNvPr id="4" name="TextBox 2">
            <a:extLst>
              <a:ext uri="{FF2B5EF4-FFF2-40B4-BE49-F238E27FC236}">
                <a16:creationId xmlns:a16="http://schemas.microsoft.com/office/drawing/2014/main" id="{B14F9766-88B7-3DEF-F877-18B9A079CE77}"/>
              </a:ext>
            </a:extLst>
          </p:cNvPr>
          <p:cNvSpPr txBox="1">
            <a:spLocks noChangeArrowheads="1"/>
          </p:cNvSpPr>
          <p:nvPr/>
        </p:nvSpPr>
        <p:spPr bwMode="auto">
          <a:xfrm>
            <a:off x="3378200" y="1066800"/>
            <a:ext cx="6324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dirty="0" err="1">
                <a:latin typeface="Times New Roman" panose="02020603050405020304" pitchFamily="18" charset="0"/>
                <a:cs typeface="Times New Roman" panose="02020603050405020304" pitchFamily="18" charset="0"/>
              </a:rPr>
              <a:t>Zimm</a:t>
            </a:r>
            <a:r>
              <a:rPr lang="en-US" b="1" dirty="0">
                <a:latin typeface="Times New Roman" panose="02020603050405020304" pitchFamily="18" charset="0"/>
                <a:cs typeface="Times New Roman" panose="02020603050405020304" pitchFamily="18" charset="0"/>
              </a:rPr>
              <a:t> Plot (Berry Plot)</a:t>
            </a:r>
          </a:p>
        </p:txBody>
      </p:sp>
    </p:spTree>
    <p:extLst>
      <p:ext uri="{BB962C8B-B14F-4D97-AF65-F5344CB8AC3E}">
        <p14:creationId xmlns:p14="http://schemas.microsoft.com/office/powerpoint/2010/main" val="3871413825"/>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DA6922BC-9363-4543-96EF-4363254B1109}" type="slidenum">
              <a:rPr lang="en-US"/>
              <a:pPr>
                <a:defRPr/>
              </a:pPr>
              <a:t>104</a:t>
            </a:fld>
            <a:endParaRPr lang="en-US"/>
          </a:p>
        </p:txBody>
      </p:sp>
      <p:sp>
        <p:nvSpPr>
          <p:cNvPr id="572418" name="TextBox 2"/>
          <p:cNvSpPr txBox="1">
            <a:spLocks noChangeArrowheads="1"/>
          </p:cNvSpPr>
          <p:nvPr/>
        </p:nvSpPr>
        <p:spPr bwMode="auto">
          <a:xfrm>
            <a:off x="3378200" y="495300"/>
            <a:ext cx="6324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dirty="0" err="1">
                <a:latin typeface="Times New Roman" panose="02020603050405020304" pitchFamily="18" charset="0"/>
                <a:cs typeface="Times New Roman" panose="02020603050405020304" pitchFamily="18" charset="0"/>
              </a:rPr>
              <a:t>Zimm</a:t>
            </a:r>
            <a:r>
              <a:rPr lang="en-US" b="1" dirty="0">
                <a:latin typeface="Times New Roman" panose="02020603050405020304" pitchFamily="18" charset="0"/>
                <a:cs typeface="Times New Roman" panose="02020603050405020304" pitchFamily="18" charset="0"/>
              </a:rPr>
              <a:t> Plot</a:t>
            </a:r>
          </a:p>
        </p:txBody>
      </p:sp>
      <p:pic>
        <p:nvPicPr>
          <p:cNvPr id="57242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98950" y="1638300"/>
            <a:ext cx="4622800"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a:extLst>
              <a:ext uri="{FF2B5EF4-FFF2-40B4-BE49-F238E27FC236}">
                <a16:creationId xmlns:a16="http://schemas.microsoft.com/office/drawing/2014/main" id="{2775A3AE-3A48-AC5D-2CB0-7FAD37D3CBE9}"/>
              </a:ext>
            </a:extLst>
          </p:cNvPr>
          <p:cNvPicPr>
            <a:picLocks noChangeAspect="1"/>
          </p:cNvPicPr>
          <p:nvPr/>
        </p:nvPicPr>
        <p:blipFill>
          <a:blip r:embed="rId3"/>
          <a:stretch>
            <a:fillRect/>
          </a:stretch>
        </p:blipFill>
        <p:spPr>
          <a:xfrm>
            <a:off x="1022350" y="2749857"/>
            <a:ext cx="3276600" cy="2306489"/>
          </a:xfrm>
          <a:prstGeom prst="rect">
            <a:avLst/>
          </a:prstGeom>
        </p:spPr>
      </p:pic>
      <p:sp>
        <p:nvSpPr>
          <p:cNvPr id="5" name="TextBox 2">
            <a:extLst>
              <a:ext uri="{FF2B5EF4-FFF2-40B4-BE49-F238E27FC236}">
                <a16:creationId xmlns:a16="http://schemas.microsoft.com/office/drawing/2014/main" id="{62AFA822-A860-4C78-693C-39835352A780}"/>
              </a:ext>
            </a:extLst>
          </p:cNvPr>
          <p:cNvSpPr txBox="1">
            <a:spLocks noChangeArrowheads="1"/>
          </p:cNvSpPr>
          <p:nvPr/>
        </p:nvSpPr>
        <p:spPr bwMode="auto">
          <a:xfrm>
            <a:off x="4826000" y="2933605"/>
            <a:ext cx="63246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In a GPC you have </a:t>
            </a:r>
            <a:r>
              <a:rPr lang="en-US" dirty="0">
                <a:latin typeface="Symbol" pitchFamily="2" charset="2"/>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 ~ 0 for each fraction</a:t>
            </a:r>
          </a:p>
          <a:p>
            <a:pPr algn="l" eaLnBrk="1" hangingPunct="1"/>
            <a:r>
              <a:rPr lang="en-US" dirty="0">
                <a:latin typeface="Times New Roman" panose="02020603050405020304" pitchFamily="18" charset="0"/>
                <a:cs typeface="Times New Roman" panose="02020603050405020304" pitchFamily="18" charset="0"/>
              </a:rPr>
              <a:t>Measure light scattering at a few angles and extrapolate q</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to 0 to find weight average MW for each fraction.  For each fraction the polydispersity, M</a:t>
            </a:r>
            <a:r>
              <a:rPr lang="en-US" baseline="-25000" dirty="0">
                <a:latin typeface="Times New Roman" panose="02020603050405020304" pitchFamily="18" charset="0"/>
                <a:cs typeface="Times New Roman" panose="02020603050405020304" pitchFamily="18" charset="0"/>
              </a:rPr>
              <a:t>w</a:t>
            </a:r>
            <a:r>
              <a:rPr lang="en-US" dirty="0">
                <a:latin typeface="Times New Roman" panose="02020603050405020304" pitchFamily="18" charset="0"/>
                <a:cs typeface="Times New Roman" panose="02020603050405020304" pitchFamily="18" charset="0"/>
              </a:rPr>
              <a:t>/M</a:t>
            </a:r>
            <a:r>
              <a:rPr lang="en-US" baseline="-25000"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 1 so M</a:t>
            </a:r>
            <a:r>
              <a:rPr lang="en-US" baseline="-25000" dirty="0">
                <a:latin typeface="Times New Roman" panose="02020603050405020304" pitchFamily="18" charset="0"/>
                <a:cs typeface="Times New Roman" panose="02020603050405020304" pitchFamily="18" charset="0"/>
              </a:rPr>
              <a:t>w</a:t>
            </a:r>
            <a:r>
              <a:rPr lang="en-US" dirty="0">
                <a:latin typeface="Times New Roman" panose="02020603050405020304" pitchFamily="18" charset="0"/>
                <a:cs typeface="Times New Roman" panose="02020603050405020304" pitchFamily="18" charset="0"/>
              </a:rPr>
              <a:t> = M</a:t>
            </a:r>
            <a:r>
              <a:rPr lang="en-US" baseline="-25000"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M</a:t>
            </a:r>
            <a:r>
              <a:rPr lang="en-US" baseline="-25000" dirty="0" err="1">
                <a:latin typeface="Times New Roman" panose="02020603050405020304" pitchFamily="18" charset="0"/>
                <a:cs typeface="Times New Roman" panose="02020603050405020304" pitchFamily="18" charset="0"/>
              </a:rPr>
              <a:t>z</a:t>
            </a:r>
            <a:endParaRPr lang="en-US" baseline="-25000"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63738B85-AA43-B8AD-A2B8-9168226E77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350" y="5542823"/>
            <a:ext cx="2978150" cy="26122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3620C96-9AD6-1DE9-D333-1D209F4FE5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8800" y="5403850"/>
            <a:ext cx="3683000" cy="31369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3BCD7A4-47BD-C291-BE5B-B828771CEA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4000" y="4935327"/>
            <a:ext cx="4610100" cy="1765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0AC571B-09C3-1911-97E8-F7AF00D9E9DE}"/>
              </a:ext>
            </a:extLst>
          </p:cNvPr>
          <p:cNvPicPr>
            <a:picLocks noChangeAspect="1"/>
          </p:cNvPicPr>
          <p:nvPr/>
        </p:nvPicPr>
        <p:blipFill>
          <a:blip r:embed="rId7"/>
          <a:stretch>
            <a:fillRect/>
          </a:stretch>
        </p:blipFill>
        <p:spPr>
          <a:xfrm>
            <a:off x="8924965" y="6606540"/>
            <a:ext cx="2895600" cy="2461260"/>
          </a:xfrm>
          <a:prstGeom prst="rect">
            <a:avLst/>
          </a:prstGeom>
        </p:spPr>
      </p:pic>
    </p:spTree>
    <p:extLst>
      <p:ext uri="{BB962C8B-B14F-4D97-AF65-F5344CB8AC3E}">
        <p14:creationId xmlns:p14="http://schemas.microsoft.com/office/powerpoint/2010/main" val="1202037033"/>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E7D8CF-EDCD-844B-A0A7-BA8458A21D7F}"/>
              </a:ext>
            </a:extLst>
          </p:cNvPr>
          <p:cNvSpPr>
            <a:spLocks noGrp="1"/>
          </p:cNvSpPr>
          <p:nvPr>
            <p:ph type="sldNum" sz="quarter" idx="10"/>
          </p:nvPr>
        </p:nvSpPr>
        <p:spPr/>
        <p:txBody>
          <a:bodyPr/>
          <a:lstStyle/>
          <a:p>
            <a:pPr>
              <a:defRPr/>
            </a:pPr>
            <a:fld id="{727E6EF5-C16A-D644-8A4D-CAFBAC0648D4}" type="slidenum">
              <a:rPr lang="en-US" smtClean="0"/>
              <a:pPr>
                <a:defRPr/>
              </a:pPr>
              <a:t>105</a:t>
            </a:fld>
            <a:endParaRPr lang="en-US"/>
          </a:p>
        </p:txBody>
      </p:sp>
      <p:pic>
        <p:nvPicPr>
          <p:cNvPr id="8" name="Picture 7" descr="A close up of a logo&#10;&#10;Description automatically generated">
            <a:extLst>
              <a:ext uri="{FF2B5EF4-FFF2-40B4-BE49-F238E27FC236}">
                <a16:creationId xmlns:a16="http://schemas.microsoft.com/office/drawing/2014/main" id="{E14AA541-5C4B-ED48-93AF-727066C7107E}"/>
              </a:ext>
            </a:extLst>
          </p:cNvPr>
          <p:cNvPicPr>
            <a:picLocks noChangeAspect="1"/>
          </p:cNvPicPr>
          <p:nvPr/>
        </p:nvPicPr>
        <p:blipFill>
          <a:blip r:embed="rId2"/>
          <a:stretch>
            <a:fillRect/>
          </a:stretch>
        </p:blipFill>
        <p:spPr>
          <a:xfrm>
            <a:off x="2463800" y="2590800"/>
            <a:ext cx="7716991" cy="3607288"/>
          </a:xfrm>
          <a:prstGeom prst="rect">
            <a:avLst/>
          </a:prstGeom>
        </p:spPr>
      </p:pic>
      <p:sp>
        <p:nvSpPr>
          <p:cNvPr id="9" name="TextBox 8">
            <a:extLst>
              <a:ext uri="{FF2B5EF4-FFF2-40B4-BE49-F238E27FC236}">
                <a16:creationId xmlns:a16="http://schemas.microsoft.com/office/drawing/2014/main" id="{874D4F6C-AFCF-E345-83C7-78E2BFB7EF86}"/>
              </a:ext>
            </a:extLst>
          </p:cNvPr>
          <p:cNvSpPr txBox="1"/>
          <p:nvPr/>
        </p:nvSpPr>
        <p:spPr>
          <a:xfrm>
            <a:off x="6727461" y="6153662"/>
            <a:ext cx="3824354" cy="707886"/>
          </a:xfrm>
          <a:prstGeom prst="rect">
            <a:avLst/>
          </a:prstGeom>
          <a:noFill/>
        </p:spPr>
        <p:txBody>
          <a:bodyPr wrap="square" rtlCol="0">
            <a:spAutoFit/>
          </a:bodyPr>
          <a:lstStyle/>
          <a:p>
            <a:r>
              <a:rPr lang="en-US" sz="800" dirty="0">
                <a:latin typeface="+mj-lt"/>
              </a:rPr>
              <a:t>Reprinted (adapted) with permission from McGlasson, A.; </a:t>
            </a:r>
            <a:r>
              <a:rPr lang="en-US" sz="800" dirty="0">
                <a:latin typeface="+mj-lt"/>
                <a:cs typeface="Arial" panose="020B0604020202020204" pitchFamily="34" charset="0"/>
              </a:rPr>
              <a:t>Rishi, K.; Beaucage, G.; Chauby, M.; Kuppa, V.; Ilavsky, J.; Rackaitis, M. Quantification of Dispersion for Weakly and Strongly Correlated Nanofillers in Polymer Nanocomposites. </a:t>
            </a:r>
            <a:r>
              <a:rPr lang="en-US" sz="800" b="1" i="1" dirty="0">
                <a:latin typeface="+mj-lt"/>
                <a:cs typeface="Arial" panose="020B0604020202020204" pitchFamily="34" charset="0"/>
              </a:rPr>
              <a:t>Macromolecules </a:t>
            </a:r>
            <a:r>
              <a:rPr lang="en-US" sz="800" b="1" dirty="0">
                <a:latin typeface="+mj-lt"/>
                <a:cs typeface="Arial" panose="020B0604020202020204" pitchFamily="34" charset="0"/>
              </a:rPr>
              <a:t>2020, </a:t>
            </a:r>
            <a:r>
              <a:rPr lang="en-US" sz="800" dirty="0">
                <a:latin typeface="+mj-lt"/>
                <a:cs typeface="Arial" panose="020B0604020202020204" pitchFamily="34" charset="0"/>
                <a:hlinkClick r:id="rId3" tooltip="DOI URL">
                  <a:extLst>
                    <a:ext uri="{A12FA001-AC4F-418D-AE19-62706E023703}">
                      <ahyp:hlinkClr xmlns:ahyp="http://schemas.microsoft.com/office/drawing/2018/hyperlinkcolor" val="tx"/>
                    </a:ext>
                  </a:extLst>
                </a:hlinkClick>
              </a:rPr>
              <a:t>https://doi.org/10.1021/acs.macromol.9b02429</a:t>
            </a:r>
            <a:r>
              <a:rPr lang="en-US" sz="800" dirty="0">
                <a:latin typeface="+mj-lt"/>
                <a:cs typeface="Arial" panose="020B0604020202020204" pitchFamily="34" charset="0"/>
              </a:rPr>
              <a:t>. </a:t>
            </a:r>
            <a:r>
              <a:rPr lang="en-US" sz="800" dirty="0">
                <a:latin typeface="+mj-lt"/>
              </a:rPr>
              <a:t>Copyright 2020 American Chemical Society</a:t>
            </a:r>
          </a:p>
        </p:txBody>
      </p:sp>
      <p:sp>
        <p:nvSpPr>
          <p:cNvPr id="10" name="TextBox 9">
            <a:extLst>
              <a:ext uri="{FF2B5EF4-FFF2-40B4-BE49-F238E27FC236}">
                <a16:creationId xmlns:a16="http://schemas.microsoft.com/office/drawing/2014/main" id="{8CBAB3F1-2D54-2345-AE94-F4D7BEE5C16C}"/>
              </a:ext>
            </a:extLst>
          </p:cNvPr>
          <p:cNvSpPr txBox="1"/>
          <p:nvPr/>
        </p:nvSpPr>
        <p:spPr>
          <a:xfrm>
            <a:off x="2360843" y="6202245"/>
            <a:ext cx="3643601" cy="584775"/>
          </a:xfrm>
          <a:prstGeom prst="rect">
            <a:avLst/>
          </a:prstGeom>
          <a:noFill/>
        </p:spPr>
        <p:txBody>
          <a:bodyPr wrap="square" rtlCol="0">
            <a:spAutoFit/>
          </a:bodyPr>
          <a:lstStyle/>
          <a:p>
            <a:pPr algn="just"/>
            <a:r>
              <a:rPr lang="en-US" sz="800" dirty="0">
                <a:latin typeface="+mj-lt"/>
              </a:rPr>
              <a:t>The license of the image source clearly states that it can be used for commercial and noncommercial purposes and there is no need to ask permission from or provide credit to the photographer or </a:t>
            </a:r>
            <a:r>
              <a:rPr lang="en-US" sz="800" dirty="0" err="1">
                <a:latin typeface="+mj-lt"/>
              </a:rPr>
              <a:t>Unsplash</a:t>
            </a:r>
            <a:r>
              <a:rPr lang="en-US" sz="800" dirty="0">
                <a:latin typeface="+mj-lt"/>
              </a:rPr>
              <a:t>, although it is appreciated when possible.</a:t>
            </a:r>
          </a:p>
        </p:txBody>
      </p:sp>
      <p:sp>
        <p:nvSpPr>
          <p:cNvPr id="11" name="AutoShape 2" descr="Inverted.jpg">
            <a:extLst>
              <a:ext uri="{FF2B5EF4-FFF2-40B4-BE49-F238E27FC236}">
                <a16:creationId xmlns:a16="http://schemas.microsoft.com/office/drawing/2014/main" id="{E9793E30-16FF-EE4B-A4A5-599DF9726808}"/>
              </a:ext>
            </a:extLst>
          </p:cNvPr>
          <p:cNvSpPr>
            <a:spLocks noChangeAspect="1" noChangeArrowheads="1"/>
          </p:cNvSpPr>
          <p:nvPr/>
        </p:nvSpPr>
        <p:spPr bwMode="auto">
          <a:xfrm>
            <a:off x="6350000" y="4724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732C3D35-25F7-944C-95C7-0BAC582C1FD8}"/>
              </a:ext>
            </a:extLst>
          </p:cNvPr>
          <p:cNvPicPr>
            <a:picLocks noChangeAspect="1"/>
          </p:cNvPicPr>
          <p:nvPr/>
        </p:nvPicPr>
        <p:blipFill>
          <a:blip r:embed="rId4"/>
          <a:stretch>
            <a:fillRect/>
          </a:stretch>
        </p:blipFill>
        <p:spPr>
          <a:xfrm>
            <a:off x="1206183" y="2937933"/>
            <a:ext cx="4772793" cy="3181862"/>
          </a:xfrm>
          <a:prstGeom prst="rect">
            <a:avLst/>
          </a:prstGeom>
        </p:spPr>
      </p:pic>
      <p:sp>
        <p:nvSpPr>
          <p:cNvPr id="14" name="TextBox 13">
            <a:extLst>
              <a:ext uri="{FF2B5EF4-FFF2-40B4-BE49-F238E27FC236}">
                <a16:creationId xmlns:a16="http://schemas.microsoft.com/office/drawing/2014/main" id="{9DEAE2F8-F55D-CE4A-9EAF-6CFF1F88D9F2}"/>
              </a:ext>
            </a:extLst>
          </p:cNvPr>
          <p:cNvSpPr txBox="1"/>
          <p:nvPr/>
        </p:nvSpPr>
        <p:spPr>
          <a:xfrm>
            <a:off x="2214049" y="2433935"/>
            <a:ext cx="3578223" cy="461665"/>
          </a:xfrm>
          <a:prstGeom prst="rect">
            <a:avLst/>
          </a:prstGeom>
          <a:solidFill>
            <a:schemeClr val="bg1"/>
          </a:solidFill>
        </p:spPr>
        <p:txBody>
          <a:bodyPr wrap="none" rtlCol="0">
            <a:spAutoFit/>
          </a:bodyPr>
          <a:lstStyle/>
          <a:p>
            <a:r>
              <a:rPr lang="en-US" dirty="0">
                <a:latin typeface="Times New Roman" panose="02020603050405020304" pitchFamily="18" charset="0"/>
                <a:cs typeface="Times New Roman" panose="02020603050405020304" pitchFamily="18" charset="0"/>
              </a:rPr>
              <a:t>Mean-Field Interactions    </a:t>
            </a:r>
          </a:p>
        </p:txBody>
      </p:sp>
      <p:sp>
        <p:nvSpPr>
          <p:cNvPr id="15" name="TextBox 14">
            <a:extLst>
              <a:ext uri="{FF2B5EF4-FFF2-40B4-BE49-F238E27FC236}">
                <a16:creationId xmlns:a16="http://schemas.microsoft.com/office/drawing/2014/main" id="{82325CEC-5604-0445-92F6-E5B7118A5A1D}"/>
              </a:ext>
            </a:extLst>
          </p:cNvPr>
          <p:cNvSpPr txBox="1"/>
          <p:nvPr/>
        </p:nvSpPr>
        <p:spPr>
          <a:xfrm>
            <a:off x="6685844" y="2429470"/>
            <a:ext cx="4033476" cy="461665"/>
          </a:xfrm>
          <a:prstGeom prst="rect">
            <a:avLst/>
          </a:prstGeom>
          <a:solidFill>
            <a:schemeClr val="bg1"/>
          </a:solidFill>
        </p:spPr>
        <p:txBody>
          <a:bodyPr wrap="none" rtlCol="0">
            <a:spAutoFit/>
          </a:bodyPr>
          <a:lstStyle/>
          <a:p>
            <a:r>
              <a:rPr lang="en-US" dirty="0">
                <a:latin typeface="Times New Roman" panose="02020603050405020304" pitchFamily="18" charset="0"/>
                <a:cs typeface="Times New Roman" panose="02020603050405020304" pitchFamily="18" charset="0"/>
              </a:rPr>
              <a:t>      Specific Interactions          </a:t>
            </a:r>
          </a:p>
        </p:txBody>
      </p:sp>
      <p:sp>
        <p:nvSpPr>
          <p:cNvPr id="2" name="TextBox 1">
            <a:extLst>
              <a:ext uri="{FF2B5EF4-FFF2-40B4-BE49-F238E27FC236}">
                <a16:creationId xmlns:a16="http://schemas.microsoft.com/office/drawing/2014/main" id="{E7CB5015-07FD-DB6E-F047-9B9238691FFB}"/>
              </a:ext>
            </a:extLst>
          </p:cNvPr>
          <p:cNvSpPr txBox="1"/>
          <p:nvPr/>
        </p:nvSpPr>
        <p:spPr>
          <a:xfrm>
            <a:off x="2847424" y="297413"/>
            <a:ext cx="6934271" cy="461665"/>
          </a:xfrm>
          <a:prstGeom prst="rect">
            <a:avLst/>
          </a:prstGeom>
          <a:noFill/>
        </p:spPr>
        <p:txBody>
          <a:bodyPr wrap="none" rtlCol="0">
            <a:spAutoFit/>
          </a:bodyPr>
          <a:lstStyle/>
          <a:p>
            <a:r>
              <a:rPr lang="en-US" dirty="0"/>
              <a:t>Behavior of the Lead Term (isothermal compressibility)</a:t>
            </a:r>
          </a:p>
        </p:txBody>
      </p:sp>
      <p:pic>
        <p:nvPicPr>
          <p:cNvPr id="3" name="Picture 4">
            <a:extLst>
              <a:ext uri="{FF2B5EF4-FFF2-40B4-BE49-F238E27FC236}">
                <a16:creationId xmlns:a16="http://schemas.microsoft.com/office/drawing/2014/main" id="{506ECDC1-2E4B-F2E6-66A4-80B5E3A34A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03160" y="1115959"/>
            <a:ext cx="4622800"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26228824"/>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0A340C-FD6F-C346-B2C7-E29FF28C4996}"/>
              </a:ext>
            </a:extLst>
          </p:cNvPr>
          <p:cNvSpPr>
            <a:spLocks noGrp="1"/>
          </p:cNvSpPr>
          <p:nvPr>
            <p:ph type="sldNum" sz="quarter" idx="10"/>
          </p:nvPr>
        </p:nvSpPr>
        <p:spPr/>
        <p:txBody>
          <a:bodyPr/>
          <a:lstStyle/>
          <a:p>
            <a:pPr>
              <a:defRPr/>
            </a:pPr>
            <a:fld id="{727E6EF5-C16A-D644-8A4D-CAFBAC0648D4}" type="slidenum">
              <a:rPr lang="en-US" smtClean="0"/>
              <a:pPr>
                <a:defRPr/>
              </a:pPr>
              <a:t>106</a:t>
            </a:fld>
            <a:endParaRPr lang="en-US"/>
          </a:p>
        </p:txBody>
      </p:sp>
      <p:pic>
        <p:nvPicPr>
          <p:cNvPr id="16" name="Picture 1">
            <a:extLst>
              <a:ext uri="{FF2B5EF4-FFF2-40B4-BE49-F238E27FC236}">
                <a16:creationId xmlns:a16="http://schemas.microsoft.com/office/drawing/2014/main" id="{153F4933-8793-CC45-A2D3-B1ABACD7B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37003" y="152400"/>
            <a:ext cx="11785197" cy="4419600"/>
          </a:xfrm>
          <a:prstGeom prst="rect">
            <a:avLst/>
          </a:prstGeom>
          <a:noFill/>
          <a:ln>
            <a:noFill/>
          </a:ln>
        </p:spPr>
      </p:pic>
      <p:sp>
        <p:nvSpPr>
          <p:cNvPr id="17" name="文本框 244">
            <a:extLst>
              <a:ext uri="{FF2B5EF4-FFF2-40B4-BE49-F238E27FC236}">
                <a16:creationId xmlns:a16="http://schemas.microsoft.com/office/drawing/2014/main" id="{2D76BB2C-3EAA-1B42-A1E5-CFD35B62014B}"/>
              </a:ext>
            </a:extLst>
          </p:cNvPr>
          <p:cNvSpPr txBox="1"/>
          <p:nvPr/>
        </p:nvSpPr>
        <p:spPr>
          <a:xfrm>
            <a:off x="1047750" y="6172200"/>
            <a:ext cx="10896600" cy="1200329"/>
          </a:xfrm>
          <a:prstGeom prst="rect">
            <a:avLst/>
          </a:prstGeom>
          <a:noFill/>
        </p:spPr>
        <p:txBody>
          <a:bodyPr wrap="square" rtlCol="0">
            <a:spAutoFit/>
          </a:bodyPr>
          <a:lstStyle/>
          <a:p>
            <a:pPr algn="l"/>
            <a:r>
              <a:rPr lang="zh-CN" altLang="en-US" sz="1800" dirty="0">
                <a:latin typeface="Times New Roman" panose="02020603050405020304" pitchFamily="18" charset="0"/>
                <a:cs typeface="Times New Roman" panose="02020603050405020304" pitchFamily="18" charset="0"/>
              </a:rPr>
              <a:t>Figure 1 – For dilute dispersions, all structural features can be observed (left).  With increasing concentration (going from left to right), the nano-aggregates begin to overlap and the larger features become obscured by the screening phenomenon (dotted line).  Above the overlap concentration, the largest observable structural feature is the mesh size.  At even higher concentrations, the mesh size decreases further and large-scale structural information is lost.</a:t>
            </a:r>
          </a:p>
        </p:txBody>
      </p:sp>
      <p:pic>
        <p:nvPicPr>
          <p:cNvPr id="18" name="Picture 17">
            <a:extLst>
              <a:ext uri="{FF2B5EF4-FFF2-40B4-BE49-F238E27FC236}">
                <a16:creationId xmlns:a16="http://schemas.microsoft.com/office/drawing/2014/main" id="{6F2C0943-0B52-5E4F-B355-DE0ABE9DE3B8}"/>
              </a:ext>
            </a:extLst>
          </p:cNvPr>
          <p:cNvPicPr/>
          <p:nvPr/>
        </p:nvPicPr>
        <p:blipFill>
          <a:blip r:embed="rId3" cstate="screen">
            <a:extLst>
              <a:ext uri="{28A0092B-C50C-407E-A947-70E740481C1C}">
                <a14:useLocalDpi xmlns:a14="http://schemas.microsoft.com/office/drawing/2010/main"/>
              </a:ext>
            </a:extLst>
          </a:blip>
          <a:stretch>
            <a:fillRect/>
          </a:stretch>
        </p:blipFill>
        <p:spPr>
          <a:xfrm>
            <a:off x="482600" y="4762501"/>
            <a:ext cx="5785487" cy="4592954"/>
          </a:xfrm>
          <a:prstGeom prst="rect">
            <a:avLst/>
          </a:prstGeom>
        </p:spPr>
      </p:pic>
      <p:pic>
        <p:nvPicPr>
          <p:cNvPr id="19" name="Picture 18">
            <a:extLst>
              <a:ext uri="{FF2B5EF4-FFF2-40B4-BE49-F238E27FC236}">
                <a16:creationId xmlns:a16="http://schemas.microsoft.com/office/drawing/2014/main" id="{27EE7053-BB5F-EB48-8421-6008513EABAD}"/>
              </a:ext>
            </a:extLst>
          </p:cNvPr>
          <p:cNvPicPr/>
          <p:nvPr/>
        </p:nvPicPr>
        <p:blipFill>
          <a:blip r:embed="rId4" cstate="screen">
            <a:extLst>
              <a:ext uri="{28A0092B-C50C-407E-A947-70E740481C1C}">
                <a14:useLocalDpi xmlns:a14="http://schemas.microsoft.com/office/drawing/2010/main"/>
              </a:ext>
            </a:extLst>
          </a:blip>
          <a:stretch>
            <a:fillRect/>
          </a:stretch>
        </p:blipFill>
        <p:spPr>
          <a:xfrm>
            <a:off x="6351272" y="4724400"/>
            <a:ext cx="6314003" cy="4691841"/>
          </a:xfrm>
          <a:prstGeom prst="rect">
            <a:avLst/>
          </a:prstGeom>
        </p:spPr>
      </p:pic>
    </p:spTree>
    <p:extLst>
      <p:ext uri="{BB962C8B-B14F-4D97-AF65-F5344CB8AC3E}">
        <p14:creationId xmlns:p14="http://schemas.microsoft.com/office/powerpoint/2010/main" val="2656325986"/>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793DA85C-5A8A-B741-ACAD-9C3D5240A19B}" type="slidenum">
              <a:rPr lang="en-US"/>
              <a:pPr>
                <a:defRPr/>
              </a:pPr>
              <a:t>107</a:t>
            </a:fld>
            <a:endParaRPr lang="en-US"/>
          </a:p>
        </p:txBody>
      </p:sp>
      <p:pic>
        <p:nvPicPr>
          <p:cNvPr id="4" name="Picture 3" descr="Screen Shot 2014-10-15 at 10.40.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0" y="0"/>
            <a:ext cx="4108659" cy="9753600"/>
          </a:xfrm>
          <a:prstGeom prst="rect">
            <a:avLst/>
          </a:prstGeom>
        </p:spPr>
      </p:pic>
      <p:pic>
        <p:nvPicPr>
          <p:cNvPr id="5" name="Picture 4" descr="Screen Shot 2014-10-15 at 10.41.5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0" y="1638300"/>
            <a:ext cx="4292600" cy="1219200"/>
          </a:xfrm>
          <a:prstGeom prst="rect">
            <a:avLst/>
          </a:prstGeom>
        </p:spPr>
      </p:pic>
      <p:pic>
        <p:nvPicPr>
          <p:cNvPr id="6" name="Picture 5" descr="Screen Shot 2014-10-15 at 10.42.2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7400" y="2959100"/>
            <a:ext cx="8216900" cy="6489700"/>
          </a:xfrm>
          <a:prstGeom prst="rect">
            <a:avLst/>
          </a:prstGeom>
        </p:spPr>
      </p:pic>
      <p:pic>
        <p:nvPicPr>
          <p:cNvPr id="7" name="Picture 6" descr="Screen Shot 2014-10-15 at 10.42.3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2116" y="1638300"/>
            <a:ext cx="4254500" cy="1181100"/>
          </a:xfrm>
          <a:prstGeom prst="rect">
            <a:avLst/>
          </a:prstGeom>
        </p:spPr>
      </p:pic>
      <p:pic>
        <p:nvPicPr>
          <p:cNvPr id="8" name="Picture 7" descr="Screen Shot 2014-10-15 at 10.43.12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9400" y="76200"/>
            <a:ext cx="5839144" cy="1524000"/>
          </a:xfrm>
          <a:prstGeom prst="rect">
            <a:avLst/>
          </a:prstGeom>
        </p:spPr>
      </p:pic>
      <p:sp>
        <p:nvSpPr>
          <p:cNvPr id="9" name="TextBox 8"/>
          <p:cNvSpPr txBox="1"/>
          <p:nvPr/>
        </p:nvSpPr>
        <p:spPr>
          <a:xfrm>
            <a:off x="7111957" y="9296400"/>
            <a:ext cx="3962443" cy="461665"/>
          </a:xfrm>
          <a:prstGeom prst="rect">
            <a:avLst/>
          </a:prstGeom>
          <a:noFill/>
        </p:spPr>
        <p:txBody>
          <a:bodyPr wrap="none" rtlCol="0">
            <a:spAutoFit/>
          </a:bodyPr>
          <a:lstStyle/>
          <a:p>
            <a:r>
              <a:rPr lang="en-US" dirty="0">
                <a:hlinkClick r:id="rId7" action="ppaction://hlinkfile"/>
              </a:rPr>
              <a:t>Pedersen </a:t>
            </a:r>
            <a:r>
              <a:rPr lang="en-US" dirty="0" err="1">
                <a:hlinkClick r:id="rId7" action="ppaction://hlinkfile"/>
              </a:rPr>
              <a:t>Sommer</a:t>
            </a:r>
            <a:r>
              <a:rPr lang="en-US" dirty="0">
                <a:hlinkClick r:id="rId7" action="ppaction://hlinkfile"/>
              </a:rPr>
              <a:t> Paper 2005</a:t>
            </a:r>
            <a:endParaRPr lang="en-US" dirty="0"/>
          </a:p>
        </p:txBody>
      </p:sp>
    </p:spTree>
    <p:extLst>
      <p:ext uri="{BB962C8B-B14F-4D97-AF65-F5344CB8AC3E}">
        <p14:creationId xmlns:p14="http://schemas.microsoft.com/office/powerpoint/2010/main" val="803811065"/>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DA6922BC-9363-4543-96EF-4363254B1109}" type="slidenum">
              <a:rPr lang="en-US"/>
              <a:pPr>
                <a:defRPr/>
              </a:pPr>
              <a:t>108</a:t>
            </a:fld>
            <a:endParaRPr lang="en-US"/>
          </a:p>
        </p:txBody>
      </p:sp>
      <p:sp>
        <p:nvSpPr>
          <p:cNvPr id="572418" name="TextBox 2"/>
          <p:cNvSpPr txBox="1">
            <a:spLocks noChangeArrowheads="1"/>
          </p:cNvSpPr>
          <p:nvPr/>
        </p:nvSpPr>
        <p:spPr bwMode="auto">
          <a:xfrm>
            <a:off x="1778000" y="762000"/>
            <a:ext cx="9906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Random Phase Approximation (RPA) Equation</a:t>
            </a:r>
          </a:p>
        </p:txBody>
      </p:sp>
      <p:sp>
        <p:nvSpPr>
          <p:cNvPr id="5" name="TextBox 4">
            <a:extLst>
              <a:ext uri="{FF2B5EF4-FFF2-40B4-BE49-F238E27FC236}">
                <a16:creationId xmlns:a16="http://schemas.microsoft.com/office/drawing/2014/main" id="{ABEB1C13-53A6-FF85-CA9C-ADFE7B2DC818}"/>
              </a:ext>
            </a:extLst>
          </p:cNvPr>
          <p:cNvSpPr txBox="1"/>
          <p:nvPr/>
        </p:nvSpPr>
        <p:spPr>
          <a:xfrm>
            <a:off x="3180611" y="3208612"/>
            <a:ext cx="7620000" cy="193899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At high-q, I</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(q) is small and 1/I</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(q) is much larger than 2</a:t>
            </a:r>
            <a:r>
              <a:rPr lang="en-US" dirty="0">
                <a:latin typeface="Symbol" pitchFamily="2" charset="2"/>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a:t>
            </a:r>
          </a:p>
          <a:p>
            <a:pPr algn="l"/>
            <a:r>
              <a:rPr lang="en-US" dirty="0">
                <a:latin typeface="Times New Roman" panose="02020603050405020304" pitchFamily="18" charset="0"/>
                <a:cs typeface="Times New Roman" panose="02020603050405020304" pitchFamily="18" charset="0"/>
              </a:rPr>
              <a:t> </a:t>
            </a:r>
          </a:p>
          <a:p>
            <a:pPr algn="l"/>
            <a:r>
              <a:rPr lang="en-US" dirty="0">
                <a:latin typeface="Times New Roman" panose="02020603050405020304" pitchFamily="18" charset="0"/>
                <a:cs typeface="Times New Roman" panose="02020603050405020304" pitchFamily="18" charset="0"/>
              </a:rPr>
              <a:t>At low-q, I</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(q) is large, and 2</a:t>
            </a:r>
            <a:r>
              <a:rPr lang="en-US" dirty="0">
                <a:latin typeface="Symbol" pitchFamily="2" charset="2"/>
                <a:cs typeface="Times New Roman" panose="02020603050405020304" pitchFamily="18" charset="0"/>
              </a:rPr>
              <a:t>c </a:t>
            </a:r>
            <a:r>
              <a:rPr lang="en-US" dirty="0">
                <a:latin typeface="Times New Roman" panose="02020603050405020304" pitchFamily="18" charset="0"/>
                <a:cs typeface="Times New Roman" panose="02020603050405020304" pitchFamily="18" charset="0"/>
              </a:rPr>
              <a:t>is much larger than 1/I</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(q).</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Negative 2</a:t>
            </a:r>
            <a:r>
              <a:rPr lang="en-US" dirty="0">
                <a:latin typeface="Symbol" pitchFamily="2" charset="2"/>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indicates miscibility, positive, phase separation.</a:t>
            </a:r>
          </a:p>
        </p:txBody>
      </p:sp>
      <p:pic>
        <p:nvPicPr>
          <p:cNvPr id="6" name="Picture 5" descr="Screen Shot 2014-10-15 at 10.40.45 AM.png">
            <a:extLst>
              <a:ext uri="{FF2B5EF4-FFF2-40B4-BE49-F238E27FC236}">
                <a16:creationId xmlns:a16="http://schemas.microsoft.com/office/drawing/2014/main" id="{907E8BF4-3D7F-873F-3738-444232CA3D07}"/>
              </a:ext>
            </a:extLst>
          </p:cNvPr>
          <p:cNvPicPr>
            <a:picLocks noChangeAspect="1"/>
          </p:cNvPicPr>
          <p:nvPr/>
        </p:nvPicPr>
        <p:blipFill rotWithShape="1">
          <a:blip r:embed="rId2">
            <a:extLst>
              <a:ext uri="{28A0092B-C50C-407E-A947-70E740481C1C}">
                <a14:useLocalDpi xmlns:a14="http://schemas.microsoft.com/office/drawing/2010/main" val="0"/>
              </a:ext>
            </a:extLst>
          </a:blip>
          <a:srcRect b="67969"/>
          <a:stretch/>
        </p:blipFill>
        <p:spPr>
          <a:xfrm>
            <a:off x="1659977" y="6207212"/>
            <a:ext cx="4108659" cy="3124200"/>
          </a:xfrm>
          <a:prstGeom prst="rect">
            <a:avLst/>
          </a:prstGeom>
        </p:spPr>
      </p:pic>
      <p:sp>
        <p:nvSpPr>
          <p:cNvPr id="7" name="TextBox 6">
            <a:extLst>
              <a:ext uri="{FF2B5EF4-FFF2-40B4-BE49-F238E27FC236}">
                <a16:creationId xmlns:a16="http://schemas.microsoft.com/office/drawing/2014/main" id="{98282A6A-9AAE-A2BD-437C-04AA1F34E101}"/>
              </a:ext>
            </a:extLst>
          </p:cNvPr>
          <p:cNvSpPr txBox="1"/>
          <p:nvPr/>
        </p:nvSpPr>
        <p:spPr>
          <a:xfrm>
            <a:off x="2751542" y="5713649"/>
            <a:ext cx="1925527"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Concentration</a:t>
            </a:r>
          </a:p>
        </p:txBody>
      </p:sp>
      <p:sp>
        <p:nvSpPr>
          <p:cNvPr id="8" name="TextBox 7">
            <a:extLst>
              <a:ext uri="{FF2B5EF4-FFF2-40B4-BE49-F238E27FC236}">
                <a16:creationId xmlns:a16="http://schemas.microsoft.com/office/drawing/2014/main" id="{32941C08-94CD-7E7A-4A58-7B9EB54D76BB}"/>
              </a:ext>
            </a:extLst>
          </p:cNvPr>
          <p:cNvSpPr txBox="1"/>
          <p:nvPr/>
        </p:nvSpPr>
        <p:spPr>
          <a:xfrm>
            <a:off x="6990611" y="5701835"/>
            <a:ext cx="4771499"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Temperature, </a:t>
            </a:r>
            <a:r>
              <a:rPr lang="en-US" dirty="0">
                <a:latin typeface="Symbol" pitchFamily="2" charset="2"/>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 B/T, high T small </a:t>
            </a:r>
            <a:r>
              <a:rPr lang="en-US" dirty="0">
                <a:latin typeface="Symbol" pitchFamily="2" charset="2"/>
                <a:cs typeface="Times New Roman" panose="02020603050405020304" pitchFamily="18" charset="0"/>
              </a:rPr>
              <a:t>c</a:t>
            </a:r>
            <a:endParaRPr lang="en-US" dirty="0">
              <a:latin typeface="Times New Roman" panose="02020603050405020304" pitchFamily="18" charset="0"/>
              <a:cs typeface="Times New Roman" panose="02020603050405020304" pitchFamily="18" charset="0"/>
            </a:endParaRPr>
          </a:p>
        </p:txBody>
      </p:sp>
      <p:pic>
        <p:nvPicPr>
          <p:cNvPr id="9" name="Picture 8" descr="Screen Shot 2014-10-15 at 10.42.27 AM.png">
            <a:extLst>
              <a:ext uri="{FF2B5EF4-FFF2-40B4-BE49-F238E27FC236}">
                <a16:creationId xmlns:a16="http://schemas.microsoft.com/office/drawing/2014/main" id="{3CBF2A5B-C992-8827-6A74-CFFF563ABF22}"/>
              </a:ext>
            </a:extLst>
          </p:cNvPr>
          <p:cNvPicPr>
            <a:picLocks noChangeAspect="1"/>
          </p:cNvPicPr>
          <p:nvPr/>
        </p:nvPicPr>
        <p:blipFill rotWithShape="1">
          <a:blip r:embed="rId3">
            <a:extLst>
              <a:ext uri="{28A0092B-C50C-407E-A947-70E740481C1C}">
                <a14:useLocalDpi xmlns:a14="http://schemas.microsoft.com/office/drawing/2010/main" val="0"/>
              </a:ext>
            </a:extLst>
          </a:blip>
          <a:srcRect l="51932" t="50376" r="1700" b="1483"/>
          <a:stretch/>
        </p:blipFill>
        <p:spPr>
          <a:xfrm>
            <a:off x="7416800" y="6207212"/>
            <a:ext cx="3810000" cy="3124200"/>
          </a:xfrm>
          <a:prstGeom prst="rect">
            <a:avLst/>
          </a:prstGeom>
        </p:spPr>
      </p:pic>
      <p:sp>
        <p:nvSpPr>
          <p:cNvPr id="11" name="TextBox 10">
            <a:extLst>
              <a:ext uri="{FF2B5EF4-FFF2-40B4-BE49-F238E27FC236}">
                <a16:creationId xmlns:a16="http://schemas.microsoft.com/office/drawing/2014/main" id="{48ED45F1-5B13-E5D6-0695-3D12668AFB40}"/>
              </a:ext>
            </a:extLst>
          </p:cNvPr>
          <p:cNvSpPr txBox="1"/>
          <p:nvPr/>
        </p:nvSpPr>
        <p:spPr>
          <a:xfrm>
            <a:off x="7203629" y="1981200"/>
            <a:ext cx="2914357" cy="461665"/>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Polymer in Solution</a:t>
            </a:r>
            <a:endParaRPr lang="en-US"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AF034E7-637E-9D39-1E9A-648B4398DABA}"/>
                  </a:ext>
                </a:extLst>
              </p:cNvPr>
              <p:cNvSpPr txBox="1"/>
              <p:nvPr/>
            </p:nvSpPr>
            <p:spPr>
              <a:xfrm>
                <a:off x="2517732" y="1785985"/>
                <a:ext cx="6501808" cy="85209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836967"/>
                              </a:solidFill>
                              <a:latin typeface="Cambria Math" panose="02040503050406030204" pitchFamily="18" charset="0"/>
                            </a:rPr>
                          </m:ctrlPr>
                        </m:fPr>
                        <m:num>
                          <m:r>
                            <a:rPr lang="en-US" i="1">
                              <a:latin typeface="Cambria Math" panose="02040503050406030204" pitchFamily="18" charset="0"/>
                            </a:rPr>
                            <m:t>𝜙</m:t>
                          </m:r>
                        </m:num>
                        <m:den>
                          <m:r>
                            <a:rPr lang="en-US" i="1">
                              <a:latin typeface="Cambria Math" panose="02040503050406030204" pitchFamily="18" charset="0"/>
                            </a:rPr>
                            <m:t>𝐼</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𝑞</m:t>
                              </m:r>
                            </m:e>
                          </m:d>
                        </m:den>
                      </m:f>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𝜙</m:t>
                              </m:r>
                            </m:e>
                            <m:sub>
                              <m:r>
                                <a:rPr lang="en-US" i="0">
                                  <a:latin typeface="Cambria Math" panose="02040503050406030204" pitchFamily="18" charset="0"/>
                                </a:rPr>
                                <m:t>0</m:t>
                              </m:r>
                            </m:sub>
                          </m:sSub>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0</m:t>
                              </m:r>
                            </m:sub>
                          </m:sSub>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𝑞</m:t>
                              </m:r>
                            </m:e>
                          </m:d>
                        </m:den>
                      </m:f>
                      <m:r>
                        <a:rPr lang="en-US" i="0">
                          <a:latin typeface="Cambria Math" panose="02040503050406030204" pitchFamily="18" charset="0"/>
                        </a:rPr>
                        <m:t>−2</m:t>
                      </m:r>
                      <m:r>
                        <a:rPr lang="en-US" i="1">
                          <a:latin typeface="Cambria Math" panose="02040503050406030204" pitchFamily="18" charset="0"/>
                        </a:rPr>
                        <m:t>𝜒𝜙</m:t>
                      </m:r>
                    </m:oMath>
                  </m:oMathPara>
                </a14:m>
                <a:endParaRPr lang="en-US" dirty="0"/>
              </a:p>
            </p:txBody>
          </p:sp>
        </mc:Choice>
        <mc:Fallback xmlns="">
          <p:sp>
            <p:nvSpPr>
              <p:cNvPr id="13" name="TextBox 12">
                <a:extLst>
                  <a:ext uri="{FF2B5EF4-FFF2-40B4-BE49-F238E27FC236}">
                    <a16:creationId xmlns:a16="http://schemas.microsoft.com/office/drawing/2014/main" id="{EAF034E7-637E-9D39-1E9A-648B4398DABA}"/>
                  </a:ext>
                </a:extLst>
              </p:cNvPr>
              <p:cNvSpPr txBox="1">
                <a:spLocks noRot="1" noChangeAspect="1" noMove="1" noResize="1" noEditPoints="1" noAdjustHandles="1" noChangeArrowheads="1" noChangeShapeType="1" noTextEdit="1"/>
              </p:cNvSpPr>
              <p:nvPr/>
            </p:nvSpPr>
            <p:spPr>
              <a:xfrm>
                <a:off x="2517732" y="1785985"/>
                <a:ext cx="6501808" cy="852093"/>
              </a:xfrm>
              <a:prstGeom prst="rect">
                <a:avLst/>
              </a:prstGeom>
              <a:blipFill>
                <a:blip r:embed="rId4"/>
                <a:stretch>
                  <a:fillRect b="-5882"/>
                </a:stretch>
              </a:blipFill>
            </p:spPr>
            <p:txBody>
              <a:bodyPr/>
              <a:lstStyle/>
              <a:p>
                <a:r>
                  <a:rPr lang="en-US">
                    <a:noFill/>
                  </a:rPr>
                  <a:t> </a:t>
                </a:r>
              </a:p>
            </p:txBody>
          </p:sp>
        </mc:Fallback>
      </mc:AlternateContent>
    </p:spTree>
    <p:extLst>
      <p:ext uri="{BB962C8B-B14F-4D97-AF65-F5344CB8AC3E}">
        <p14:creationId xmlns:p14="http://schemas.microsoft.com/office/powerpoint/2010/main" val="752804382"/>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DA6922BC-9363-4543-96EF-4363254B1109}" type="slidenum">
              <a:rPr lang="en-US"/>
              <a:pPr>
                <a:defRPr/>
              </a:pPr>
              <a:t>109</a:t>
            </a:fld>
            <a:endParaRPr lang="en-US"/>
          </a:p>
        </p:txBody>
      </p:sp>
      <p:sp>
        <p:nvSpPr>
          <p:cNvPr id="572418" name="TextBox 2"/>
          <p:cNvSpPr txBox="1">
            <a:spLocks noChangeArrowheads="1"/>
          </p:cNvSpPr>
          <p:nvPr/>
        </p:nvSpPr>
        <p:spPr bwMode="auto">
          <a:xfrm>
            <a:off x="1778000" y="762000"/>
            <a:ext cx="9906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How to observe the concentration blob?</a:t>
            </a:r>
          </a:p>
        </p:txBody>
      </p:sp>
      <p:pic>
        <p:nvPicPr>
          <p:cNvPr id="6" name="Picture 5" descr="Screen Shot 2014-10-15 at 10.40.45 AM.png">
            <a:extLst>
              <a:ext uri="{FF2B5EF4-FFF2-40B4-BE49-F238E27FC236}">
                <a16:creationId xmlns:a16="http://schemas.microsoft.com/office/drawing/2014/main" id="{907E8BF4-3D7F-873F-3738-444232CA3D07}"/>
              </a:ext>
            </a:extLst>
          </p:cNvPr>
          <p:cNvPicPr>
            <a:picLocks noChangeAspect="1"/>
          </p:cNvPicPr>
          <p:nvPr/>
        </p:nvPicPr>
        <p:blipFill rotWithShape="1">
          <a:blip r:embed="rId2">
            <a:extLst>
              <a:ext uri="{28A0092B-C50C-407E-A947-70E740481C1C}">
                <a14:useLocalDpi xmlns:a14="http://schemas.microsoft.com/office/drawing/2010/main" val="0"/>
              </a:ext>
            </a:extLst>
          </a:blip>
          <a:srcRect b="67969"/>
          <a:stretch/>
        </p:blipFill>
        <p:spPr>
          <a:xfrm>
            <a:off x="1448435" y="2242548"/>
            <a:ext cx="4108659" cy="3124200"/>
          </a:xfrm>
          <a:prstGeom prst="rect">
            <a:avLst/>
          </a:prstGeom>
        </p:spPr>
      </p:pic>
      <p:sp>
        <p:nvSpPr>
          <p:cNvPr id="7" name="TextBox 6">
            <a:extLst>
              <a:ext uri="{FF2B5EF4-FFF2-40B4-BE49-F238E27FC236}">
                <a16:creationId xmlns:a16="http://schemas.microsoft.com/office/drawing/2014/main" id="{98282A6A-9AAE-A2BD-437C-04AA1F34E101}"/>
              </a:ext>
            </a:extLst>
          </p:cNvPr>
          <p:cNvSpPr txBox="1"/>
          <p:nvPr/>
        </p:nvSpPr>
        <p:spPr>
          <a:xfrm>
            <a:off x="2540000" y="1748985"/>
            <a:ext cx="1925527"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Concentration</a:t>
            </a:r>
          </a:p>
        </p:txBody>
      </p:sp>
      <p:grpSp>
        <p:nvGrpSpPr>
          <p:cNvPr id="39" name="Group 38">
            <a:extLst>
              <a:ext uri="{FF2B5EF4-FFF2-40B4-BE49-F238E27FC236}">
                <a16:creationId xmlns:a16="http://schemas.microsoft.com/office/drawing/2014/main" id="{0E185244-45CE-EE5F-4D9A-E9B18C45BB3F}"/>
              </a:ext>
            </a:extLst>
          </p:cNvPr>
          <p:cNvGrpSpPr/>
          <p:nvPr/>
        </p:nvGrpSpPr>
        <p:grpSpPr>
          <a:xfrm>
            <a:off x="7035800" y="4906926"/>
            <a:ext cx="4065480" cy="3997080"/>
            <a:chOff x="6596339" y="2510054"/>
            <a:chExt cx="4065480" cy="3997080"/>
          </a:xfrm>
        </p:grpSpPr>
        <p:grpSp>
          <p:nvGrpSpPr>
            <p:cNvPr id="35" name="Group 34">
              <a:extLst>
                <a:ext uri="{FF2B5EF4-FFF2-40B4-BE49-F238E27FC236}">
                  <a16:creationId xmlns:a16="http://schemas.microsoft.com/office/drawing/2014/main" id="{A5BBE5A7-775E-D61F-EEAC-8F375548BACD}"/>
                </a:ext>
              </a:extLst>
            </p:cNvPr>
            <p:cNvGrpSpPr/>
            <p:nvPr/>
          </p:nvGrpSpPr>
          <p:grpSpPr>
            <a:xfrm>
              <a:off x="6596339" y="2510054"/>
              <a:ext cx="4065480" cy="3997080"/>
              <a:chOff x="6596339" y="2510054"/>
              <a:chExt cx="4065480" cy="3997080"/>
            </a:xfrm>
          </p:grpSpPr>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2B5828DA-F214-8616-68CD-30FA23A54BA2}"/>
                      </a:ext>
                    </a:extLst>
                  </p14:cNvPr>
                  <p14:cNvContentPartPr/>
                  <p14:nvPr/>
                </p14:nvContentPartPr>
                <p14:xfrm>
                  <a:off x="7136339" y="2510054"/>
                  <a:ext cx="644400" cy="2156760"/>
                </p14:xfrm>
              </p:contentPart>
            </mc:Choice>
            <mc:Fallback xmlns="">
              <p:pic>
                <p:nvPicPr>
                  <p:cNvPr id="12" name="Ink 11">
                    <a:extLst>
                      <a:ext uri="{FF2B5EF4-FFF2-40B4-BE49-F238E27FC236}">
                        <a16:creationId xmlns:a16="http://schemas.microsoft.com/office/drawing/2014/main" id="{2B5828DA-F214-8616-68CD-30FA23A54BA2}"/>
                      </a:ext>
                    </a:extLst>
                  </p:cNvPr>
                  <p:cNvPicPr/>
                  <p:nvPr/>
                </p:nvPicPr>
                <p:blipFill>
                  <a:blip r:embed="rId4"/>
                  <a:stretch>
                    <a:fillRect/>
                  </a:stretch>
                </p:blipFill>
                <p:spPr>
                  <a:xfrm>
                    <a:off x="7118699" y="2492414"/>
                    <a:ext cx="680040" cy="2192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8D0B6F5B-B7CE-5919-0460-9F5CD71C330F}"/>
                      </a:ext>
                    </a:extLst>
                  </p14:cNvPr>
                  <p14:cNvContentPartPr/>
                  <p14:nvPr/>
                </p14:nvContentPartPr>
                <p14:xfrm>
                  <a:off x="6667979" y="2969774"/>
                  <a:ext cx="1968840" cy="1193040"/>
                </p14:xfrm>
              </p:contentPart>
            </mc:Choice>
            <mc:Fallback xmlns="">
              <p:pic>
                <p:nvPicPr>
                  <p:cNvPr id="14" name="Ink 13">
                    <a:extLst>
                      <a:ext uri="{FF2B5EF4-FFF2-40B4-BE49-F238E27FC236}">
                        <a16:creationId xmlns:a16="http://schemas.microsoft.com/office/drawing/2014/main" id="{8D0B6F5B-B7CE-5919-0460-9F5CD71C330F}"/>
                      </a:ext>
                    </a:extLst>
                  </p:cNvPr>
                  <p:cNvPicPr/>
                  <p:nvPr/>
                </p:nvPicPr>
                <p:blipFill>
                  <a:blip r:embed="rId6"/>
                  <a:stretch>
                    <a:fillRect/>
                  </a:stretch>
                </p:blipFill>
                <p:spPr>
                  <a:xfrm>
                    <a:off x="6649979" y="2951774"/>
                    <a:ext cx="2004480" cy="1228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932BBB3A-FD81-EE70-BD4D-90A3245AB0D9}"/>
                      </a:ext>
                    </a:extLst>
                  </p14:cNvPr>
                  <p14:cNvContentPartPr/>
                  <p14:nvPr/>
                </p14:nvContentPartPr>
                <p14:xfrm>
                  <a:off x="7849859" y="3477734"/>
                  <a:ext cx="2588040" cy="1825920"/>
                </p14:xfrm>
              </p:contentPart>
            </mc:Choice>
            <mc:Fallback xmlns="">
              <p:pic>
                <p:nvPicPr>
                  <p:cNvPr id="16" name="Ink 15">
                    <a:extLst>
                      <a:ext uri="{FF2B5EF4-FFF2-40B4-BE49-F238E27FC236}">
                        <a16:creationId xmlns:a16="http://schemas.microsoft.com/office/drawing/2014/main" id="{932BBB3A-FD81-EE70-BD4D-90A3245AB0D9}"/>
                      </a:ext>
                    </a:extLst>
                  </p:cNvPr>
                  <p:cNvPicPr/>
                  <p:nvPr/>
                </p:nvPicPr>
                <p:blipFill>
                  <a:blip r:embed="rId8"/>
                  <a:stretch>
                    <a:fillRect/>
                  </a:stretch>
                </p:blipFill>
                <p:spPr>
                  <a:xfrm>
                    <a:off x="7831859" y="3460094"/>
                    <a:ext cx="2623680" cy="1861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Ink 17">
                    <a:extLst>
                      <a:ext uri="{FF2B5EF4-FFF2-40B4-BE49-F238E27FC236}">
                        <a16:creationId xmlns:a16="http://schemas.microsoft.com/office/drawing/2014/main" id="{204573B7-5B4A-0017-8A44-E265266DDEB1}"/>
                      </a:ext>
                    </a:extLst>
                  </p14:cNvPr>
                  <p14:cNvContentPartPr/>
                  <p14:nvPr/>
                </p14:nvContentPartPr>
                <p14:xfrm>
                  <a:off x="8123099" y="4121414"/>
                  <a:ext cx="1310400" cy="1769040"/>
                </p14:xfrm>
              </p:contentPart>
            </mc:Choice>
            <mc:Fallback xmlns="">
              <p:pic>
                <p:nvPicPr>
                  <p:cNvPr id="18" name="Ink 17">
                    <a:extLst>
                      <a:ext uri="{FF2B5EF4-FFF2-40B4-BE49-F238E27FC236}">
                        <a16:creationId xmlns:a16="http://schemas.microsoft.com/office/drawing/2014/main" id="{204573B7-5B4A-0017-8A44-E265266DDEB1}"/>
                      </a:ext>
                    </a:extLst>
                  </p:cNvPr>
                  <p:cNvPicPr/>
                  <p:nvPr/>
                </p:nvPicPr>
                <p:blipFill>
                  <a:blip r:embed="rId10"/>
                  <a:stretch>
                    <a:fillRect/>
                  </a:stretch>
                </p:blipFill>
                <p:spPr>
                  <a:xfrm>
                    <a:off x="8105459" y="4103774"/>
                    <a:ext cx="1346040" cy="1804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Ink 21">
                    <a:extLst>
                      <a:ext uri="{FF2B5EF4-FFF2-40B4-BE49-F238E27FC236}">
                        <a16:creationId xmlns:a16="http://schemas.microsoft.com/office/drawing/2014/main" id="{B4E2A01C-D205-CB65-1948-EF0F81405815}"/>
                      </a:ext>
                    </a:extLst>
                  </p14:cNvPr>
                  <p14:cNvContentPartPr/>
                  <p14:nvPr/>
                </p14:nvContentPartPr>
                <p14:xfrm>
                  <a:off x="7235339" y="4182614"/>
                  <a:ext cx="1432800" cy="2059200"/>
                </p14:xfrm>
              </p:contentPart>
            </mc:Choice>
            <mc:Fallback xmlns="">
              <p:pic>
                <p:nvPicPr>
                  <p:cNvPr id="22" name="Ink 21">
                    <a:extLst>
                      <a:ext uri="{FF2B5EF4-FFF2-40B4-BE49-F238E27FC236}">
                        <a16:creationId xmlns:a16="http://schemas.microsoft.com/office/drawing/2014/main" id="{B4E2A01C-D205-CB65-1948-EF0F81405815}"/>
                      </a:ext>
                    </a:extLst>
                  </p:cNvPr>
                  <p:cNvPicPr/>
                  <p:nvPr/>
                </p:nvPicPr>
                <p:blipFill>
                  <a:blip r:embed="rId12"/>
                  <a:stretch>
                    <a:fillRect/>
                  </a:stretch>
                </p:blipFill>
                <p:spPr>
                  <a:xfrm>
                    <a:off x="7217699" y="4164974"/>
                    <a:ext cx="1468440" cy="2094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4" name="Ink 23">
                    <a:extLst>
                      <a:ext uri="{FF2B5EF4-FFF2-40B4-BE49-F238E27FC236}">
                        <a16:creationId xmlns:a16="http://schemas.microsoft.com/office/drawing/2014/main" id="{CD53C254-0C8F-C00A-DDE1-7E49C87E1CAB}"/>
                      </a:ext>
                    </a:extLst>
                  </p14:cNvPr>
                  <p14:cNvContentPartPr/>
                  <p14:nvPr/>
                </p14:nvContentPartPr>
                <p14:xfrm>
                  <a:off x="6873539" y="3156974"/>
                  <a:ext cx="1619640" cy="2094840"/>
                </p14:xfrm>
              </p:contentPart>
            </mc:Choice>
            <mc:Fallback xmlns="">
              <p:pic>
                <p:nvPicPr>
                  <p:cNvPr id="24" name="Ink 23">
                    <a:extLst>
                      <a:ext uri="{FF2B5EF4-FFF2-40B4-BE49-F238E27FC236}">
                        <a16:creationId xmlns:a16="http://schemas.microsoft.com/office/drawing/2014/main" id="{CD53C254-0C8F-C00A-DDE1-7E49C87E1CAB}"/>
                      </a:ext>
                    </a:extLst>
                  </p:cNvPr>
                  <p:cNvPicPr/>
                  <p:nvPr/>
                </p:nvPicPr>
                <p:blipFill>
                  <a:blip r:embed="rId14"/>
                  <a:stretch>
                    <a:fillRect/>
                  </a:stretch>
                </p:blipFill>
                <p:spPr>
                  <a:xfrm>
                    <a:off x="6855539" y="3139334"/>
                    <a:ext cx="1655280" cy="21304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6" name="Ink 25">
                    <a:extLst>
                      <a:ext uri="{FF2B5EF4-FFF2-40B4-BE49-F238E27FC236}">
                        <a16:creationId xmlns:a16="http://schemas.microsoft.com/office/drawing/2014/main" id="{E02AE3A3-4D03-0B86-7F44-AC1BD8B799FE}"/>
                      </a:ext>
                    </a:extLst>
                  </p14:cNvPr>
                  <p14:cNvContentPartPr/>
                  <p14:nvPr/>
                </p14:nvContentPartPr>
                <p14:xfrm>
                  <a:off x="8843099" y="3440654"/>
                  <a:ext cx="1818720" cy="3066480"/>
                </p14:xfrm>
              </p:contentPart>
            </mc:Choice>
            <mc:Fallback xmlns="">
              <p:pic>
                <p:nvPicPr>
                  <p:cNvPr id="26" name="Ink 25">
                    <a:extLst>
                      <a:ext uri="{FF2B5EF4-FFF2-40B4-BE49-F238E27FC236}">
                        <a16:creationId xmlns:a16="http://schemas.microsoft.com/office/drawing/2014/main" id="{E02AE3A3-4D03-0B86-7F44-AC1BD8B799FE}"/>
                      </a:ext>
                    </a:extLst>
                  </p:cNvPr>
                  <p:cNvPicPr/>
                  <p:nvPr/>
                </p:nvPicPr>
                <p:blipFill>
                  <a:blip r:embed="rId16"/>
                  <a:stretch>
                    <a:fillRect/>
                  </a:stretch>
                </p:blipFill>
                <p:spPr>
                  <a:xfrm>
                    <a:off x="8825459" y="3422654"/>
                    <a:ext cx="1854360" cy="31021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8" name="Ink 27">
                    <a:extLst>
                      <a:ext uri="{FF2B5EF4-FFF2-40B4-BE49-F238E27FC236}">
                        <a16:creationId xmlns:a16="http://schemas.microsoft.com/office/drawing/2014/main" id="{2DE713ED-234E-D958-CC2F-B6C4756F6799}"/>
                      </a:ext>
                    </a:extLst>
                  </p14:cNvPr>
                  <p14:cNvContentPartPr/>
                  <p14:nvPr/>
                </p14:nvContentPartPr>
                <p14:xfrm>
                  <a:off x="7846619" y="2533814"/>
                  <a:ext cx="1415160" cy="2932200"/>
                </p14:xfrm>
              </p:contentPart>
            </mc:Choice>
            <mc:Fallback xmlns="">
              <p:pic>
                <p:nvPicPr>
                  <p:cNvPr id="28" name="Ink 27">
                    <a:extLst>
                      <a:ext uri="{FF2B5EF4-FFF2-40B4-BE49-F238E27FC236}">
                        <a16:creationId xmlns:a16="http://schemas.microsoft.com/office/drawing/2014/main" id="{2DE713ED-234E-D958-CC2F-B6C4756F6799}"/>
                      </a:ext>
                    </a:extLst>
                  </p:cNvPr>
                  <p:cNvPicPr/>
                  <p:nvPr/>
                </p:nvPicPr>
                <p:blipFill>
                  <a:blip r:embed="rId18"/>
                  <a:stretch>
                    <a:fillRect/>
                  </a:stretch>
                </p:blipFill>
                <p:spPr>
                  <a:xfrm>
                    <a:off x="7828979" y="2516174"/>
                    <a:ext cx="1450800" cy="29678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0" name="Ink 29">
                    <a:extLst>
                      <a:ext uri="{FF2B5EF4-FFF2-40B4-BE49-F238E27FC236}">
                        <a16:creationId xmlns:a16="http://schemas.microsoft.com/office/drawing/2014/main" id="{CFAF6F42-CA15-8341-EDB1-8D2E26CF2291}"/>
                      </a:ext>
                    </a:extLst>
                  </p14:cNvPr>
                  <p14:cNvContentPartPr/>
                  <p14:nvPr/>
                </p14:nvContentPartPr>
                <p14:xfrm>
                  <a:off x="6596339" y="3753494"/>
                  <a:ext cx="2010600" cy="1538640"/>
                </p14:xfrm>
              </p:contentPart>
            </mc:Choice>
            <mc:Fallback xmlns="">
              <p:pic>
                <p:nvPicPr>
                  <p:cNvPr id="30" name="Ink 29">
                    <a:extLst>
                      <a:ext uri="{FF2B5EF4-FFF2-40B4-BE49-F238E27FC236}">
                        <a16:creationId xmlns:a16="http://schemas.microsoft.com/office/drawing/2014/main" id="{CFAF6F42-CA15-8341-EDB1-8D2E26CF2291}"/>
                      </a:ext>
                    </a:extLst>
                  </p:cNvPr>
                  <p:cNvPicPr/>
                  <p:nvPr/>
                </p:nvPicPr>
                <p:blipFill>
                  <a:blip r:embed="rId20"/>
                  <a:stretch>
                    <a:fillRect/>
                  </a:stretch>
                </p:blipFill>
                <p:spPr>
                  <a:xfrm>
                    <a:off x="6578339" y="3735494"/>
                    <a:ext cx="2046240" cy="15742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2" name="Ink 31">
                    <a:extLst>
                      <a:ext uri="{FF2B5EF4-FFF2-40B4-BE49-F238E27FC236}">
                        <a16:creationId xmlns:a16="http://schemas.microsoft.com/office/drawing/2014/main" id="{51F5643B-7308-2DCE-F2E9-473953A1508D}"/>
                      </a:ext>
                    </a:extLst>
                  </p14:cNvPr>
                  <p14:cNvContentPartPr/>
                  <p14:nvPr/>
                </p14:nvContentPartPr>
                <p14:xfrm>
                  <a:off x="6840059" y="3750254"/>
                  <a:ext cx="2458080" cy="2025000"/>
                </p14:xfrm>
              </p:contentPart>
            </mc:Choice>
            <mc:Fallback xmlns="">
              <p:pic>
                <p:nvPicPr>
                  <p:cNvPr id="32" name="Ink 31">
                    <a:extLst>
                      <a:ext uri="{FF2B5EF4-FFF2-40B4-BE49-F238E27FC236}">
                        <a16:creationId xmlns:a16="http://schemas.microsoft.com/office/drawing/2014/main" id="{51F5643B-7308-2DCE-F2E9-473953A1508D}"/>
                      </a:ext>
                    </a:extLst>
                  </p:cNvPr>
                  <p:cNvPicPr/>
                  <p:nvPr/>
                </p:nvPicPr>
                <p:blipFill>
                  <a:blip r:embed="rId22"/>
                  <a:stretch>
                    <a:fillRect/>
                  </a:stretch>
                </p:blipFill>
                <p:spPr>
                  <a:xfrm>
                    <a:off x="6822059" y="3732254"/>
                    <a:ext cx="2493720" cy="20606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4" name="Ink 33">
                    <a:extLst>
                      <a:ext uri="{FF2B5EF4-FFF2-40B4-BE49-F238E27FC236}">
                        <a16:creationId xmlns:a16="http://schemas.microsoft.com/office/drawing/2014/main" id="{F0464AB3-ACB5-622B-30C9-F3CF6F374815}"/>
                      </a:ext>
                    </a:extLst>
                  </p14:cNvPr>
                  <p14:cNvContentPartPr/>
                  <p14:nvPr/>
                </p14:nvContentPartPr>
                <p14:xfrm>
                  <a:off x="7472939" y="2527334"/>
                  <a:ext cx="1459800" cy="3857400"/>
                </p14:xfrm>
              </p:contentPart>
            </mc:Choice>
            <mc:Fallback xmlns="">
              <p:pic>
                <p:nvPicPr>
                  <p:cNvPr id="34" name="Ink 33">
                    <a:extLst>
                      <a:ext uri="{FF2B5EF4-FFF2-40B4-BE49-F238E27FC236}">
                        <a16:creationId xmlns:a16="http://schemas.microsoft.com/office/drawing/2014/main" id="{F0464AB3-ACB5-622B-30C9-F3CF6F374815}"/>
                      </a:ext>
                    </a:extLst>
                  </p:cNvPr>
                  <p:cNvPicPr/>
                  <p:nvPr/>
                </p:nvPicPr>
                <p:blipFill>
                  <a:blip r:embed="rId24"/>
                  <a:stretch>
                    <a:fillRect/>
                  </a:stretch>
                </p:blipFill>
                <p:spPr>
                  <a:xfrm>
                    <a:off x="7454939" y="2509694"/>
                    <a:ext cx="1495440" cy="3893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5">
              <p14:nvContentPartPr>
                <p14:cNvPr id="36" name="Ink 35">
                  <a:extLst>
                    <a:ext uri="{FF2B5EF4-FFF2-40B4-BE49-F238E27FC236}">
                      <a16:creationId xmlns:a16="http://schemas.microsoft.com/office/drawing/2014/main" id="{86E35165-09FA-3F6A-D640-F75E5275572B}"/>
                    </a:ext>
                  </a:extLst>
                </p14:cNvPr>
                <p14:cNvContentPartPr/>
                <p14:nvPr/>
              </p14:nvContentPartPr>
              <p14:xfrm>
                <a:off x="7510019" y="3007934"/>
                <a:ext cx="597240" cy="2665440"/>
              </p14:xfrm>
            </p:contentPart>
          </mc:Choice>
          <mc:Fallback xmlns="">
            <p:pic>
              <p:nvPicPr>
                <p:cNvPr id="36" name="Ink 35">
                  <a:extLst>
                    <a:ext uri="{FF2B5EF4-FFF2-40B4-BE49-F238E27FC236}">
                      <a16:creationId xmlns:a16="http://schemas.microsoft.com/office/drawing/2014/main" id="{86E35165-09FA-3F6A-D640-F75E5275572B}"/>
                    </a:ext>
                  </a:extLst>
                </p:cNvPr>
                <p:cNvPicPr/>
                <p:nvPr/>
              </p:nvPicPr>
              <p:blipFill>
                <a:blip r:embed="rId26"/>
                <a:stretch>
                  <a:fillRect/>
                </a:stretch>
              </p:blipFill>
              <p:spPr>
                <a:xfrm>
                  <a:off x="7492019" y="2989934"/>
                  <a:ext cx="632880" cy="2701080"/>
                </a:xfrm>
                <a:prstGeom prst="rect">
                  <a:avLst/>
                </a:prstGeom>
              </p:spPr>
            </p:pic>
          </mc:Fallback>
        </mc:AlternateContent>
      </p:grpSp>
      <p:sp>
        <p:nvSpPr>
          <p:cNvPr id="38" name="TextBox 37">
            <a:extLst>
              <a:ext uri="{FF2B5EF4-FFF2-40B4-BE49-F238E27FC236}">
                <a16:creationId xmlns:a16="http://schemas.microsoft.com/office/drawing/2014/main" id="{58D2D72B-CC0D-AD83-0779-5FDCCA3CED26}"/>
              </a:ext>
            </a:extLst>
          </p:cNvPr>
          <p:cNvSpPr txBox="1"/>
          <p:nvPr/>
        </p:nvSpPr>
        <p:spPr>
          <a:xfrm>
            <a:off x="5795496" y="1670539"/>
            <a:ext cx="6501808"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Contrast match the solvent with a mixture of deuterated and hydrogenous solvents</a:t>
            </a:r>
          </a:p>
          <a:p>
            <a:r>
              <a:rPr lang="en-US" dirty="0">
                <a:latin typeface="Times New Roman" panose="02020603050405020304" pitchFamily="18" charset="0"/>
                <a:cs typeface="Times New Roman" panose="02020603050405020304" pitchFamily="18" charset="0"/>
              </a:rPr>
              <a:t>Tag one chain by deuteration (1% of chains)</a:t>
            </a:r>
          </a:p>
        </p:txBody>
      </p:sp>
      <p:pic>
        <p:nvPicPr>
          <p:cNvPr id="40" name="Picture 39">
            <a:extLst>
              <a:ext uri="{FF2B5EF4-FFF2-40B4-BE49-F238E27FC236}">
                <a16:creationId xmlns:a16="http://schemas.microsoft.com/office/drawing/2014/main" id="{8C317C09-2887-0F2E-64D8-7330A1528BEE}"/>
              </a:ext>
            </a:extLst>
          </p:cNvPr>
          <p:cNvPicPr>
            <a:picLocks noChangeAspect="1"/>
          </p:cNvPicPr>
          <p:nvPr/>
        </p:nvPicPr>
        <p:blipFill>
          <a:blip r:embed="rId27"/>
          <a:stretch>
            <a:fillRect/>
          </a:stretch>
        </p:blipFill>
        <p:spPr>
          <a:xfrm rot="5400000">
            <a:off x="1423936" y="5337285"/>
            <a:ext cx="3440401" cy="4325432"/>
          </a:xfrm>
          <a:prstGeom prst="rect">
            <a:avLst/>
          </a:prstGeom>
        </p:spPr>
      </p:pic>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6178E160-CC3E-AE45-2768-C45A2809CCCE}"/>
                  </a:ext>
                </a:extLst>
              </p:cNvPr>
              <p:cNvSpPr txBox="1"/>
              <p:nvPr/>
            </p:nvSpPr>
            <p:spPr>
              <a:xfrm>
                <a:off x="5742756" y="3260687"/>
                <a:ext cx="6501808" cy="85209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836967"/>
                              </a:solidFill>
                              <a:latin typeface="Cambria Math" panose="02040503050406030204" pitchFamily="18" charset="0"/>
                            </a:rPr>
                          </m:ctrlPr>
                        </m:fPr>
                        <m:num>
                          <m:r>
                            <a:rPr lang="en-US" i="1">
                              <a:latin typeface="Cambria Math" panose="02040503050406030204" pitchFamily="18" charset="0"/>
                            </a:rPr>
                            <m:t>𝜙</m:t>
                          </m:r>
                        </m:num>
                        <m:den>
                          <m:r>
                            <a:rPr lang="en-US" i="1">
                              <a:latin typeface="Cambria Math" panose="02040503050406030204" pitchFamily="18" charset="0"/>
                            </a:rPr>
                            <m:t>𝐼</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𝑞</m:t>
                              </m:r>
                            </m:e>
                          </m:d>
                        </m:den>
                      </m:f>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𝜙</m:t>
                              </m:r>
                            </m:e>
                            <m:sub>
                              <m:r>
                                <a:rPr lang="en-US" i="0">
                                  <a:latin typeface="Cambria Math" panose="02040503050406030204" pitchFamily="18" charset="0"/>
                                </a:rPr>
                                <m:t>0</m:t>
                              </m:r>
                            </m:sub>
                          </m:sSub>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0</m:t>
                              </m:r>
                            </m:sub>
                          </m:sSub>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𝑞</m:t>
                              </m:r>
                            </m:e>
                          </m:d>
                        </m:den>
                      </m:f>
                      <m:r>
                        <a:rPr lang="en-US" i="0">
                          <a:latin typeface="Cambria Math" panose="02040503050406030204" pitchFamily="18" charset="0"/>
                        </a:rPr>
                        <m:t>−2</m:t>
                      </m:r>
                      <m:r>
                        <a:rPr lang="en-US" i="1">
                          <a:latin typeface="Cambria Math" panose="02040503050406030204" pitchFamily="18" charset="0"/>
                        </a:rPr>
                        <m:t>𝜒𝜙</m:t>
                      </m:r>
                    </m:oMath>
                  </m:oMathPara>
                </a14:m>
                <a:endParaRPr lang="en-US" dirty="0"/>
              </a:p>
            </p:txBody>
          </p:sp>
        </mc:Choice>
        <mc:Fallback xmlns="">
          <p:sp>
            <p:nvSpPr>
              <p:cNvPr id="41" name="TextBox 40">
                <a:extLst>
                  <a:ext uri="{FF2B5EF4-FFF2-40B4-BE49-F238E27FC236}">
                    <a16:creationId xmlns:a16="http://schemas.microsoft.com/office/drawing/2014/main" id="{6178E160-CC3E-AE45-2768-C45A2809CCCE}"/>
                  </a:ext>
                </a:extLst>
              </p:cNvPr>
              <p:cNvSpPr txBox="1">
                <a:spLocks noRot="1" noChangeAspect="1" noMove="1" noResize="1" noEditPoints="1" noAdjustHandles="1" noChangeArrowheads="1" noChangeShapeType="1" noTextEdit="1"/>
              </p:cNvSpPr>
              <p:nvPr/>
            </p:nvSpPr>
            <p:spPr>
              <a:xfrm>
                <a:off x="5742756" y="3260687"/>
                <a:ext cx="6501808" cy="852093"/>
              </a:xfrm>
              <a:prstGeom prst="rect">
                <a:avLst/>
              </a:prstGeom>
              <a:blipFill>
                <a:blip r:embed="rId28"/>
                <a:stretch>
                  <a:fillRect b="-5882"/>
                </a:stretch>
              </a:blipFill>
            </p:spPr>
            <p:txBody>
              <a:bodyPr/>
              <a:lstStyle/>
              <a:p>
                <a:r>
                  <a:rPr lang="en-US">
                    <a:noFill/>
                  </a:rPr>
                  <a:t> </a:t>
                </a:r>
              </a:p>
            </p:txBody>
          </p:sp>
        </mc:Fallback>
      </mc:AlternateContent>
    </p:spTree>
    <p:extLst>
      <p:ext uri="{BB962C8B-B14F-4D97-AF65-F5344CB8AC3E}">
        <p14:creationId xmlns:p14="http://schemas.microsoft.com/office/powerpoint/2010/main" val="393386018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pPr>
              <a:defRPr/>
            </a:pPr>
            <a:fld id="{05DB1852-24CF-D340-81A8-4166B11A0DA5}" type="slidenum">
              <a:rPr lang="en-US"/>
              <a:pPr>
                <a:defRPr/>
              </a:pPr>
              <a:t>11</a:t>
            </a:fld>
            <a:endParaRPr lang="en-US"/>
          </a:p>
        </p:txBody>
      </p:sp>
      <p:pic>
        <p:nvPicPr>
          <p:cNvPr id="5447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600" y="4559300"/>
            <a:ext cx="1790700"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44772" name="Rectangle 3"/>
          <p:cNvSpPr>
            <a:spLocks/>
          </p:cNvSpPr>
          <p:nvPr/>
        </p:nvSpPr>
        <p:spPr bwMode="auto">
          <a:xfrm>
            <a:off x="1009650" y="3060700"/>
            <a:ext cx="4549775"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mj-lt"/>
                <a:ea typeface="ＭＳ Ｐゴシック" charset="0"/>
                <a:cs typeface="ＭＳ Ｐゴシック" charset="0"/>
              </a:rPr>
              <a:t>Self-Avoiding Walk</a:t>
            </a:r>
          </a:p>
          <a:p>
            <a:r>
              <a:rPr lang="en-US" dirty="0">
                <a:solidFill>
                  <a:schemeClr val="tx1"/>
                </a:solidFill>
                <a:latin typeface="+mj-lt"/>
                <a:ea typeface="ＭＳ Ｐゴシック" charset="0"/>
                <a:cs typeface="ＭＳ Ｐゴシック" charset="0"/>
              </a:rPr>
              <a:t>Good Solvent</a:t>
            </a:r>
          </a:p>
          <a:p>
            <a:r>
              <a:rPr lang="en-US" dirty="0">
                <a:solidFill>
                  <a:schemeClr val="tx1"/>
                </a:solidFill>
                <a:latin typeface="+mj-lt"/>
                <a:ea typeface="ＭＳ Ｐゴシック" charset="0"/>
                <a:cs typeface="ＭＳ Ｐゴシック" charset="0"/>
              </a:rPr>
              <a:t>Expanded Coil</a:t>
            </a:r>
          </a:p>
          <a:p>
            <a:r>
              <a:rPr lang="en-US" dirty="0">
                <a:solidFill>
                  <a:schemeClr val="tx1"/>
                </a:solidFill>
                <a:latin typeface="+mj-lt"/>
                <a:ea typeface="ＭＳ Ｐゴシック" charset="0"/>
                <a:cs typeface="ＭＳ Ｐゴシック" charset="0"/>
              </a:rPr>
              <a:t>(The Normal Condition in Solution)</a:t>
            </a:r>
          </a:p>
        </p:txBody>
      </p:sp>
      <p:sp>
        <p:nvSpPr>
          <p:cNvPr id="544773" name="Rectangle 4"/>
          <p:cNvSpPr>
            <a:spLocks/>
          </p:cNvSpPr>
          <p:nvPr/>
        </p:nvSpPr>
        <p:spPr bwMode="auto">
          <a:xfrm>
            <a:off x="6615113" y="2705100"/>
            <a:ext cx="5251450" cy="185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mj-lt"/>
                <a:ea typeface="ＭＳ Ｐゴシック" charset="0"/>
                <a:cs typeface="ＭＳ Ｐゴシック" charset="0"/>
              </a:rPr>
              <a:t>Gaussian Chain</a:t>
            </a:r>
          </a:p>
          <a:p>
            <a:r>
              <a:rPr lang="en-US" dirty="0">
                <a:solidFill>
                  <a:schemeClr val="tx1"/>
                </a:solidFill>
                <a:latin typeface="+mj-lt"/>
                <a:ea typeface="ＭＳ Ｐゴシック" charset="0"/>
                <a:cs typeface="ＭＳ Ｐゴシック" charset="0"/>
              </a:rPr>
              <a:t>Random Walk</a:t>
            </a:r>
          </a:p>
          <a:p>
            <a:r>
              <a:rPr lang="en-US" dirty="0">
                <a:solidFill>
                  <a:schemeClr val="tx1"/>
                </a:solidFill>
                <a:latin typeface="+mj-lt"/>
                <a:ea typeface="ＭＳ Ｐゴシック" charset="0"/>
                <a:cs typeface="ＭＳ Ｐゴシック" charset="0"/>
              </a:rPr>
              <a:t>Theta-Condition</a:t>
            </a:r>
          </a:p>
          <a:p>
            <a:r>
              <a:rPr lang="en-US" dirty="0">
                <a:solidFill>
                  <a:schemeClr val="tx1"/>
                </a:solidFill>
                <a:latin typeface="+mj-lt"/>
                <a:ea typeface="ＭＳ Ｐゴシック" charset="0"/>
                <a:cs typeface="ＭＳ Ｐゴシック" charset="0"/>
              </a:rPr>
              <a:t>Brownian Chain</a:t>
            </a:r>
          </a:p>
          <a:p>
            <a:r>
              <a:rPr lang="en-US" dirty="0">
                <a:solidFill>
                  <a:schemeClr val="tx1"/>
                </a:solidFill>
                <a:latin typeface="+mj-lt"/>
                <a:ea typeface="ＭＳ Ｐゴシック" charset="0"/>
                <a:cs typeface="ＭＳ Ｐゴシック" charset="0"/>
              </a:rPr>
              <a:t>(The Normal Condition in the Melt/Solid)</a:t>
            </a:r>
          </a:p>
        </p:txBody>
      </p:sp>
      <p:pic>
        <p:nvPicPr>
          <p:cNvPr id="54477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5200" y="4876800"/>
            <a:ext cx="1435100" cy="54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4477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9200" y="5816600"/>
            <a:ext cx="939800" cy="496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4477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3613" y="5765800"/>
            <a:ext cx="1946275"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44778" name="Rectangle 9"/>
          <p:cNvSpPr>
            <a:spLocks/>
          </p:cNvSpPr>
          <p:nvPr/>
        </p:nvSpPr>
        <p:spPr bwMode="auto">
          <a:xfrm>
            <a:off x="787400" y="6934200"/>
            <a:ext cx="11734800" cy="185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b="1" dirty="0">
                <a:solidFill>
                  <a:schemeClr val="tx1"/>
                </a:solidFill>
                <a:latin typeface="+mj-lt"/>
                <a:ea typeface="ＭＳ Ｐゴシック" charset="0"/>
                <a:cs typeface="ＭＳ Ｐゴシック" charset="0"/>
              </a:rPr>
              <a:t>Thermally driven expansion</a:t>
            </a:r>
          </a:p>
          <a:p>
            <a:r>
              <a:rPr lang="en-US" dirty="0">
                <a:solidFill>
                  <a:schemeClr val="tx1"/>
                </a:solidFill>
                <a:latin typeface="+mj-lt"/>
                <a:ea typeface="ＭＳ Ｐゴシック" charset="0"/>
                <a:cs typeface="ＭＳ Ｐゴシック" charset="0"/>
              </a:rPr>
              <a:t>Consider going from </a:t>
            </a:r>
            <a:r>
              <a:rPr lang="en-US" i="1" dirty="0">
                <a:solidFill>
                  <a:schemeClr val="tx1"/>
                </a:solidFill>
                <a:latin typeface="+mj-lt"/>
                <a:ea typeface="ＭＳ Ｐゴシック" charset="0"/>
                <a:cs typeface="ＭＳ Ｐゴシック" charset="0"/>
              </a:rPr>
              <a:t>Theta Temperature</a:t>
            </a:r>
            <a:r>
              <a:rPr lang="en-US" dirty="0">
                <a:solidFill>
                  <a:schemeClr val="tx1"/>
                </a:solidFill>
                <a:latin typeface="+mj-lt"/>
                <a:ea typeface="ＭＳ Ｐゴシック" charset="0"/>
                <a:cs typeface="ＭＳ Ｐゴシック" charset="0"/>
              </a:rPr>
              <a:t>, </a:t>
            </a:r>
            <a:r>
              <a:rPr lang="en-US" i="1" dirty="0">
                <a:solidFill>
                  <a:schemeClr val="tx1"/>
                </a:solidFill>
                <a:latin typeface="+mj-lt"/>
                <a:ea typeface="ＭＳ Ｐゴシック" charset="0"/>
                <a:cs typeface="ＭＳ Ｐゴシック" charset="0"/>
              </a:rPr>
              <a:t>T</a:t>
            </a:r>
            <a:r>
              <a:rPr lang="en-US" dirty="0">
                <a:solidFill>
                  <a:schemeClr val="tx1"/>
                </a:solidFill>
                <a:latin typeface="+mj-lt"/>
                <a:ea typeface="ＭＳ Ｐゴシック" charset="0"/>
                <a:cs typeface="ＭＳ Ｐゴシック" charset="0"/>
              </a:rPr>
              <a:t> = </a:t>
            </a:r>
            <a:r>
              <a:rPr lang="en-US" i="1" dirty="0">
                <a:solidFill>
                  <a:schemeClr val="tx1"/>
                </a:solidFill>
                <a:latin typeface="Symbol" pitchFamily="2" charset="2"/>
                <a:ea typeface="ＭＳ Ｐゴシック" charset="0"/>
                <a:cs typeface="ＭＳ Ｐゴシック" charset="0"/>
              </a:rPr>
              <a:t>q</a:t>
            </a:r>
            <a:r>
              <a:rPr lang="en-US" dirty="0">
                <a:solidFill>
                  <a:schemeClr val="tx1"/>
                </a:solidFill>
                <a:latin typeface="+mj-lt"/>
                <a:ea typeface="ＭＳ Ｐゴシック" charset="0"/>
                <a:cs typeface="ＭＳ Ｐゴシック" charset="0"/>
              </a:rPr>
              <a:t>, to the expanded coil by increasing temperature.</a:t>
            </a:r>
          </a:p>
          <a:p>
            <a:r>
              <a:rPr lang="en-US" dirty="0">
                <a:solidFill>
                  <a:schemeClr val="tx1"/>
                </a:solidFill>
                <a:latin typeface="+mj-lt"/>
                <a:ea typeface="ＭＳ Ｐゴシック" charset="0"/>
                <a:cs typeface="ＭＳ Ｐゴシック" charset="0"/>
              </a:rPr>
              <a:t>The transition in chain size is gradual not discrete.</a:t>
            </a:r>
          </a:p>
          <a:p>
            <a:r>
              <a:rPr lang="en-US" dirty="0">
                <a:solidFill>
                  <a:schemeClr val="tx1"/>
                </a:solidFill>
                <a:latin typeface="+mj-lt"/>
                <a:ea typeface="ＭＳ Ｐゴシック" charset="0"/>
                <a:cs typeface="ＭＳ Ｐゴシック" charset="0"/>
              </a:rPr>
              <a:t>Synthetic polymers at thermal equilibrium accommodate thermal changes through a scaling transition.  Primary, Secondary, Tertiary Structures.</a:t>
            </a:r>
          </a:p>
        </p:txBody>
      </p:sp>
      <p:sp>
        <p:nvSpPr>
          <p:cNvPr id="2" name="Rectangle 1">
            <a:extLst>
              <a:ext uri="{FF2B5EF4-FFF2-40B4-BE49-F238E27FC236}">
                <a16:creationId xmlns:a16="http://schemas.microsoft.com/office/drawing/2014/main" id="{126B094D-3ACD-C0C0-6012-547227C6B31D}"/>
              </a:ext>
            </a:extLst>
          </p:cNvPr>
          <p:cNvSpPr>
            <a:spLocks/>
          </p:cNvSpPr>
          <p:nvPr/>
        </p:nvSpPr>
        <p:spPr bwMode="auto">
          <a:xfrm>
            <a:off x="304083" y="1125379"/>
            <a:ext cx="12387109"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3200" b="1" dirty="0">
                <a:solidFill>
                  <a:schemeClr val="tx1"/>
                </a:solidFill>
                <a:latin typeface="Times New Roman" panose="02020603050405020304" pitchFamily="18" charset="0"/>
                <a:ea typeface="ＭＳ Ｐゴシック" charset="0"/>
                <a:cs typeface="Times New Roman" panose="02020603050405020304" pitchFamily="18" charset="0"/>
              </a:rPr>
              <a:t>Linear Polymer Chains have Two Possible Secondary Structure States:</a:t>
            </a:r>
          </a:p>
        </p:txBody>
      </p:sp>
      <p:sp>
        <p:nvSpPr>
          <p:cNvPr id="3" name="Rectangle 8">
            <a:extLst>
              <a:ext uri="{FF2B5EF4-FFF2-40B4-BE49-F238E27FC236}">
                <a16:creationId xmlns:a16="http://schemas.microsoft.com/office/drawing/2014/main" id="{CC2279DB-3A7C-E988-447D-058CB2587FEE}"/>
              </a:ext>
            </a:extLst>
          </p:cNvPr>
          <p:cNvSpPr>
            <a:spLocks/>
          </p:cNvSpPr>
          <p:nvPr/>
        </p:nvSpPr>
        <p:spPr bwMode="auto">
          <a:xfrm>
            <a:off x="2351381" y="236379"/>
            <a:ext cx="8521114"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3200" b="1" dirty="0">
                <a:solidFill>
                  <a:schemeClr val="tx1"/>
                </a:solidFill>
                <a:latin typeface="Times New Roman" panose="02020603050405020304" pitchFamily="18" charset="0"/>
                <a:ea typeface="ＭＳ Ｐゴシック" charset="0"/>
                <a:cs typeface="Times New Roman" panose="02020603050405020304" pitchFamily="18" charset="0"/>
              </a:rPr>
              <a:t>The Secondary Structure for Synthetic Polymers</a:t>
            </a:r>
          </a:p>
        </p:txBody>
      </p:sp>
    </p:spTree>
    <p:extLst>
      <p:ext uri="{BB962C8B-B14F-4D97-AF65-F5344CB8AC3E}">
        <p14:creationId xmlns:p14="http://schemas.microsoft.com/office/powerpoint/2010/main" val="2404837305"/>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880E483-EEF9-A541-9902-DD9EE45C5FE9}" type="slidenum">
              <a:rPr lang="en-US"/>
              <a:pPr>
                <a:defRPr/>
              </a:pPr>
              <a:t>110</a:t>
            </a:fld>
            <a:endParaRPr lang="en-US" dirty="0"/>
          </a:p>
        </p:txBody>
      </p:sp>
      <p:sp>
        <p:nvSpPr>
          <p:cNvPr id="5" name="TextBox 4">
            <a:extLst>
              <a:ext uri="{FF2B5EF4-FFF2-40B4-BE49-F238E27FC236}">
                <a16:creationId xmlns:a16="http://schemas.microsoft.com/office/drawing/2014/main" id="{86EC6EA0-6705-9D42-9374-C30B9464F0CC}"/>
              </a:ext>
            </a:extLst>
          </p:cNvPr>
          <p:cNvSpPr txBox="1"/>
          <p:nvPr/>
        </p:nvSpPr>
        <p:spPr>
          <a:xfrm>
            <a:off x="6079067" y="250007"/>
            <a:ext cx="5306483" cy="1200329"/>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Two types of correlation: Mean Field and Specific Interactions are Experimentally Observed</a:t>
            </a:r>
          </a:p>
        </p:txBody>
      </p:sp>
      <p:pic>
        <p:nvPicPr>
          <p:cNvPr id="6" name="Picture 5" descr="Screen Shot 2014-10-15 at 10.40.45 AM.png">
            <a:extLst>
              <a:ext uri="{FF2B5EF4-FFF2-40B4-BE49-F238E27FC236}">
                <a16:creationId xmlns:a16="http://schemas.microsoft.com/office/drawing/2014/main" id="{99202A60-74DF-CB42-81A2-6DFDA9225B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0" y="1452265"/>
            <a:ext cx="3434582" cy="8153400"/>
          </a:xfrm>
          <a:prstGeom prst="rect">
            <a:avLst/>
          </a:prstGeom>
        </p:spPr>
      </p:pic>
      <p:pic>
        <p:nvPicPr>
          <p:cNvPr id="7" name="Picture 6">
            <a:extLst>
              <a:ext uri="{FF2B5EF4-FFF2-40B4-BE49-F238E27FC236}">
                <a16:creationId xmlns:a16="http://schemas.microsoft.com/office/drawing/2014/main" id="{83909991-0F61-0547-8113-4F14AF6E2410}"/>
              </a:ext>
            </a:extLst>
          </p:cNvPr>
          <p:cNvPicPr>
            <a:picLocks noChangeAspect="1"/>
          </p:cNvPicPr>
          <p:nvPr/>
        </p:nvPicPr>
        <p:blipFill>
          <a:blip r:embed="rId3"/>
          <a:stretch>
            <a:fillRect/>
          </a:stretch>
        </p:blipFill>
        <p:spPr>
          <a:xfrm>
            <a:off x="4521200" y="3810000"/>
            <a:ext cx="7844463" cy="5010150"/>
          </a:xfrm>
          <a:prstGeom prst="rect">
            <a:avLst/>
          </a:prstGeom>
        </p:spPr>
      </p:pic>
      <p:pic>
        <p:nvPicPr>
          <p:cNvPr id="8" name="Picture 7">
            <a:extLst>
              <a:ext uri="{FF2B5EF4-FFF2-40B4-BE49-F238E27FC236}">
                <a16:creationId xmlns:a16="http://schemas.microsoft.com/office/drawing/2014/main" id="{B0654771-7045-A94E-BBE4-DB061EE57CD0}"/>
              </a:ext>
            </a:extLst>
          </p:cNvPr>
          <p:cNvPicPr>
            <a:picLocks noChangeAspect="1"/>
          </p:cNvPicPr>
          <p:nvPr/>
        </p:nvPicPr>
        <p:blipFill>
          <a:blip r:embed="rId4"/>
          <a:stretch>
            <a:fillRect/>
          </a:stretch>
        </p:blipFill>
        <p:spPr>
          <a:xfrm>
            <a:off x="6045200" y="1905000"/>
            <a:ext cx="5257800" cy="1754735"/>
          </a:xfrm>
          <a:prstGeom prst="rect">
            <a:avLst/>
          </a:prstGeom>
        </p:spPr>
      </p:pic>
      <p:pic>
        <p:nvPicPr>
          <p:cNvPr id="9" name="Picture 8" descr="Screen Shot 2014-10-15 at 10.43.12 AM.png">
            <a:extLst>
              <a:ext uri="{FF2B5EF4-FFF2-40B4-BE49-F238E27FC236}">
                <a16:creationId xmlns:a16="http://schemas.microsoft.com/office/drawing/2014/main" id="{AD152708-E967-C441-8D01-CA1761C4B7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833" y="250007"/>
            <a:ext cx="4318534" cy="1127125"/>
          </a:xfrm>
          <a:prstGeom prst="rect">
            <a:avLst/>
          </a:prstGeom>
        </p:spPr>
      </p:pic>
    </p:spTree>
    <p:extLst>
      <p:ext uri="{BB962C8B-B14F-4D97-AF65-F5344CB8AC3E}">
        <p14:creationId xmlns:p14="http://schemas.microsoft.com/office/powerpoint/2010/main" val="3796547159"/>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880E483-EEF9-A541-9902-DD9EE45C5FE9}" type="slidenum">
              <a:rPr lang="en-US"/>
              <a:pPr>
                <a:defRPr/>
              </a:pPr>
              <a:t>111</a:t>
            </a:fld>
            <a:endParaRPr lang="en-US" dirty="0"/>
          </a:p>
        </p:txBody>
      </p:sp>
      <p:sp>
        <p:nvSpPr>
          <p:cNvPr id="5" name="TextBox 4">
            <a:extLst>
              <a:ext uri="{FF2B5EF4-FFF2-40B4-BE49-F238E27FC236}">
                <a16:creationId xmlns:a16="http://schemas.microsoft.com/office/drawing/2014/main" id="{86EC6EA0-6705-9D42-9374-C30B9464F0CC}"/>
              </a:ext>
            </a:extLst>
          </p:cNvPr>
          <p:cNvSpPr txBox="1"/>
          <p:nvPr/>
        </p:nvSpPr>
        <p:spPr>
          <a:xfrm>
            <a:off x="5664200" y="126821"/>
            <a:ext cx="6443133" cy="156966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These are related to Thermodynamics:</a:t>
            </a:r>
          </a:p>
          <a:p>
            <a:r>
              <a:rPr lang="en-US" b="1" dirty="0">
                <a:latin typeface="Times New Roman" panose="02020603050405020304" pitchFamily="18" charset="0"/>
                <a:cs typeface="Times New Roman" panose="02020603050405020304" pitchFamily="18" charset="0"/>
              </a:rPr>
              <a:t>Virial Coefficient = Mean Field = FH </a:t>
            </a:r>
            <a:r>
              <a:rPr lang="en-US" b="1" i="1" dirty="0">
                <a:latin typeface="Symbol" pitchFamily="2" charset="2"/>
                <a:cs typeface="Times New Roman" panose="02020603050405020304" pitchFamily="18" charset="0"/>
              </a:rPr>
              <a:t>c</a:t>
            </a:r>
          </a:p>
          <a:p>
            <a:r>
              <a:rPr lang="en-US" b="1" dirty="0">
                <a:latin typeface="Times New Roman" panose="02020603050405020304" pitchFamily="18" charset="0"/>
                <a:cs typeface="Times New Roman" panose="02020603050405020304" pitchFamily="18" charset="0"/>
              </a:rPr>
              <a:t>EOS like Van der Waals = Specific Interaction</a:t>
            </a:r>
          </a:p>
          <a:p>
            <a:r>
              <a:rPr lang="en-US" b="1" dirty="0">
                <a:latin typeface="Times New Roman" panose="02020603050405020304" pitchFamily="18" charset="0"/>
                <a:cs typeface="Times New Roman" panose="02020603050405020304" pitchFamily="18" charset="0"/>
              </a:rPr>
              <a:t>(There is overlap)</a:t>
            </a:r>
          </a:p>
        </p:txBody>
      </p:sp>
      <p:pic>
        <p:nvPicPr>
          <p:cNvPr id="6" name="Picture 5" descr="Screen Shot 2014-10-15 at 10.40.45 AM.png">
            <a:extLst>
              <a:ext uri="{FF2B5EF4-FFF2-40B4-BE49-F238E27FC236}">
                <a16:creationId xmlns:a16="http://schemas.microsoft.com/office/drawing/2014/main" id="{99202A60-74DF-CB42-81A2-6DFDA9225B5C}"/>
              </a:ext>
            </a:extLst>
          </p:cNvPr>
          <p:cNvPicPr>
            <a:picLocks noChangeAspect="1"/>
          </p:cNvPicPr>
          <p:nvPr/>
        </p:nvPicPr>
        <p:blipFill rotWithShape="1">
          <a:blip r:embed="rId2">
            <a:extLst>
              <a:ext uri="{28A0092B-C50C-407E-A947-70E740481C1C}">
                <a14:useLocalDpi xmlns:a14="http://schemas.microsoft.com/office/drawing/2010/main" val="0"/>
              </a:ext>
            </a:extLst>
          </a:blip>
          <a:srcRect b="67085"/>
          <a:stretch/>
        </p:blipFill>
        <p:spPr>
          <a:xfrm>
            <a:off x="711200" y="1696481"/>
            <a:ext cx="3434582" cy="2683720"/>
          </a:xfrm>
          <a:prstGeom prst="rect">
            <a:avLst/>
          </a:prstGeom>
        </p:spPr>
      </p:pic>
      <p:pic>
        <p:nvPicPr>
          <p:cNvPr id="7" name="Picture 6">
            <a:extLst>
              <a:ext uri="{FF2B5EF4-FFF2-40B4-BE49-F238E27FC236}">
                <a16:creationId xmlns:a16="http://schemas.microsoft.com/office/drawing/2014/main" id="{83909991-0F61-0547-8113-4F14AF6E2410}"/>
              </a:ext>
            </a:extLst>
          </p:cNvPr>
          <p:cNvPicPr>
            <a:picLocks noChangeAspect="1"/>
          </p:cNvPicPr>
          <p:nvPr/>
        </p:nvPicPr>
        <p:blipFill rotWithShape="1">
          <a:blip r:embed="rId3"/>
          <a:srcRect l="13600" t="48669" r="15489" b="14829"/>
          <a:stretch/>
        </p:blipFill>
        <p:spPr>
          <a:xfrm>
            <a:off x="5816600" y="2057400"/>
            <a:ext cx="5562601" cy="1828800"/>
          </a:xfrm>
          <a:prstGeom prst="rect">
            <a:avLst/>
          </a:prstGeom>
        </p:spPr>
      </p:pic>
      <p:pic>
        <p:nvPicPr>
          <p:cNvPr id="9" name="Picture 8" descr="Screen Shot 2014-10-15 at 10.43.12 AM.png">
            <a:extLst>
              <a:ext uri="{FF2B5EF4-FFF2-40B4-BE49-F238E27FC236}">
                <a16:creationId xmlns:a16="http://schemas.microsoft.com/office/drawing/2014/main" id="{AD152708-E967-C441-8D01-CA1761C4B7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833" y="250007"/>
            <a:ext cx="4318534" cy="1127125"/>
          </a:xfrm>
          <a:prstGeom prst="rect">
            <a:avLst/>
          </a:prstGeom>
        </p:spPr>
      </p:pic>
      <p:pic>
        <p:nvPicPr>
          <p:cNvPr id="10" name="Picture 9">
            <a:extLst>
              <a:ext uri="{FF2B5EF4-FFF2-40B4-BE49-F238E27FC236}">
                <a16:creationId xmlns:a16="http://schemas.microsoft.com/office/drawing/2014/main" id="{B04EBB37-FFB0-3B3D-17E8-F518DF64F8A2}"/>
              </a:ext>
            </a:extLst>
          </p:cNvPr>
          <p:cNvPicPr>
            <a:picLocks noChangeAspect="1"/>
          </p:cNvPicPr>
          <p:nvPr/>
        </p:nvPicPr>
        <p:blipFill>
          <a:blip r:embed="rId5"/>
          <a:stretch>
            <a:fillRect/>
          </a:stretch>
        </p:blipFill>
        <p:spPr>
          <a:xfrm>
            <a:off x="975900" y="4380201"/>
            <a:ext cx="3200400" cy="3416300"/>
          </a:xfrm>
          <a:prstGeom prst="rect">
            <a:avLst/>
          </a:prstGeom>
        </p:spPr>
      </p:pic>
      <p:sp>
        <p:nvSpPr>
          <p:cNvPr id="11" name="TextBox 10">
            <a:extLst>
              <a:ext uri="{FF2B5EF4-FFF2-40B4-BE49-F238E27FC236}">
                <a16:creationId xmlns:a16="http://schemas.microsoft.com/office/drawing/2014/main" id="{CB995EAB-FCCF-4433-7C39-B0C62D53345D}"/>
              </a:ext>
            </a:extLst>
          </p:cNvPr>
          <p:cNvSpPr txBox="1"/>
          <p:nvPr/>
        </p:nvSpPr>
        <p:spPr>
          <a:xfrm>
            <a:off x="868374" y="8155528"/>
            <a:ext cx="2959465" cy="830997"/>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Non-woven fabric</a:t>
            </a:r>
          </a:p>
          <a:p>
            <a:r>
              <a:rPr lang="en-US" dirty="0">
                <a:latin typeface="Times New Roman" panose="02020603050405020304" pitchFamily="18" charset="0"/>
                <a:cs typeface="Times New Roman" panose="02020603050405020304" pitchFamily="18" charset="0"/>
              </a:rPr>
              <a:t> (fleece, tissue, paper)</a:t>
            </a:r>
          </a:p>
        </p:txBody>
      </p:sp>
      <p:pic>
        <p:nvPicPr>
          <p:cNvPr id="12" name="Picture 11">
            <a:extLst>
              <a:ext uri="{FF2B5EF4-FFF2-40B4-BE49-F238E27FC236}">
                <a16:creationId xmlns:a16="http://schemas.microsoft.com/office/drawing/2014/main" id="{09549860-F1CF-2427-52AA-14A3A91D2D54}"/>
              </a:ext>
            </a:extLst>
          </p:cNvPr>
          <p:cNvPicPr>
            <a:picLocks noChangeAspect="1"/>
          </p:cNvPicPr>
          <p:nvPr/>
        </p:nvPicPr>
        <p:blipFill>
          <a:blip r:embed="rId6"/>
          <a:stretch>
            <a:fillRect/>
          </a:stretch>
        </p:blipFill>
        <p:spPr>
          <a:xfrm>
            <a:off x="4435918" y="5080612"/>
            <a:ext cx="1586085" cy="1955041"/>
          </a:xfrm>
          <a:prstGeom prst="rect">
            <a:avLst/>
          </a:prstGeom>
        </p:spPr>
      </p:pic>
      <p:pic>
        <p:nvPicPr>
          <p:cNvPr id="13" name="Picture 12">
            <a:extLst>
              <a:ext uri="{FF2B5EF4-FFF2-40B4-BE49-F238E27FC236}">
                <a16:creationId xmlns:a16="http://schemas.microsoft.com/office/drawing/2014/main" id="{933D7873-3299-2ED9-3C12-66D4333522AB}"/>
              </a:ext>
            </a:extLst>
          </p:cNvPr>
          <p:cNvPicPr>
            <a:picLocks noChangeAspect="1"/>
          </p:cNvPicPr>
          <p:nvPr/>
        </p:nvPicPr>
        <p:blipFill>
          <a:blip r:embed="rId7"/>
          <a:stretch>
            <a:fillRect/>
          </a:stretch>
        </p:blipFill>
        <p:spPr>
          <a:xfrm>
            <a:off x="8596292" y="4678647"/>
            <a:ext cx="3739046" cy="2377508"/>
          </a:xfrm>
          <a:prstGeom prst="rect">
            <a:avLst/>
          </a:prstGeom>
        </p:spPr>
      </p:pic>
      <p:pic>
        <p:nvPicPr>
          <p:cNvPr id="14" name="Picture 13">
            <a:extLst>
              <a:ext uri="{FF2B5EF4-FFF2-40B4-BE49-F238E27FC236}">
                <a16:creationId xmlns:a16="http://schemas.microsoft.com/office/drawing/2014/main" id="{9553856E-EB21-6E15-AB29-963D7C516696}"/>
              </a:ext>
            </a:extLst>
          </p:cNvPr>
          <p:cNvPicPr>
            <a:picLocks noChangeAspect="1"/>
          </p:cNvPicPr>
          <p:nvPr/>
        </p:nvPicPr>
        <p:blipFill>
          <a:blip r:embed="rId8"/>
          <a:stretch>
            <a:fillRect/>
          </a:stretch>
        </p:blipFill>
        <p:spPr>
          <a:xfrm>
            <a:off x="6381750" y="5080612"/>
            <a:ext cx="1954924" cy="1828800"/>
          </a:xfrm>
          <a:prstGeom prst="rect">
            <a:avLst/>
          </a:prstGeom>
        </p:spPr>
      </p:pic>
      <p:sp>
        <p:nvSpPr>
          <p:cNvPr id="15" name="TextBox 14">
            <a:extLst>
              <a:ext uri="{FF2B5EF4-FFF2-40B4-BE49-F238E27FC236}">
                <a16:creationId xmlns:a16="http://schemas.microsoft.com/office/drawing/2014/main" id="{EC3A973C-CA02-BB65-09C1-CD49F9E967EF}"/>
              </a:ext>
            </a:extLst>
          </p:cNvPr>
          <p:cNvSpPr txBox="1"/>
          <p:nvPr/>
        </p:nvSpPr>
        <p:spPr>
          <a:xfrm>
            <a:off x="9779000" y="7925001"/>
            <a:ext cx="1048107" cy="830997"/>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Woven</a:t>
            </a:r>
          </a:p>
          <a:p>
            <a:r>
              <a:rPr lang="en-US" dirty="0">
                <a:latin typeface="Times New Roman" panose="02020603050405020304" pitchFamily="18" charset="0"/>
                <a:cs typeface="Times New Roman" panose="02020603050405020304" pitchFamily="18" charset="0"/>
              </a:rPr>
              <a:t>fabric</a:t>
            </a:r>
          </a:p>
        </p:txBody>
      </p:sp>
      <p:sp>
        <p:nvSpPr>
          <p:cNvPr id="16" name="TextBox 15">
            <a:extLst>
              <a:ext uri="{FF2B5EF4-FFF2-40B4-BE49-F238E27FC236}">
                <a16:creationId xmlns:a16="http://schemas.microsoft.com/office/drawing/2014/main" id="{45867109-41FD-16A0-CCBD-3B129D1A8DE9}"/>
              </a:ext>
            </a:extLst>
          </p:cNvPr>
          <p:cNvSpPr txBox="1"/>
          <p:nvPr/>
        </p:nvSpPr>
        <p:spPr>
          <a:xfrm>
            <a:off x="4659972" y="7257792"/>
            <a:ext cx="3900756" cy="193899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At large-scale (q =&gt; 0)</a:t>
            </a:r>
          </a:p>
          <a:p>
            <a:pPr algn="l"/>
            <a:r>
              <a:rPr lang="en-US" dirty="0">
                <a:latin typeface="Times New Roman" panose="02020603050405020304" pitchFamily="18" charset="0"/>
                <a:cs typeface="Times New Roman" panose="02020603050405020304" pitchFamily="18" charset="0"/>
              </a:rPr>
              <a:t>they appear the same.</a:t>
            </a:r>
          </a:p>
          <a:p>
            <a:pPr algn="l"/>
            <a:r>
              <a:rPr lang="en-US" dirty="0">
                <a:latin typeface="Times New Roman" panose="02020603050405020304" pitchFamily="18" charset="0"/>
                <a:cs typeface="Times New Roman" panose="02020603050405020304" pitchFamily="18" charset="0"/>
              </a:rPr>
              <a:t>We expect I/</a:t>
            </a:r>
            <a:r>
              <a:rPr lang="en-US" dirty="0">
                <a:latin typeface="Symbol" pitchFamily="2" charset="2"/>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(q=&gt;0) to drop at higher concentrations as a measure of 1/</a:t>
            </a:r>
            <a:r>
              <a:rPr lang="en-US" dirty="0">
                <a:latin typeface="Symbol" pitchFamily="2" charset="2"/>
                <a:cs typeface="Times New Roman" panose="02020603050405020304" pitchFamily="18" charset="0"/>
              </a:rPr>
              <a:t>(f </a:t>
            </a:r>
            <a:r>
              <a:rPr lang="en-US" dirty="0">
                <a:latin typeface="Times New Roman" panose="02020603050405020304" pitchFamily="18" charset="0"/>
                <a:cs typeface="Times New Roman" panose="02020603050405020304" pitchFamily="18" charset="0"/>
              </a:rPr>
              <a:t>B</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for both.</a:t>
            </a:r>
          </a:p>
        </p:txBody>
      </p:sp>
    </p:spTree>
    <p:extLst>
      <p:ext uri="{BB962C8B-B14F-4D97-AF65-F5344CB8AC3E}">
        <p14:creationId xmlns:p14="http://schemas.microsoft.com/office/powerpoint/2010/main" val="1022038445"/>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13C7266-E5B3-4ED0-A951-AF4676C2962B}"/>
              </a:ext>
            </a:extLst>
          </p:cNvPr>
          <p:cNvPicPr>
            <a:picLocks noGrp="1" noChangeAspect="1"/>
          </p:cNvPicPr>
          <p:nvPr>
            <p:ph idx="1"/>
          </p:nvPr>
        </p:nvPicPr>
        <p:blipFill>
          <a:blip r:embed="rId2"/>
          <a:stretch>
            <a:fillRect/>
          </a:stretch>
        </p:blipFill>
        <p:spPr>
          <a:xfrm>
            <a:off x="626172" y="3276937"/>
            <a:ext cx="4572000" cy="4419600"/>
          </a:xfrm>
        </p:spPr>
      </p:pic>
      <p:sp>
        <p:nvSpPr>
          <p:cNvPr id="4" name="Slide Number Placeholder 3">
            <a:extLst>
              <a:ext uri="{FF2B5EF4-FFF2-40B4-BE49-F238E27FC236}">
                <a16:creationId xmlns:a16="http://schemas.microsoft.com/office/drawing/2014/main" id="{F14D413F-04E1-4B82-80C1-6EB66E595284}"/>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492F2C-DCAB-4C60-B80E-03AC60493A1C}" type="slidenum">
              <a:rPr lang="en-US" smtClean="0"/>
              <a:pPr/>
              <a:t>112</a:t>
            </a:fld>
            <a:endParaRPr lang="en-US"/>
          </a:p>
        </p:txBody>
      </p:sp>
      <p:pic>
        <p:nvPicPr>
          <p:cNvPr id="8" name="Picture 7">
            <a:extLst>
              <a:ext uri="{FF2B5EF4-FFF2-40B4-BE49-F238E27FC236}">
                <a16:creationId xmlns:a16="http://schemas.microsoft.com/office/drawing/2014/main" id="{6794E196-24FE-4808-B3B1-BF2839C4B4AD}"/>
              </a:ext>
            </a:extLst>
          </p:cNvPr>
          <p:cNvPicPr>
            <a:picLocks noChangeAspect="1"/>
          </p:cNvPicPr>
          <p:nvPr/>
        </p:nvPicPr>
        <p:blipFill>
          <a:blip r:embed="rId3"/>
          <a:stretch>
            <a:fillRect/>
          </a:stretch>
        </p:blipFill>
        <p:spPr>
          <a:xfrm>
            <a:off x="5114229" y="3024967"/>
            <a:ext cx="7264400" cy="4368800"/>
          </a:xfrm>
          <a:prstGeom prst="rect">
            <a:avLst/>
          </a:prstGeom>
        </p:spPr>
      </p:pic>
      <p:sp>
        <p:nvSpPr>
          <p:cNvPr id="9" name="TextBox 8">
            <a:extLst>
              <a:ext uri="{FF2B5EF4-FFF2-40B4-BE49-F238E27FC236}">
                <a16:creationId xmlns:a16="http://schemas.microsoft.com/office/drawing/2014/main" id="{DE818422-7DB6-4528-B222-6E0FA58D27C7}"/>
              </a:ext>
            </a:extLst>
          </p:cNvPr>
          <p:cNvSpPr txBox="1"/>
          <p:nvPr/>
        </p:nvSpPr>
        <p:spPr>
          <a:xfrm>
            <a:off x="782080" y="1864853"/>
            <a:ext cx="11790369" cy="683264"/>
          </a:xfrm>
          <a:prstGeom prst="rect">
            <a:avLst/>
          </a:prstGeom>
          <a:noFill/>
        </p:spPr>
        <p:txBody>
          <a:bodyPr wrap="square">
            <a:spAutoFit/>
          </a:bodyPr>
          <a:lstStyle/>
          <a:p>
            <a:r>
              <a:rPr lang="en-US" sz="3840" b="1" dirty="0">
                <a:latin typeface="Arial" panose="020B0604020202020204" pitchFamily="34" charset="0"/>
                <a:cs typeface="Arial" panose="020B0604020202020204" pitchFamily="34" charset="0"/>
              </a:rPr>
              <a:t>Critical ordering concentration</a:t>
            </a:r>
          </a:p>
        </p:txBody>
      </p:sp>
      <p:sp>
        <p:nvSpPr>
          <p:cNvPr id="10" name="Rectangle 9">
            <a:extLst>
              <a:ext uri="{FF2B5EF4-FFF2-40B4-BE49-F238E27FC236}">
                <a16:creationId xmlns:a16="http://schemas.microsoft.com/office/drawing/2014/main" id="{31289524-77C3-42E8-B9FE-5584855E75D9}"/>
              </a:ext>
            </a:extLst>
          </p:cNvPr>
          <p:cNvSpPr/>
          <p:nvPr/>
        </p:nvSpPr>
        <p:spPr>
          <a:xfrm>
            <a:off x="175762" y="7777708"/>
            <a:ext cx="10292080" cy="437043"/>
          </a:xfrm>
          <a:prstGeom prst="rect">
            <a:avLst/>
          </a:prstGeom>
        </p:spPr>
        <p:txBody>
          <a:bodyPr wrap="square">
            <a:spAutoFit/>
          </a:bodyPr>
          <a:lstStyle/>
          <a:p>
            <a:r>
              <a:rPr lang="en-US" sz="1120" dirty="0">
                <a:solidFill>
                  <a:srgbClr val="222222"/>
                </a:solidFill>
                <a:latin typeface="Arial" panose="020B0604020202020204" pitchFamily="34" charset="0"/>
                <a:cs typeface="Arial" panose="020B0604020202020204" pitchFamily="34" charset="0"/>
              </a:rPr>
              <a:t>Rishi, K.; Pallerla, L.; Beaucage, G.; Tang, A. Dispersion of Surface-Modified, Aggregated, Fumed Silica in Polymer Nanocomposites. J. Appl. Phys. 2020, 127 (17), 174702.</a:t>
            </a:r>
          </a:p>
        </p:txBody>
      </p:sp>
      <p:pic>
        <p:nvPicPr>
          <p:cNvPr id="2" name="Picture 1" descr="Screen Shot 2014-10-15 at 10.40.45 AM.png">
            <a:extLst>
              <a:ext uri="{FF2B5EF4-FFF2-40B4-BE49-F238E27FC236}">
                <a16:creationId xmlns:a16="http://schemas.microsoft.com/office/drawing/2014/main" id="{A83987BB-9C8C-43FB-B36F-3D93E62D1E4D}"/>
              </a:ext>
            </a:extLst>
          </p:cNvPr>
          <p:cNvPicPr>
            <a:picLocks noChangeAspect="1"/>
          </p:cNvPicPr>
          <p:nvPr/>
        </p:nvPicPr>
        <p:blipFill rotWithShape="1">
          <a:blip r:embed="rId4">
            <a:extLst>
              <a:ext uri="{28A0092B-C50C-407E-A947-70E740481C1C}">
                <a14:useLocalDpi xmlns:a14="http://schemas.microsoft.com/office/drawing/2010/main" val="0"/>
              </a:ext>
            </a:extLst>
          </a:blip>
          <a:srcRect b="67085"/>
          <a:stretch/>
        </p:blipFill>
        <p:spPr>
          <a:xfrm>
            <a:off x="7096509" y="713530"/>
            <a:ext cx="3434582" cy="2683720"/>
          </a:xfrm>
          <a:prstGeom prst="rect">
            <a:avLst/>
          </a:prstGeom>
        </p:spPr>
      </p:pic>
    </p:spTree>
    <p:extLst>
      <p:ext uri="{BB962C8B-B14F-4D97-AF65-F5344CB8AC3E}">
        <p14:creationId xmlns:p14="http://schemas.microsoft.com/office/powerpoint/2010/main" val="412768375"/>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880E483-EEF9-A541-9902-DD9EE45C5FE9}" type="slidenum">
              <a:rPr lang="en-US"/>
              <a:pPr>
                <a:defRPr/>
              </a:pPr>
              <a:t>113</a:t>
            </a:fld>
            <a:endParaRPr lang="en-US" dirty="0"/>
          </a:p>
        </p:txBody>
      </p:sp>
      <p:pic>
        <p:nvPicPr>
          <p:cNvPr id="2" name="Picture 1">
            <a:extLst>
              <a:ext uri="{FF2B5EF4-FFF2-40B4-BE49-F238E27FC236}">
                <a16:creationId xmlns:a16="http://schemas.microsoft.com/office/drawing/2014/main" id="{00D0304E-4A6C-564C-99DD-37BDF1F90072}"/>
              </a:ext>
            </a:extLst>
          </p:cNvPr>
          <p:cNvPicPr>
            <a:picLocks noChangeAspect="1"/>
          </p:cNvPicPr>
          <p:nvPr/>
        </p:nvPicPr>
        <p:blipFill>
          <a:blip r:embed="rId2"/>
          <a:stretch>
            <a:fillRect/>
          </a:stretch>
        </p:blipFill>
        <p:spPr>
          <a:xfrm>
            <a:off x="330200" y="533400"/>
            <a:ext cx="6508750" cy="2172226"/>
          </a:xfrm>
          <a:prstGeom prst="rect">
            <a:avLst/>
          </a:prstGeom>
        </p:spPr>
      </p:pic>
      <p:pic>
        <p:nvPicPr>
          <p:cNvPr id="3" name="Picture 2">
            <a:extLst>
              <a:ext uri="{FF2B5EF4-FFF2-40B4-BE49-F238E27FC236}">
                <a16:creationId xmlns:a16="http://schemas.microsoft.com/office/drawing/2014/main" id="{77ABF0CC-5150-1746-9F4A-D1B492895D47}"/>
              </a:ext>
            </a:extLst>
          </p:cNvPr>
          <p:cNvPicPr>
            <a:picLocks noChangeAspect="1"/>
          </p:cNvPicPr>
          <p:nvPr/>
        </p:nvPicPr>
        <p:blipFill>
          <a:blip r:embed="rId3"/>
          <a:stretch>
            <a:fillRect/>
          </a:stretch>
        </p:blipFill>
        <p:spPr>
          <a:xfrm>
            <a:off x="1811674" y="3141133"/>
            <a:ext cx="3901966" cy="685800"/>
          </a:xfrm>
          <a:prstGeom prst="rect">
            <a:avLst/>
          </a:prstGeom>
        </p:spPr>
      </p:pic>
      <p:pic>
        <p:nvPicPr>
          <p:cNvPr id="5" name="Picture 4">
            <a:extLst>
              <a:ext uri="{FF2B5EF4-FFF2-40B4-BE49-F238E27FC236}">
                <a16:creationId xmlns:a16="http://schemas.microsoft.com/office/drawing/2014/main" id="{F61D4DF6-9712-F946-AAA1-3237B915FF24}"/>
              </a:ext>
            </a:extLst>
          </p:cNvPr>
          <p:cNvPicPr>
            <a:picLocks noChangeAspect="1"/>
          </p:cNvPicPr>
          <p:nvPr/>
        </p:nvPicPr>
        <p:blipFill>
          <a:blip r:embed="rId4"/>
          <a:stretch>
            <a:fillRect/>
          </a:stretch>
        </p:blipFill>
        <p:spPr>
          <a:xfrm>
            <a:off x="1202074" y="3979333"/>
            <a:ext cx="5425209" cy="1409700"/>
          </a:xfrm>
          <a:prstGeom prst="rect">
            <a:avLst/>
          </a:prstGeom>
        </p:spPr>
      </p:pic>
      <p:pic>
        <p:nvPicPr>
          <p:cNvPr id="6" name="Picture 5">
            <a:extLst>
              <a:ext uri="{FF2B5EF4-FFF2-40B4-BE49-F238E27FC236}">
                <a16:creationId xmlns:a16="http://schemas.microsoft.com/office/drawing/2014/main" id="{BDA6FA5B-CCC7-C449-BF07-DB01FA91FBF5}"/>
              </a:ext>
            </a:extLst>
          </p:cNvPr>
          <p:cNvPicPr>
            <a:picLocks noChangeAspect="1"/>
          </p:cNvPicPr>
          <p:nvPr/>
        </p:nvPicPr>
        <p:blipFill rotWithShape="1">
          <a:blip r:embed="rId5"/>
          <a:srcRect t="11321"/>
          <a:stretch/>
        </p:blipFill>
        <p:spPr>
          <a:xfrm>
            <a:off x="1347416" y="5541433"/>
            <a:ext cx="4830482" cy="1193800"/>
          </a:xfrm>
          <a:prstGeom prst="rect">
            <a:avLst/>
          </a:prstGeom>
        </p:spPr>
      </p:pic>
      <p:pic>
        <p:nvPicPr>
          <p:cNvPr id="7" name="Picture 6">
            <a:extLst>
              <a:ext uri="{FF2B5EF4-FFF2-40B4-BE49-F238E27FC236}">
                <a16:creationId xmlns:a16="http://schemas.microsoft.com/office/drawing/2014/main" id="{95EBCD2F-B73E-D540-9D4B-4F0981691D6A}"/>
              </a:ext>
            </a:extLst>
          </p:cNvPr>
          <p:cNvPicPr>
            <a:picLocks noChangeAspect="1"/>
          </p:cNvPicPr>
          <p:nvPr/>
        </p:nvPicPr>
        <p:blipFill>
          <a:blip r:embed="rId6"/>
          <a:stretch>
            <a:fillRect/>
          </a:stretch>
        </p:blipFill>
        <p:spPr>
          <a:xfrm>
            <a:off x="7340600" y="1350433"/>
            <a:ext cx="5257114" cy="4267200"/>
          </a:xfrm>
          <a:prstGeom prst="rect">
            <a:avLst/>
          </a:prstGeom>
        </p:spPr>
      </p:pic>
      <p:pic>
        <p:nvPicPr>
          <p:cNvPr id="8" name="Picture 7">
            <a:extLst>
              <a:ext uri="{FF2B5EF4-FFF2-40B4-BE49-F238E27FC236}">
                <a16:creationId xmlns:a16="http://schemas.microsoft.com/office/drawing/2014/main" id="{F9587CED-65AE-3244-9761-A2A3A72F009B}"/>
              </a:ext>
            </a:extLst>
          </p:cNvPr>
          <p:cNvPicPr>
            <a:picLocks noChangeAspect="1"/>
          </p:cNvPicPr>
          <p:nvPr/>
        </p:nvPicPr>
        <p:blipFill>
          <a:blip r:embed="rId7"/>
          <a:stretch>
            <a:fillRect/>
          </a:stretch>
        </p:blipFill>
        <p:spPr>
          <a:xfrm>
            <a:off x="2159000" y="6904566"/>
            <a:ext cx="2641242" cy="1189567"/>
          </a:xfrm>
          <a:prstGeom prst="rect">
            <a:avLst/>
          </a:prstGeom>
        </p:spPr>
      </p:pic>
    </p:spTree>
    <p:extLst>
      <p:ext uri="{BB962C8B-B14F-4D97-AF65-F5344CB8AC3E}">
        <p14:creationId xmlns:p14="http://schemas.microsoft.com/office/powerpoint/2010/main" val="2553656091"/>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880E483-EEF9-A541-9902-DD9EE45C5FE9}" type="slidenum">
              <a:rPr lang="en-US"/>
              <a:pPr>
                <a:defRPr/>
              </a:pPr>
              <a:t>114</a:t>
            </a:fld>
            <a:endParaRPr lang="en-US" dirty="0"/>
          </a:p>
        </p:txBody>
      </p:sp>
      <p:pic>
        <p:nvPicPr>
          <p:cNvPr id="2" name="Picture 1">
            <a:extLst>
              <a:ext uri="{FF2B5EF4-FFF2-40B4-BE49-F238E27FC236}">
                <a16:creationId xmlns:a16="http://schemas.microsoft.com/office/drawing/2014/main" id="{00D0304E-4A6C-564C-99DD-37BDF1F90072}"/>
              </a:ext>
            </a:extLst>
          </p:cNvPr>
          <p:cNvPicPr>
            <a:picLocks noChangeAspect="1"/>
          </p:cNvPicPr>
          <p:nvPr/>
        </p:nvPicPr>
        <p:blipFill>
          <a:blip r:embed="rId2"/>
          <a:stretch>
            <a:fillRect/>
          </a:stretch>
        </p:blipFill>
        <p:spPr>
          <a:xfrm>
            <a:off x="330200" y="533400"/>
            <a:ext cx="6508750" cy="2172226"/>
          </a:xfrm>
          <a:prstGeom prst="rect">
            <a:avLst/>
          </a:prstGeom>
        </p:spPr>
      </p:pic>
      <p:pic>
        <p:nvPicPr>
          <p:cNvPr id="3" name="Picture 2">
            <a:extLst>
              <a:ext uri="{FF2B5EF4-FFF2-40B4-BE49-F238E27FC236}">
                <a16:creationId xmlns:a16="http://schemas.microsoft.com/office/drawing/2014/main" id="{77ABF0CC-5150-1746-9F4A-D1B492895D47}"/>
              </a:ext>
            </a:extLst>
          </p:cNvPr>
          <p:cNvPicPr>
            <a:picLocks noChangeAspect="1"/>
          </p:cNvPicPr>
          <p:nvPr/>
        </p:nvPicPr>
        <p:blipFill>
          <a:blip r:embed="rId3"/>
          <a:stretch>
            <a:fillRect/>
          </a:stretch>
        </p:blipFill>
        <p:spPr>
          <a:xfrm>
            <a:off x="1811674" y="3141133"/>
            <a:ext cx="3901966" cy="685800"/>
          </a:xfrm>
          <a:prstGeom prst="rect">
            <a:avLst/>
          </a:prstGeom>
        </p:spPr>
      </p:pic>
      <p:pic>
        <p:nvPicPr>
          <p:cNvPr id="5" name="Picture 4">
            <a:extLst>
              <a:ext uri="{FF2B5EF4-FFF2-40B4-BE49-F238E27FC236}">
                <a16:creationId xmlns:a16="http://schemas.microsoft.com/office/drawing/2014/main" id="{F61D4DF6-9712-F946-AAA1-3237B915FF24}"/>
              </a:ext>
            </a:extLst>
          </p:cNvPr>
          <p:cNvPicPr>
            <a:picLocks noChangeAspect="1"/>
          </p:cNvPicPr>
          <p:nvPr/>
        </p:nvPicPr>
        <p:blipFill>
          <a:blip r:embed="rId4"/>
          <a:stretch>
            <a:fillRect/>
          </a:stretch>
        </p:blipFill>
        <p:spPr>
          <a:xfrm>
            <a:off x="1202074" y="3979333"/>
            <a:ext cx="5425209" cy="1409700"/>
          </a:xfrm>
          <a:prstGeom prst="rect">
            <a:avLst/>
          </a:prstGeom>
        </p:spPr>
      </p:pic>
      <p:pic>
        <p:nvPicPr>
          <p:cNvPr id="6" name="Picture 5">
            <a:extLst>
              <a:ext uri="{FF2B5EF4-FFF2-40B4-BE49-F238E27FC236}">
                <a16:creationId xmlns:a16="http://schemas.microsoft.com/office/drawing/2014/main" id="{BDA6FA5B-CCC7-C449-BF07-DB01FA91FBF5}"/>
              </a:ext>
            </a:extLst>
          </p:cNvPr>
          <p:cNvPicPr>
            <a:picLocks noChangeAspect="1"/>
          </p:cNvPicPr>
          <p:nvPr/>
        </p:nvPicPr>
        <p:blipFill rotWithShape="1">
          <a:blip r:embed="rId5"/>
          <a:srcRect t="11321"/>
          <a:stretch/>
        </p:blipFill>
        <p:spPr>
          <a:xfrm>
            <a:off x="1347416" y="5541433"/>
            <a:ext cx="4830482" cy="1193800"/>
          </a:xfrm>
          <a:prstGeom prst="rect">
            <a:avLst/>
          </a:prstGeom>
        </p:spPr>
      </p:pic>
      <p:pic>
        <p:nvPicPr>
          <p:cNvPr id="7" name="Picture 6">
            <a:extLst>
              <a:ext uri="{FF2B5EF4-FFF2-40B4-BE49-F238E27FC236}">
                <a16:creationId xmlns:a16="http://schemas.microsoft.com/office/drawing/2014/main" id="{95EBCD2F-B73E-D540-9D4B-4F0981691D6A}"/>
              </a:ext>
            </a:extLst>
          </p:cNvPr>
          <p:cNvPicPr>
            <a:picLocks noChangeAspect="1"/>
          </p:cNvPicPr>
          <p:nvPr/>
        </p:nvPicPr>
        <p:blipFill>
          <a:blip r:embed="rId6"/>
          <a:stretch>
            <a:fillRect/>
          </a:stretch>
        </p:blipFill>
        <p:spPr>
          <a:xfrm>
            <a:off x="7340600" y="1350433"/>
            <a:ext cx="5257114" cy="4267200"/>
          </a:xfrm>
          <a:prstGeom prst="rect">
            <a:avLst/>
          </a:prstGeom>
        </p:spPr>
      </p:pic>
      <p:pic>
        <p:nvPicPr>
          <p:cNvPr id="8" name="Picture 7">
            <a:extLst>
              <a:ext uri="{FF2B5EF4-FFF2-40B4-BE49-F238E27FC236}">
                <a16:creationId xmlns:a16="http://schemas.microsoft.com/office/drawing/2014/main" id="{F9587CED-65AE-3244-9761-A2A3A72F009B}"/>
              </a:ext>
            </a:extLst>
          </p:cNvPr>
          <p:cNvPicPr>
            <a:picLocks noChangeAspect="1"/>
          </p:cNvPicPr>
          <p:nvPr/>
        </p:nvPicPr>
        <p:blipFill>
          <a:blip r:embed="rId7"/>
          <a:stretch>
            <a:fillRect/>
          </a:stretch>
        </p:blipFill>
        <p:spPr>
          <a:xfrm>
            <a:off x="2159000" y="6904566"/>
            <a:ext cx="2641242" cy="1189567"/>
          </a:xfrm>
          <a:prstGeom prst="rect">
            <a:avLst/>
          </a:prstGeom>
        </p:spPr>
      </p:pic>
      <p:pic>
        <p:nvPicPr>
          <p:cNvPr id="9" name="Picture 8">
            <a:extLst>
              <a:ext uri="{FF2B5EF4-FFF2-40B4-BE49-F238E27FC236}">
                <a16:creationId xmlns:a16="http://schemas.microsoft.com/office/drawing/2014/main" id="{84503D62-1C25-904E-B1B2-B0E7603338A1}"/>
              </a:ext>
            </a:extLst>
          </p:cNvPr>
          <p:cNvPicPr>
            <a:picLocks noChangeAspect="1"/>
          </p:cNvPicPr>
          <p:nvPr/>
        </p:nvPicPr>
        <p:blipFill>
          <a:blip r:embed="rId8"/>
          <a:stretch>
            <a:fillRect/>
          </a:stretch>
        </p:blipFill>
        <p:spPr>
          <a:xfrm>
            <a:off x="7569200" y="6062133"/>
            <a:ext cx="3479800" cy="673100"/>
          </a:xfrm>
          <a:prstGeom prst="rect">
            <a:avLst/>
          </a:prstGeom>
        </p:spPr>
      </p:pic>
      <p:pic>
        <p:nvPicPr>
          <p:cNvPr id="10" name="Picture 9">
            <a:extLst>
              <a:ext uri="{FF2B5EF4-FFF2-40B4-BE49-F238E27FC236}">
                <a16:creationId xmlns:a16="http://schemas.microsoft.com/office/drawing/2014/main" id="{DE39D08B-4507-DE4A-8ADC-E32B6095AE81}"/>
              </a:ext>
            </a:extLst>
          </p:cNvPr>
          <p:cNvPicPr>
            <a:picLocks noChangeAspect="1"/>
          </p:cNvPicPr>
          <p:nvPr/>
        </p:nvPicPr>
        <p:blipFill>
          <a:blip r:embed="rId9"/>
          <a:stretch>
            <a:fillRect/>
          </a:stretch>
        </p:blipFill>
        <p:spPr>
          <a:xfrm>
            <a:off x="7645400" y="6824133"/>
            <a:ext cx="3403600" cy="711200"/>
          </a:xfrm>
          <a:prstGeom prst="rect">
            <a:avLst/>
          </a:prstGeom>
        </p:spPr>
      </p:pic>
    </p:spTree>
    <p:extLst>
      <p:ext uri="{BB962C8B-B14F-4D97-AF65-F5344CB8AC3E}">
        <p14:creationId xmlns:p14="http://schemas.microsoft.com/office/powerpoint/2010/main" val="239969637"/>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880E483-EEF9-A541-9902-DD9EE45C5FE9}" type="slidenum">
              <a:rPr lang="en-US"/>
              <a:pPr>
                <a:defRPr/>
              </a:pPr>
              <a:t>115</a:t>
            </a:fld>
            <a:endParaRPr lang="en-US" dirty="0"/>
          </a:p>
        </p:txBody>
      </p:sp>
      <p:pic>
        <p:nvPicPr>
          <p:cNvPr id="2" name="Picture 1">
            <a:extLst>
              <a:ext uri="{FF2B5EF4-FFF2-40B4-BE49-F238E27FC236}">
                <a16:creationId xmlns:a16="http://schemas.microsoft.com/office/drawing/2014/main" id="{BADE0E8C-7475-9D47-B86B-BF445899D723}"/>
              </a:ext>
            </a:extLst>
          </p:cNvPr>
          <p:cNvPicPr>
            <a:picLocks noChangeAspect="1"/>
          </p:cNvPicPr>
          <p:nvPr/>
        </p:nvPicPr>
        <p:blipFill>
          <a:blip r:embed="rId2"/>
          <a:stretch>
            <a:fillRect/>
          </a:stretch>
        </p:blipFill>
        <p:spPr>
          <a:xfrm>
            <a:off x="1441450" y="838200"/>
            <a:ext cx="6521302" cy="3505200"/>
          </a:xfrm>
          <a:prstGeom prst="rect">
            <a:avLst/>
          </a:prstGeom>
        </p:spPr>
      </p:pic>
      <p:pic>
        <p:nvPicPr>
          <p:cNvPr id="3" name="Picture 2">
            <a:extLst>
              <a:ext uri="{FF2B5EF4-FFF2-40B4-BE49-F238E27FC236}">
                <a16:creationId xmlns:a16="http://schemas.microsoft.com/office/drawing/2014/main" id="{C7E4BA7E-C02F-D448-AF31-07C7F77215A2}"/>
              </a:ext>
            </a:extLst>
          </p:cNvPr>
          <p:cNvPicPr>
            <a:picLocks noChangeAspect="1"/>
          </p:cNvPicPr>
          <p:nvPr/>
        </p:nvPicPr>
        <p:blipFill>
          <a:blip r:embed="rId3"/>
          <a:stretch>
            <a:fillRect/>
          </a:stretch>
        </p:blipFill>
        <p:spPr>
          <a:xfrm>
            <a:off x="2463800" y="4648200"/>
            <a:ext cx="4370717" cy="1219200"/>
          </a:xfrm>
          <a:prstGeom prst="rect">
            <a:avLst/>
          </a:prstGeom>
        </p:spPr>
      </p:pic>
      <p:pic>
        <p:nvPicPr>
          <p:cNvPr id="5" name="Picture 4">
            <a:extLst>
              <a:ext uri="{FF2B5EF4-FFF2-40B4-BE49-F238E27FC236}">
                <a16:creationId xmlns:a16="http://schemas.microsoft.com/office/drawing/2014/main" id="{539EADE4-71B1-DF45-8B90-E55CD92ADA04}"/>
              </a:ext>
            </a:extLst>
          </p:cNvPr>
          <p:cNvPicPr>
            <a:picLocks noChangeAspect="1"/>
          </p:cNvPicPr>
          <p:nvPr/>
        </p:nvPicPr>
        <p:blipFill>
          <a:blip r:embed="rId4"/>
          <a:stretch>
            <a:fillRect/>
          </a:stretch>
        </p:blipFill>
        <p:spPr>
          <a:xfrm>
            <a:off x="2225601" y="6216650"/>
            <a:ext cx="4953000" cy="2832100"/>
          </a:xfrm>
          <a:prstGeom prst="rect">
            <a:avLst/>
          </a:prstGeom>
        </p:spPr>
      </p:pic>
    </p:spTree>
    <p:extLst>
      <p:ext uri="{BB962C8B-B14F-4D97-AF65-F5344CB8AC3E}">
        <p14:creationId xmlns:p14="http://schemas.microsoft.com/office/powerpoint/2010/main" val="3304608419"/>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880E483-EEF9-A541-9902-DD9EE45C5FE9}" type="slidenum">
              <a:rPr lang="en-US"/>
              <a:pPr>
                <a:defRPr/>
              </a:pPr>
              <a:t>116</a:t>
            </a:fld>
            <a:endParaRPr lang="en-US" dirty="0"/>
          </a:p>
        </p:txBody>
      </p:sp>
      <p:pic>
        <p:nvPicPr>
          <p:cNvPr id="2" name="Picture 1">
            <a:extLst>
              <a:ext uri="{FF2B5EF4-FFF2-40B4-BE49-F238E27FC236}">
                <a16:creationId xmlns:a16="http://schemas.microsoft.com/office/drawing/2014/main" id="{08F09824-2A7B-DB4C-8B93-828B8140ECCA}"/>
              </a:ext>
            </a:extLst>
          </p:cNvPr>
          <p:cNvPicPr>
            <a:picLocks noChangeAspect="1"/>
          </p:cNvPicPr>
          <p:nvPr/>
        </p:nvPicPr>
        <p:blipFill>
          <a:blip r:embed="rId2"/>
          <a:stretch>
            <a:fillRect/>
          </a:stretch>
        </p:blipFill>
        <p:spPr>
          <a:xfrm>
            <a:off x="6883400" y="2235200"/>
            <a:ext cx="5092700" cy="5105400"/>
          </a:xfrm>
          <a:prstGeom prst="rect">
            <a:avLst/>
          </a:prstGeom>
        </p:spPr>
      </p:pic>
      <p:pic>
        <p:nvPicPr>
          <p:cNvPr id="3" name="Picture 2">
            <a:extLst>
              <a:ext uri="{FF2B5EF4-FFF2-40B4-BE49-F238E27FC236}">
                <a16:creationId xmlns:a16="http://schemas.microsoft.com/office/drawing/2014/main" id="{A009820E-1F4A-E94F-AF31-3F3AEC744027}"/>
              </a:ext>
            </a:extLst>
          </p:cNvPr>
          <p:cNvPicPr>
            <a:picLocks noChangeAspect="1"/>
          </p:cNvPicPr>
          <p:nvPr/>
        </p:nvPicPr>
        <p:blipFill>
          <a:blip r:embed="rId3"/>
          <a:stretch>
            <a:fillRect/>
          </a:stretch>
        </p:blipFill>
        <p:spPr>
          <a:xfrm>
            <a:off x="635000" y="2286000"/>
            <a:ext cx="5067300" cy="5054600"/>
          </a:xfrm>
          <a:prstGeom prst="rect">
            <a:avLst/>
          </a:prstGeom>
        </p:spPr>
      </p:pic>
    </p:spTree>
    <p:extLst>
      <p:ext uri="{BB962C8B-B14F-4D97-AF65-F5344CB8AC3E}">
        <p14:creationId xmlns:p14="http://schemas.microsoft.com/office/powerpoint/2010/main" val="2056989816"/>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880E483-EEF9-A541-9902-DD9EE45C5FE9}" type="slidenum">
              <a:rPr lang="en-US"/>
              <a:pPr>
                <a:defRPr/>
              </a:pPr>
              <a:t>117</a:t>
            </a:fld>
            <a:endParaRPr lang="en-US" dirty="0"/>
          </a:p>
        </p:txBody>
      </p:sp>
      <p:pic>
        <p:nvPicPr>
          <p:cNvPr id="2" name="Picture 1">
            <a:extLst>
              <a:ext uri="{FF2B5EF4-FFF2-40B4-BE49-F238E27FC236}">
                <a16:creationId xmlns:a16="http://schemas.microsoft.com/office/drawing/2014/main" id="{7A33C711-C419-E149-A4AA-6F04B1EF89FE}"/>
              </a:ext>
            </a:extLst>
          </p:cNvPr>
          <p:cNvPicPr>
            <a:picLocks noChangeAspect="1"/>
          </p:cNvPicPr>
          <p:nvPr/>
        </p:nvPicPr>
        <p:blipFill>
          <a:blip r:embed="rId2"/>
          <a:stretch>
            <a:fillRect/>
          </a:stretch>
        </p:blipFill>
        <p:spPr>
          <a:xfrm>
            <a:off x="3917950" y="1962150"/>
            <a:ext cx="5168900" cy="5829300"/>
          </a:xfrm>
          <a:prstGeom prst="rect">
            <a:avLst/>
          </a:prstGeom>
        </p:spPr>
      </p:pic>
    </p:spTree>
    <p:extLst>
      <p:ext uri="{BB962C8B-B14F-4D97-AF65-F5344CB8AC3E}">
        <p14:creationId xmlns:p14="http://schemas.microsoft.com/office/powerpoint/2010/main" val="1472332223"/>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880E483-EEF9-A541-9902-DD9EE45C5FE9}" type="slidenum">
              <a:rPr lang="en-US"/>
              <a:pPr>
                <a:defRPr/>
              </a:pPr>
              <a:t>118</a:t>
            </a:fld>
            <a:endParaRPr lang="en-US" dirty="0"/>
          </a:p>
        </p:txBody>
      </p:sp>
      <p:sp>
        <p:nvSpPr>
          <p:cNvPr id="2" name="TextBox 1"/>
          <p:cNvSpPr txBox="1"/>
          <p:nvPr/>
        </p:nvSpPr>
        <p:spPr>
          <a:xfrm>
            <a:off x="1825752" y="4038600"/>
            <a:ext cx="3441968" cy="461665"/>
          </a:xfrm>
          <a:prstGeom prst="rect">
            <a:avLst/>
          </a:prstGeom>
          <a:noFill/>
        </p:spPr>
        <p:txBody>
          <a:bodyPr wrap="none" rtlCol="0">
            <a:spAutoFit/>
          </a:bodyPr>
          <a:lstStyle/>
          <a:p>
            <a:r>
              <a:rPr lang="en-US" dirty="0"/>
              <a:t>Go to slides 2 second half</a:t>
            </a: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880E483-EEF9-A541-9902-DD9EE45C5FE9}" type="slidenum">
              <a:rPr lang="en-US"/>
              <a:pPr>
                <a:defRPr/>
              </a:pPr>
              <a:t>119</a:t>
            </a:fld>
            <a:endParaRPr lang="en-US" dirty="0"/>
          </a:p>
        </p:txBody>
      </p:sp>
    </p:spTree>
    <p:extLst>
      <p:ext uri="{BB962C8B-B14F-4D97-AF65-F5344CB8AC3E}">
        <p14:creationId xmlns:p14="http://schemas.microsoft.com/office/powerpoint/2010/main" val="53624035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71DB81CF-F8DB-0546-A64C-46A54E5C51F9}" type="slidenum">
              <a:rPr lang="en-US"/>
              <a:pPr>
                <a:defRPr/>
              </a:pPr>
              <a:t>12</a:t>
            </a:fld>
            <a:endParaRPr lang="en-US"/>
          </a:p>
        </p:txBody>
      </p:sp>
      <p:pic>
        <p:nvPicPr>
          <p:cNvPr id="54579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197100"/>
            <a:ext cx="7823200" cy="474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ctangle 1">
            <a:extLst>
              <a:ext uri="{FF2B5EF4-FFF2-40B4-BE49-F238E27FC236}">
                <a16:creationId xmlns:a16="http://schemas.microsoft.com/office/drawing/2014/main" id="{C90A75B7-E3AE-2840-ADF8-B3481ED6C407}"/>
              </a:ext>
            </a:extLst>
          </p:cNvPr>
          <p:cNvSpPr/>
          <p:nvPr/>
        </p:nvSpPr>
        <p:spPr>
          <a:xfrm>
            <a:off x="1090531" y="1066800"/>
            <a:ext cx="11587596" cy="461665"/>
          </a:xfrm>
          <a:prstGeom prst="rect">
            <a:avLst/>
          </a:prstGeom>
        </p:spPr>
        <p:txBody>
          <a:bodyPr wrap="none">
            <a:spAutoFit/>
          </a:bodyPr>
          <a:lstStyle/>
          <a:p>
            <a:r>
              <a:rPr lang="en-US" b="1" dirty="0">
                <a:solidFill>
                  <a:schemeClr val="tx1"/>
                </a:solidFill>
                <a:latin typeface="Times New Roman" panose="02020603050405020304" pitchFamily="18" charset="0"/>
                <a:ea typeface="ＭＳ Ｐゴシック" charset="0"/>
                <a:cs typeface="Times New Roman" panose="02020603050405020304" pitchFamily="18" charset="0"/>
              </a:rPr>
              <a:t>Problem: The transition in chain size is gradual not discrete as predicted by FK theory.</a:t>
            </a: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5B2417D-11D1-E944-B96F-4E830D33ED1D}" type="slidenum">
              <a:rPr lang="en-US"/>
              <a:pPr>
                <a:defRPr/>
              </a:pPr>
              <a:t>120</a:t>
            </a:fld>
            <a:endParaRPr lang="en-US" dirty="0"/>
          </a:p>
        </p:txBody>
      </p:sp>
      <p:pic>
        <p:nvPicPr>
          <p:cNvPr id="598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1562100"/>
            <a:ext cx="7823200" cy="474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98019" name="TextBox 5"/>
          <p:cNvSpPr txBox="1">
            <a:spLocks noChangeArrowheads="1"/>
          </p:cNvSpPr>
          <p:nvPr/>
        </p:nvSpPr>
        <p:spPr bwMode="auto">
          <a:xfrm>
            <a:off x="2944813" y="609600"/>
            <a:ext cx="74247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Measurement of the Hydrodynamic Radius, R</a:t>
            </a:r>
            <a:r>
              <a:rPr lang="en-US" b="1" baseline="-25000"/>
              <a:t>h</a:t>
            </a:r>
          </a:p>
        </p:txBody>
      </p:sp>
      <p:sp>
        <p:nvSpPr>
          <p:cNvPr id="598020" name="Rectangle 7"/>
          <p:cNvSpPr>
            <a:spLocks noChangeArrowheads="1"/>
          </p:cNvSpPr>
          <p:nvPr/>
        </p:nvSpPr>
        <p:spPr bwMode="auto">
          <a:xfrm>
            <a:off x="3378200" y="8458200"/>
            <a:ext cx="6502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a:t>http://www.eng.uc.edu/~gbeaucag/Classes/Properties/HydrodyamicRadius.pdf</a:t>
            </a:r>
          </a:p>
        </p:txBody>
      </p:sp>
      <p:graphicFrame>
        <p:nvGraphicFramePr>
          <p:cNvPr id="598021" name="Object 1"/>
          <p:cNvGraphicFramePr>
            <a:graphicFrameLocks noChangeAspect="1"/>
          </p:cNvGraphicFramePr>
          <p:nvPr/>
        </p:nvGraphicFramePr>
        <p:xfrm>
          <a:off x="2997200" y="6781800"/>
          <a:ext cx="1690688" cy="914400"/>
        </p:xfrm>
        <a:graphic>
          <a:graphicData uri="http://schemas.openxmlformats.org/presentationml/2006/ole">
            <mc:AlternateContent xmlns:mc="http://schemas.openxmlformats.org/markup-compatibility/2006">
              <mc:Choice xmlns:v="urn:schemas-microsoft-com:vml" Requires="v">
                <p:oleObj name="Equation" r:id="rId3" imgW="774700" imgH="419100" progId="Equation.3">
                  <p:embed/>
                </p:oleObj>
              </mc:Choice>
              <mc:Fallback>
                <p:oleObj name="Equation" r:id="rId3" imgW="774700" imgH="41910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7200" y="6781800"/>
                        <a:ext cx="1690688"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598022" name="Object 2"/>
          <p:cNvGraphicFramePr>
            <a:graphicFrameLocks noChangeAspect="1"/>
          </p:cNvGraphicFramePr>
          <p:nvPr/>
        </p:nvGraphicFramePr>
        <p:xfrm>
          <a:off x="5435600" y="6705600"/>
          <a:ext cx="3351213" cy="1143000"/>
        </p:xfrm>
        <a:graphic>
          <a:graphicData uri="http://schemas.openxmlformats.org/presentationml/2006/ole">
            <mc:AlternateContent xmlns:mc="http://schemas.openxmlformats.org/markup-compatibility/2006">
              <mc:Choice xmlns:v="urn:schemas-microsoft-com:vml" Requires="v">
                <p:oleObj name="Equation" r:id="rId5" imgW="1638300" imgH="558800" progId="Equation.3">
                  <p:embed/>
                </p:oleObj>
              </mc:Choice>
              <mc:Fallback>
                <p:oleObj name="Equation" r:id="rId5" imgW="1638300" imgH="558800"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5600" y="6705600"/>
                        <a:ext cx="335121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98023" name="TextBox 4"/>
          <p:cNvSpPr txBox="1">
            <a:spLocks noChangeArrowheads="1"/>
          </p:cNvSpPr>
          <p:nvPr/>
        </p:nvSpPr>
        <p:spPr bwMode="auto">
          <a:xfrm>
            <a:off x="9093200" y="7086600"/>
            <a:ext cx="311943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1600" dirty="0">
                <a:hlinkClick r:id="rId7"/>
              </a:rPr>
              <a:t>Kirkwood, J. Polym. Sci. </a:t>
            </a:r>
            <a:r>
              <a:rPr lang="en-US" sz="1600" b="1" dirty="0">
                <a:hlinkClick r:id="rId7"/>
              </a:rPr>
              <a:t>12</a:t>
            </a:r>
            <a:r>
              <a:rPr lang="en-US" sz="1600" dirty="0">
                <a:hlinkClick r:id="rId7"/>
              </a:rPr>
              <a:t> 1(1953).</a:t>
            </a:r>
            <a:endParaRPr lang="en-US" sz="1600" dirty="0"/>
          </a:p>
        </p:txBody>
      </p:sp>
      <p:graphicFrame>
        <p:nvGraphicFramePr>
          <p:cNvPr id="598024" name="Object 5"/>
          <p:cNvGraphicFramePr>
            <a:graphicFrameLocks noChangeAspect="1"/>
          </p:cNvGraphicFramePr>
          <p:nvPr/>
        </p:nvGraphicFramePr>
        <p:xfrm>
          <a:off x="863600" y="6781800"/>
          <a:ext cx="1803400" cy="838200"/>
        </p:xfrm>
        <a:graphic>
          <a:graphicData uri="http://schemas.openxmlformats.org/presentationml/2006/ole">
            <mc:AlternateContent xmlns:mc="http://schemas.openxmlformats.org/markup-compatibility/2006">
              <mc:Choice xmlns:v="urn:schemas-microsoft-com:vml" Requires="v">
                <p:oleObj name="Equation" r:id="rId8" imgW="901700" imgH="419100" progId="Equation.3">
                  <p:embed/>
                </p:oleObj>
              </mc:Choice>
              <mc:Fallback>
                <p:oleObj name="Equation" r:id="rId8" imgW="901700" imgH="419100" progId="Equation.3">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3600" y="6781800"/>
                        <a:ext cx="1803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98025" name="Rectangle 6"/>
          <p:cNvSpPr>
            <a:spLocks noChangeArrowheads="1"/>
          </p:cNvSpPr>
          <p:nvPr/>
        </p:nvSpPr>
        <p:spPr bwMode="auto">
          <a:xfrm>
            <a:off x="9245600" y="7543800"/>
            <a:ext cx="28194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en-US" sz="1200">
                <a:hlinkClick r:id="rId10"/>
              </a:rPr>
              <a:t>http://theor.jinr.ru/~kuzemsky/kirkbio.html</a:t>
            </a:r>
            <a:endParaRPr lang="en-US" sz="1200"/>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7F7A7EB-0B86-DD49-9618-1772A3A56478}" type="slidenum">
              <a:rPr lang="en-US"/>
              <a:pPr>
                <a:defRPr/>
              </a:pPr>
              <a:t>121</a:t>
            </a:fld>
            <a:endParaRPr lang="en-US"/>
          </a:p>
        </p:txBody>
      </p:sp>
      <p:pic>
        <p:nvPicPr>
          <p:cNvPr id="59904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00" y="101600"/>
            <a:ext cx="11696700" cy="953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B1C5A6B-E27B-0D44-ADD5-79BD54EBB7B2}" type="slidenum">
              <a:rPr lang="en-US"/>
              <a:pPr>
                <a:defRPr/>
              </a:pPr>
              <a:t>122</a:t>
            </a:fld>
            <a:endParaRPr lang="en-US" dirty="0"/>
          </a:p>
        </p:txBody>
      </p:sp>
      <p:sp>
        <p:nvSpPr>
          <p:cNvPr id="600066" name="TextBox 1"/>
          <p:cNvSpPr txBox="1">
            <a:spLocks noChangeArrowheads="1"/>
          </p:cNvSpPr>
          <p:nvPr/>
        </p:nvSpPr>
        <p:spPr bwMode="auto">
          <a:xfrm>
            <a:off x="3378200" y="609600"/>
            <a:ext cx="62642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Intrinsic, specific &amp; reduced “viscosity”</a:t>
            </a:r>
          </a:p>
        </p:txBody>
      </p:sp>
      <p:graphicFrame>
        <p:nvGraphicFramePr>
          <p:cNvPr id="600067" name="Object 2"/>
          <p:cNvGraphicFramePr>
            <a:graphicFrameLocks noChangeAspect="1"/>
          </p:cNvGraphicFramePr>
          <p:nvPr/>
        </p:nvGraphicFramePr>
        <p:xfrm>
          <a:off x="1470025" y="1524000"/>
          <a:ext cx="1587500" cy="571500"/>
        </p:xfrm>
        <a:graphic>
          <a:graphicData uri="http://schemas.openxmlformats.org/presentationml/2006/ole">
            <mc:AlternateContent xmlns:mc="http://schemas.openxmlformats.org/markup-compatibility/2006">
              <mc:Choice xmlns:v="urn:schemas-microsoft-com:vml" Requires="v">
                <p:oleObj name="Equation" r:id="rId2" imgW="635000" imgH="228600" progId="Equation.3">
                  <p:embed/>
                </p:oleObj>
              </mc:Choice>
              <mc:Fallback>
                <p:oleObj name="Equation" r:id="rId2" imgW="635000" imgH="228600" progId="Equation.3">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025" y="1524000"/>
                        <a:ext cx="1587500"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0068" name="TextBox 4"/>
          <p:cNvSpPr txBox="1">
            <a:spLocks noChangeArrowheads="1"/>
          </p:cNvSpPr>
          <p:nvPr/>
        </p:nvSpPr>
        <p:spPr bwMode="auto">
          <a:xfrm>
            <a:off x="3444875" y="1600200"/>
            <a:ext cx="86201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Shear Flow (may or may not exist in a capillary/Couette geometry)</a:t>
            </a:r>
          </a:p>
        </p:txBody>
      </p:sp>
      <p:graphicFrame>
        <p:nvGraphicFramePr>
          <p:cNvPr id="600069" name="Object 5"/>
          <p:cNvGraphicFramePr>
            <a:graphicFrameLocks noChangeAspect="1"/>
          </p:cNvGraphicFramePr>
          <p:nvPr/>
        </p:nvGraphicFramePr>
        <p:xfrm>
          <a:off x="1622425" y="2819400"/>
          <a:ext cx="7486650" cy="685800"/>
        </p:xfrm>
        <a:graphic>
          <a:graphicData uri="http://schemas.openxmlformats.org/presentationml/2006/ole">
            <mc:AlternateContent xmlns:mc="http://schemas.openxmlformats.org/markup-compatibility/2006">
              <mc:Choice xmlns:v="urn:schemas-microsoft-com:vml" Requires="v">
                <p:oleObj name="Equation" r:id="rId4" imgW="3327400" imgH="304800" progId="Equation.3">
                  <p:embed/>
                </p:oleObj>
              </mc:Choice>
              <mc:Fallback>
                <p:oleObj name="Equation" r:id="rId4" imgW="3327400" imgH="3048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2425" y="2819400"/>
                        <a:ext cx="74866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0070" name="TextBox 6"/>
          <p:cNvSpPr txBox="1">
            <a:spLocks noChangeArrowheads="1"/>
          </p:cNvSpPr>
          <p:nvPr/>
        </p:nvSpPr>
        <p:spPr bwMode="auto">
          <a:xfrm>
            <a:off x="2155825" y="3733800"/>
            <a:ext cx="6804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0071" name="Object 7"/>
          <p:cNvGraphicFramePr>
            <a:graphicFrameLocks noChangeAspect="1"/>
          </p:cNvGraphicFramePr>
          <p:nvPr/>
        </p:nvGraphicFramePr>
        <p:xfrm>
          <a:off x="3222625" y="4648200"/>
          <a:ext cx="5294313" cy="838200"/>
        </p:xfrm>
        <a:graphic>
          <a:graphicData uri="http://schemas.openxmlformats.org/presentationml/2006/ole">
            <mc:AlternateContent xmlns:mc="http://schemas.openxmlformats.org/markup-compatibility/2006">
              <mc:Choice xmlns:v="urn:schemas-microsoft-com:vml" Requires="v">
                <p:oleObj name="Equation" r:id="rId6" imgW="3048000" imgH="482600" progId="Equation.3">
                  <p:embed/>
                </p:oleObj>
              </mc:Choice>
              <mc:Fallback>
                <p:oleObj name="Equation" r:id="rId6" imgW="3048000" imgH="482600"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2625" y="4648200"/>
                        <a:ext cx="529431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0072" name="TextBox 8"/>
          <p:cNvSpPr txBox="1">
            <a:spLocks noChangeArrowheads="1"/>
          </p:cNvSpPr>
          <p:nvPr/>
        </p:nvSpPr>
        <p:spPr bwMode="auto">
          <a:xfrm>
            <a:off x="10614025" y="2971800"/>
            <a:ext cx="5381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sp>
        <p:nvSpPr>
          <p:cNvPr id="600073" name="TextBox 9"/>
          <p:cNvSpPr txBox="1">
            <a:spLocks noChangeArrowheads="1"/>
          </p:cNvSpPr>
          <p:nvPr/>
        </p:nvSpPr>
        <p:spPr bwMode="auto">
          <a:xfrm>
            <a:off x="1346200" y="6096000"/>
            <a:ext cx="3613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We can approximate (1) as:</a:t>
            </a:r>
          </a:p>
        </p:txBody>
      </p:sp>
      <p:graphicFrame>
        <p:nvGraphicFramePr>
          <p:cNvPr id="600074" name="Object 10"/>
          <p:cNvGraphicFramePr>
            <a:graphicFrameLocks noChangeAspect="1"/>
          </p:cNvGraphicFramePr>
          <p:nvPr/>
        </p:nvGraphicFramePr>
        <p:xfrm>
          <a:off x="3527425" y="6934200"/>
          <a:ext cx="3738563" cy="825500"/>
        </p:xfrm>
        <a:graphic>
          <a:graphicData uri="http://schemas.openxmlformats.org/presentationml/2006/ole">
            <mc:AlternateContent xmlns:mc="http://schemas.openxmlformats.org/markup-compatibility/2006">
              <mc:Choice xmlns:v="urn:schemas-microsoft-com:vml" Requires="v">
                <p:oleObj name="Equation" r:id="rId8" imgW="1955800" imgH="431800" progId="Equation.3">
                  <p:embed/>
                </p:oleObj>
              </mc:Choice>
              <mc:Fallback>
                <p:oleObj name="Equation" r:id="rId8" imgW="1955800" imgH="431800" progId="Equation.3">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7425" y="6934200"/>
                        <a:ext cx="3738563"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0075" name="TextBox 11"/>
          <p:cNvSpPr txBox="1">
            <a:spLocks noChangeArrowheads="1"/>
          </p:cNvSpPr>
          <p:nvPr/>
        </p:nvSpPr>
        <p:spPr bwMode="auto">
          <a:xfrm>
            <a:off x="7794625" y="7162800"/>
            <a:ext cx="2181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Martin Equation</a:t>
            </a:r>
          </a:p>
        </p:txBody>
      </p:sp>
      <p:sp>
        <p:nvSpPr>
          <p:cNvPr id="600076" name="TextBox 12"/>
          <p:cNvSpPr txBox="1">
            <a:spLocks noChangeArrowheads="1"/>
          </p:cNvSpPr>
          <p:nvPr/>
        </p:nvSpPr>
        <p:spPr bwMode="auto">
          <a:xfrm>
            <a:off x="1317625" y="8305800"/>
            <a:ext cx="10252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Utracki and Jamieson “Polymer Physics From Suspensions to Nanocomposites and Beyond” 2010 Chapter 1</a:t>
            </a: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51D4930-A72F-CD4D-B629-238A0F3E1E99}" type="slidenum">
              <a:rPr lang="en-US"/>
              <a:pPr>
                <a:defRPr/>
              </a:pPr>
              <a:t>123</a:t>
            </a:fld>
            <a:endParaRPr lang="en-US" dirty="0"/>
          </a:p>
        </p:txBody>
      </p:sp>
      <p:sp>
        <p:nvSpPr>
          <p:cNvPr id="601090" name="TextBox 12"/>
          <p:cNvSpPr txBox="1">
            <a:spLocks noChangeArrowheads="1"/>
          </p:cNvSpPr>
          <p:nvPr/>
        </p:nvSpPr>
        <p:spPr bwMode="auto">
          <a:xfrm>
            <a:off x="3302000" y="8686800"/>
            <a:ext cx="6886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pic>
        <p:nvPicPr>
          <p:cNvPr id="601091" name="Picture 1" descr="plot.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73400" y="3733800"/>
            <a:ext cx="7002463"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1092" name="TextBox 1"/>
          <p:cNvSpPr txBox="1">
            <a:spLocks noChangeArrowheads="1"/>
          </p:cNvSpPr>
          <p:nvPr/>
        </p:nvSpPr>
        <p:spPr bwMode="auto">
          <a:xfrm>
            <a:off x="3378200" y="609600"/>
            <a:ext cx="62642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Intrinsic, specific &amp; reduced “viscosity”</a:t>
            </a:r>
          </a:p>
        </p:txBody>
      </p:sp>
      <p:graphicFrame>
        <p:nvGraphicFramePr>
          <p:cNvPr id="601093" name="Object 5"/>
          <p:cNvGraphicFramePr>
            <a:graphicFrameLocks noChangeAspect="1"/>
          </p:cNvGraphicFramePr>
          <p:nvPr/>
        </p:nvGraphicFramePr>
        <p:xfrm>
          <a:off x="1679575" y="1295400"/>
          <a:ext cx="7372350" cy="685800"/>
        </p:xfrm>
        <a:graphic>
          <a:graphicData uri="http://schemas.openxmlformats.org/presentationml/2006/ole">
            <mc:AlternateContent xmlns:mc="http://schemas.openxmlformats.org/markup-compatibility/2006">
              <mc:Choice xmlns:v="urn:schemas-microsoft-com:vml" Requires="v">
                <p:oleObj name="Equation" r:id="rId3" imgW="3276600" imgH="304800" progId="Equation.3">
                  <p:embed/>
                </p:oleObj>
              </mc:Choice>
              <mc:Fallback>
                <p:oleObj name="Equation" r:id="rId3" imgW="3276600" imgH="3048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9575" y="1295400"/>
                        <a:ext cx="73723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1094" name="TextBox 6"/>
          <p:cNvSpPr txBox="1">
            <a:spLocks noChangeArrowheads="1"/>
          </p:cNvSpPr>
          <p:nvPr/>
        </p:nvSpPr>
        <p:spPr bwMode="auto">
          <a:xfrm>
            <a:off x="2155825" y="2057400"/>
            <a:ext cx="6804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1095" name="Object 7"/>
          <p:cNvGraphicFramePr>
            <a:graphicFrameLocks noChangeAspect="1"/>
          </p:cNvGraphicFramePr>
          <p:nvPr/>
        </p:nvGraphicFramePr>
        <p:xfrm>
          <a:off x="3255963" y="2667000"/>
          <a:ext cx="5227637" cy="838200"/>
        </p:xfrm>
        <a:graphic>
          <a:graphicData uri="http://schemas.openxmlformats.org/presentationml/2006/ole">
            <mc:AlternateContent xmlns:mc="http://schemas.openxmlformats.org/markup-compatibility/2006">
              <mc:Choice xmlns:v="urn:schemas-microsoft-com:vml" Requires="v">
                <p:oleObj name="Equation" r:id="rId5" imgW="3009900" imgH="482600" progId="Equation.3">
                  <p:embed/>
                </p:oleObj>
              </mc:Choice>
              <mc:Fallback>
                <p:oleObj name="Equation" r:id="rId5" imgW="3009900" imgH="48260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5963" y="2667000"/>
                        <a:ext cx="5227637"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1096" name="TextBox 8"/>
          <p:cNvSpPr txBox="1">
            <a:spLocks noChangeArrowheads="1"/>
          </p:cNvSpPr>
          <p:nvPr/>
        </p:nvSpPr>
        <p:spPr bwMode="auto">
          <a:xfrm>
            <a:off x="10614025" y="1447800"/>
            <a:ext cx="5381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sp>
        <p:nvSpPr>
          <p:cNvPr id="601097" name="TextBox 2"/>
          <p:cNvSpPr txBox="1">
            <a:spLocks noChangeArrowheads="1"/>
          </p:cNvSpPr>
          <p:nvPr/>
        </p:nvSpPr>
        <p:spPr bwMode="auto">
          <a:xfrm>
            <a:off x="7569200" y="3733800"/>
            <a:ext cx="3454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Concentration Effect</a:t>
            </a: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A7ADE02-C204-A04E-94B3-234A707441A0}" type="slidenum">
              <a:rPr lang="en-US"/>
              <a:pPr>
                <a:defRPr/>
              </a:pPr>
              <a:t>124</a:t>
            </a:fld>
            <a:endParaRPr lang="en-US" dirty="0"/>
          </a:p>
        </p:txBody>
      </p:sp>
      <p:sp>
        <p:nvSpPr>
          <p:cNvPr id="602114" name="TextBox 12"/>
          <p:cNvSpPr txBox="1">
            <a:spLocks noChangeArrowheads="1"/>
          </p:cNvSpPr>
          <p:nvPr/>
        </p:nvSpPr>
        <p:spPr bwMode="auto">
          <a:xfrm>
            <a:off x="3302000" y="8686800"/>
            <a:ext cx="6886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sp>
        <p:nvSpPr>
          <p:cNvPr id="602115" name="TextBox 1"/>
          <p:cNvSpPr txBox="1">
            <a:spLocks noChangeArrowheads="1"/>
          </p:cNvSpPr>
          <p:nvPr/>
        </p:nvSpPr>
        <p:spPr bwMode="auto">
          <a:xfrm>
            <a:off x="3378200" y="609600"/>
            <a:ext cx="62642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Intrinsic, specific &amp; reduced “viscosity”</a:t>
            </a:r>
          </a:p>
        </p:txBody>
      </p:sp>
      <p:graphicFrame>
        <p:nvGraphicFramePr>
          <p:cNvPr id="602116" name="Object 5"/>
          <p:cNvGraphicFramePr>
            <a:graphicFrameLocks noChangeAspect="1"/>
          </p:cNvGraphicFramePr>
          <p:nvPr/>
        </p:nvGraphicFramePr>
        <p:xfrm>
          <a:off x="1679575" y="1295400"/>
          <a:ext cx="7372350" cy="685800"/>
        </p:xfrm>
        <a:graphic>
          <a:graphicData uri="http://schemas.openxmlformats.org/presentationml/2006/ole">
            <mc:AlternateContent xmlns:mc="http://schemas.openxmlformats.org/markup-compatibility/2006">
              <mc:Choice xmlns:v="urn:schemas-microsoft-com:vml" Requires="v">
                <p:oleObj name="Equation" r:id="rId2" imgW="3276600" imgH="304800" progId="Equation.3">
                  <p:embed/>
                </p:oleObj>
              </mc:Choice>
              <mc:Fallback>
                <p:oleObj name="Equation" r:id="rId2" imgW="3276600" imgH="304800" progId="Equation.3">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295400"/>
                        <a:ext cx="73723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2117" name="TextBox 6"/>
          <p:cNvSpPr txBox="1">
            <a:spLocks noChangeArrowheads="1"/>
          </p:cNvSpPr>
          <p:nvPr/>
        </p:nvSpPr>
        <p:spPr bwMode="auto">
          <a:xfrm>
            <a:off x="2155825" y="2057400"/>
            <a:ext cx="6804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2118" name="Object 7"/>
          <p:cNvGraphicFramePr>
            <a:graphicFrameLocks noChangeAspect="1"/>
          </p:cNvGraphicFramePr>
          <p:nvPr/>
        </p:nvGraphicFramePr>
        <p:xfrm>
          <a:off x="3255963" y="2667000"/>
          <a:ext cx="5227637" cy="838200"/>
        </p:xfrm>
        <a:graphic>
          <a:graphicData uri="http://schemas.openxmlformats.org/presentationml/2006/ole">
            <mc:AlternateContent xmlns:mc="http://schemas.openxmlformats.org/markup-compatibility/2006">
              <mc:Choice xmlns:v="urn:schemas-microsoft-com:vml" Requires="v">
                <p:oleObj name="Equation" r:id="rId4" imgW="3009900" imgH="482600" progId="Equation.3">
                  <p:embed/>
                </p:oleObj>
              </mc:Choice>
              <mc:Fallback>
                <p:oleObj name="Equation" r:id="rId4" imgW="3009900" imgH="4826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963" y="2667000"/>
                        <a:ext cx="5227637"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2119" name="TextBox 8"/>
          <p:cNvSpPr txBox="1">
            <a:spLocks noChangeArrowheads="1"/>
          </p:cNvSpPr>
          <p:nvPr/>
        </p:nvSpPr>
        <p:spPr bwMode="auto">
          <a:xfrm>
            <a:off x="10614025" y="1447800"/>
            <a:ext cx="5381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pic>
        <p:nvPicPr>
          <p:cNvPr id="602120" name="Picture 2" descr="plot 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35200" y="3810000"/>
            <a:ext cx="9329738"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2121" name="TextBox 10"/>
          <p:cNvSpPr txBox="1">
            <a:spLocks noChangeArrowheads="1"/>
          </p:cNvSpPr>
          <p:nvPr/>
        </p:nvSpPr>
        <p:spPr bwMode="auto">
          <a:xfrm>
            <a:off x="7312025" y="3733800"/>
            <a:ext cx="39687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Concentration Effect, c*</a:t>
            </a: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0488AB2-76BF-B24C-94FF-293FBEAAB5D1}" type="slidenum">
              <a:rPr lang="en-US"/>
              <a:pPr>
                <a:defRPr/>
              </a:pPr>
              <a:t>125</a:t>
            </a:fld>
            <a:endParaRPr lang="en-US" dirty="0"/>
          </a:p>
        </p:txBody>
      </p:sp>
      <p:sp>
        <p:nvSpPr>
          <p:cNvPr id="603138" name="TextBox 12"/>
          <p:cNvSpPr txBox="1">
            <a:spLocks noChangeArrowheads="1"/>
          </p:cNvSpPr>
          <p:nvPr/>
        </p:nvSpPr>
        <p:spPr bwMode="auto">
          <a:xfrm>
            <a:off x="3302000" y="8686800"/>
            <a:ext cx="6886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sp>
        <p:nvSpPr>
          <p:cNvPr id="603139" name="TextBox 1"/>
          <p:cNvSpPr txBox="1">
            <a:spLocks noChangeArrowheads="1"/>
          </p:cNvSpPr>
          <p:nvPr/>
        </p:nvSpPr>
        <p:spPr bwMode="auto">
          <a:xfrm>
            <a:off x="3378200" y="609600"/>
            <a:ext cx="62642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Intrinsic, specific &amp; reduced “viscosity”</a:t>
            </a:r>
          </a:p>
        </p:txBody>
      </p:sp>
      <p:graphicFrame>
        <p:nvGraphicFramePr>
          <p:cNvPr id="603140" name="Object 5"/>
          <p:cNvGraphicFramePr>
            <a:graphicFrameLocks noChangeAspect="1"/>
          </p:cNvGraphicFramePr>
          <p:nvPr/>
        </p:nvGraphicFramePr>
        <p:xfrm>
          <a:off x="1679575" y="1295400"/>
          <a:ext cx="7372350" cy="685800"/>
        </p:xfrm>
        <a:graphic>
          <a:graphicData uri="http://schemas.openxmlformats.org/presentationml/2006/ole">
            <mc:AlternateContent xmlns:mc="http://schemas.openxmlformats.org/markup-compatibility/2006">
              <mc:Choice xmlns:v="urn:schemas-microsoft-com:vml" Requires="v">
                <p:oleObj name="Equation" r:id="rId2" imgW="3276600" imgH="304800" progId="Equation.3">
                  <p:embed/>
                </p:oleObj>
              </mc:Choice>
              <mc:Fallback>
                <p:oleObj name="Equation" r:id="rId2" imgW="3276600" imgH="304800" progId="Equation.3">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295400"/>
                        <a:ext cx="73723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3141" name="TextBox 6"/>
          <p:cNvSpPr txBox="1">
            <a:spLocks noChangeArrowheads="1"/>
          </p:cNvSpPr>
          <p:nvPr/>
        </p:nvSpPr>
        <p:spPr bwMode="auto">
          <a:xfrm>
            <a:off x="2155825" y="2057400"/>
            <a:ext cx="6804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3142" name="Object 7"/>
          <p:cNvGraphicFramePr>
            <a:graphicFrameLocks noChangeAspect="1"/>
          </p:cNvGraphicFramePr>
          <p:nvPr/>
        </p:nvGraphicFramePr>
        <p:xfrm>
          <a:off x="3255963" y="2667000"/>
          <a:ext cx="5227637" cy="838200"/>
        </p:xfrm>
        <a:graphic>
          <a:graphicData uri="http://schemas.openxmlformats.org/presentationml/2006/ole">
            <mc:AlternateContent xmlns:mc="http://schemas.openxmlformats.org/markup-compatibility/2006">
              <mc:Choice xmlns:v="urn:schemas-microsoft-com:vml" Requires="v">
                <p:oleObj name="Equation" r:id="rId4" imgW="3009900" imgH="482600" progId="Equation.3">
                  <p:embed/>
                </p:oleObj>
              </mc:Choice>
              <mc:Fallback>
                <p:oleObj name="Equation" r:id="rId4" imgW="3009900" imgH="4826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963" y="2667000"/>
                        <a:ext cx="5227637"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3143" name="TextBox 8"/>
          <p:cNvSpPr txBox="1">
            <a:spLocks noChangeArrowheads="1"/>
          </p:cNvSpPr>
          <p:nvPr/>
        </p:nvSpPr>
        <p:spPr bwMode="auto">
          <a:xfrm>
            <a:off x="10614025" y="1447800"/>
            <a:ext cx="5381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pic>
        <p:nvPicPr>
          <p:cNvPr id="603144" name="Picture 4" descr="plot 2.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540000" y="3886200"/>
            <a:ext cx="9296400" cy="480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3145" name="TextBox 5"/>
          <p:cNvSpPr txBox="1">
            <a:spLocks noChangeArrowheads="1"/>
          </p:cNvSpPr>
          <p:nvPr/>
        </p:nvSpPr>
        <p:spPr bwMode="auto">
          <a:xfrm>
            <a:off x="7493000" y="4191000"/>
            <a:ext cx="26082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Solvent Quality</a:t>
            </a:r>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34F29D93-7F92-3D45-8D77-A7A3DC753C70}" type="slidenum">
              <a:rPr lang="en-US"/>
              <a:pPr>
                <a:defRPr/>
              </a:pPr>
              <a:t>126</a:t>
            </a:fld>
            <a:endParaRPr lang="en-US" dirty="0"/>
          </a:p>
        </p:txBody>
      </p:sp>
      <p:sp>
        <p:nvSpPr>
          <p:cNvPr id="604162" name="TextBox 12"/>
          <p:cNvSpPr txBox="1">
            <a:spLocks noChangeArrowheads="1"/>
          </p:cNvSpPr>
          <p:nvPr/>
        </p:nvSpPr>
        <p:spPr bwMode="auto">
          <a:xfrm>
            <a:off x="3302000" y="8686800"/>
            <a:ext cx="6886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sp>
        <p:nvSpPr>
          <p:cNvPr id="604163" name="TextBox 1"/>
          <p:cNvSpPr txBox="1">
            <a:spLocks noChangeArrowheads="1"/>
          </p:cNvSpPr>
          <p:nvPr/>
        </p:nvSpPr>
        <p:spPr bwMode="auto">
          <a:xfrm>
            <a:off x="3378200" y="609600"/>
            <a:ext cx="62642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Intrinsic, specific &amp; reduced “viscosity”</a:t>
            </a:r>
          </a:p>
        </p:txBody>
      </p:sp>
      <p:graphicFrame>
        <p:nvGraphicFramePr>
          <p:cNvPr id="604164" name="Object 5"/>
          <p:cNvGraphicFramePr>
            <a:graphicFrameLocks noChangeAspect="1"/>
          </p:cNvGraphicFramePr>
          <p:nvPr/>
        </p:nvGraphicFramePr>
        <p:xfrm>
          <a:off x="1679575" y="1295400"/>
          <a:ext cx="7372350" cy="685800"/>
        </p:xfrm>
        <a:graphic>
          <a:graphicData uri="http://schemas.openxmlformats.org/presentationml/2006/ole">
            <mc:AlternateContent xmlns:mc="http://schemas.openxmlformats.org/markup-compatibility/2006">
              <mc:Choice xmlns:v="urn:schemas-microsoft-com:vml" Requires="v">
                <p:oleObj name="Equation" r:id="rId2" imgW="3276600" imgH="304800" progId="Equation.3">
                  <p:embed/>
                </p:oleObj>
              </mc:Choice>
              <mc:Fallback>
                <p:oleObj name="Equation" r:id="rId2" imgW="3276600" imgH="304800" progId="Equation.3">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295400"/>
                        <a:ext cx="73723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4165" name="TextBox 6"/>
          <p:cNvSpPr txBox="1">
            <a:spLocks noChangeArrowheads="1"/>
          </p:cNvSpPr>
          <p:nvPr/>
        </p:nvSpPr>
        <p:spPr bwMode="auto">
          <a:xfrm>
            <a:off x="2155825" y="2057400"/>
            <a:ext cx="6804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4166" name="Object 7"/>
          <p:cNvGraphicFramePr>
            <a:graphicFrameLocks noChangeAspect="1"/>
          </p:cNvGraphicFramePr>
          <p:nvPr/>
        </p:nvGraphicFramePr>
        <p:xfrm>
          <a:off x="3255963" y="2667000"/>
          <a:ext cx="5227637" cy="838200"/>
        </p:xfrm>
        <a:graphic>
          <a:graphicData uri="http://schemas.openxmlformats.org/presentationml/2006/ole">
            <mc:AlternateContent xmlns:mc="http://schemas.openxmlformats.org/markup-compatibility/2006">
              <mc:Choice xmlns:v="urn:schemas-microsoft-com:vml" Requires="v">
                <p:oleObj name="Equation" r:id="rId4" imgW="3009900" imgH="482600" progId="Equation.3">
                  <p:embed/>
                </p:oleObj>
              </mc:Choice>
              <mc:Fallback>
                <p:oleObj name="Equation" r:id="rId4" imgW="3009900" imgH="4826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963" y="2667000"/>
                        <a:ext cx="5227637"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4167" name="TextBox 8"/>
          <p:cNvSpPr txBox="1">
            <a:spLocks noChangeArrowheads="1"/>
          </p:cNvSpPr>
          <p:nvPr/>
        </p:nvSpPr>
        <p:spPr bwMode="auto">
          <a:xfrm>
            <a:off x="10614025" y="1447800"/>
            <a:ext cx="5381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pic>
        <p:nvPicPr>
          <p:cNvPr id="604168" name="Picture 1" descr="plot 3.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2600" y="4343400"/>
            <a:ext cx="7888288" cy="407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69" name="TextBox 11"/>
          <p:cNvSpPr txBox="1">
            <a:spLocks noChangeArrowheads="1"/>
          </p:cNvSpPr>
          <p:nvPr/>
        </p:nvSpPr>
        <p:spPr bwMode="auto">
          <a:xfrm>
            <a:off x="4978400" y="4191000"/>
            <a:ext cx="39798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Molecular Weight Effect</a:t>
            </a:r>
          </a:p>
        </p:txBody>
      </p:sp>
      <p:graphicFrame>
        <p:nvGraphicFramePr>
          <p:cNvPr id="604170" name="Object 2"/>
          <p:cNvGraphicFramePr>
            <a:graphicFrameLocks noChangeAspect="1"/>
          </p:cNvGraphicFramePr>
          <p:nvPr/>
        </p:nvGraphicFramePr>
        <p:xfrm>
          <a:off x="9017000" y="5715000"/>
          <a:ext cx="2292350" cy="806450"/>
        </p:xfrm>
        <a:graphic>
          <a:graphicData uri="http://schemas.openxmlformats.org/presentationml/2006/ole">
            <mc:AlternateContent xmlns:mc="http://schemas.openxmlformats.org/markup-compatibility/2006">
              <mc:Choice xmlns:v="urn:schemas-microsoft-com:vml" Requires="v">
                <p:oleObj name="Equation" r:id="rId7" imgW="685800" imgH="241300" progId="Equation.3">
                  <p:embed/>
                </p:oleObj>
              </mc:Choice>
              <mc:Fallback>
                <p:oleObj name="Equation" r:id="rId7" imgW="685800" imgH="241300" progId="Equation.3">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17000" y="5715000"/>
                        <a:ext cx="2292350"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9415CB6-BE71-364B-B57F-62E8D0AF7084}" type="slidenum">
              <a:rPr lang="en-US"/>
              <a:pPr>
                <a:defRPr/>
              </a:pPr>
              <a:t>127</a:t>
            </a:fld>
            <a:endParaRPr lang="en-US"/>
          </a:p>
        </p:txBody>
      </p:sp>
      <p:pic>
        <p:nvPicPr>
          <p:cNvPr id="60518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9300" y="101600"/>
            <a:ext cx="11506200" cy="953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4417A9A-91D4-1845-8A69-09A93089EFDF}" type="slidenum">
              <a:rPr lang="en-US"/>
              <a:pPr>
                <a:defRPr/>
              </a:pPr>
              <a:t>128</a:t>
            </a:fld>
            <a:endParaRPr lang="en-US"/>
          </a:p>
        </p:txBody>
      </p:sp>
      <p:pic>
        <p:nvPicPr>
          <p:cNvPr id="6062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01600"/>
            <a:ext cx="12484100" cy="953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C345DEC-C480-2247-ABCA-C1C5F00F809E}" type="slidenum">
              <a:rPr lang="en-US"/>
              <a:pPr>
                <a:defRPr/>
              </a:pPr>
              <a:t>129</a:t>
            </a:fld>
            <a:endParaRPr lang="en-US" dirty="0"/>
          </a:p>
        </p:txBody>
      </p:sp>
      <p:sp>
        <p:nvSpPr>
          <p:cNvPr id="607234" name="TextBox 12"/>
          <p:cNvSpPr txBox="1">
            <a:spLocks noChangeArrowheads="1"/>
          </p:cNvSpPr>
          <p:nvPr/>
        </p:nvSpPr>
        <p:spPr bwMode="auto">
          <a:xfrm>
            <a:off x="3302000" y="8686800"/>
            <a:ext cx="6886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sp>
        <p:nvSpPr>
          <p:cNvPr id="607235" name="TextBox 1"/>
          <p:cNvSpPr txBox="1">
            <a:spLocks noChangeArrowheads="1"/>
          </p:cNvSpPr>
          <p:nvPr/>
        </p:nvSpPr>
        <p:spPr bwMode="auto">
          <a:xfrm>
            <a:off x="3378200" y="609600"/>
            <a:ext cx="62642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Intrinsic, specific &amp; reduced “viscosity”</a:t>
            </a:r>
          </a:p>
        </p:txBody>
      </p:sp>
      <p:graphicFrame>
        <p:nvGraphicFramePr>
          <p:cNvPr id="607236" name="Object 5"/>
          <p:cNvGraphicFramePr>
            <a:graphicFrameLocks noChangeAspect="1"/>
          </p:cNvGraphicFramePr>
          <p:nvPr/>
        </p:nvGraphicFramePr>
        <p:xfrm>
          <a:off x="1679575" y="1295400"/>
          <a:ext cx="7372350" cy="685800"/>
        </p:xfrm>
        <a:graphic>
          <a:graphicData uri="http://schemas.openxmlformats.org/presentationml/2006/ole">
            <mc:AlternateContent xmlns:mc="http://schemas.openxmlformats.org/markup-compatibility/2006">
              <mc:Choice xmlns:v="urn:schemas-microsoft-com:vml" Requires="v">
                <p:oleObj name="Equation" r:id="rId2" imgW="3276600" imgH="304800" progId="Equation.3">
                  <p:embed/>
                </p:oleObj>
              </mc:Choice>
              <mc:Fallback>
                <p:oleObj name="Equation" r:id="rId2" imgW="3276600" imgH="304800" progId="Equation.3">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295400"/>
                        <a:ext cx="73723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7237" name="TextBox 6"/>
          <p:cNvSpPr txBox="1">
            <a:spLocks noChangeArrowheads="1"/>
          </p:cNvSpPr>
          <p:nvPr/>
        </p:nvSpPr>
        <p:spPr bwMode="auto">
          <a:xfrm>
            <a:off x="2155825" y="2057400"/>
            <a:ext cx="6804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7238" name="Object 7"/>
          <p:cNvGraphicFramePr>
            <a:graphicFrameLocks noChangeAspect="1"/>
          </p:cNvGraphicFramePr>
          <p:nvPr/>
        </p:nvGraphicFramePr>
        <p:xfrm>
          <a:off x="3255963" y="2667000"/>
          <a:ext cx="5227637" cy="838200"/>
        </p:xfrm>
        <a:graphic>
          <a:graphicData uri="http://schemas.openxmlformats.org/presentationml/2006/ole">
            <mc:AlternateContent xmlns:mc="http://schemas.openxmlformats.org/markup-compatibility/2006">
              <mc:Choice xmlns:v="urn:schemas-microsoft-com:vml" Requires="v">
                <p:oleObj name="Equation" r:id="rId4" imgW="3009900" imgH="482600" progId="Equation.3">
                  <p:embed/>
                </p:oleObj>
              </mc:Choice>
              <mc:Fallback>
                <p:oleObj name="Equation" r:id="rId4" imgW="3009900" imgH="4826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963" y="2667000"/>
                        <a:ext cx="5227637"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7239" name="TextBox 8"/>
          <p:cNvSpPr txBox="1">
            <a:spLocks noChangeArrowheads="1"/>
          </p:cNvSpPr>
          <p:nvPr/>
        </p:nvSpPr>
        <p:spPr bwMode="auto">
          <a:xfrm>
            <a:off x="10614025" y="1447800"/>
            <a:ext cx="5381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pic>
        <p:nvPicPr>
          <p:cNvPr id="607240" name="Picture 5" descr="plot 4.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635000" y="4343400"/>
            <a:ext cx="7508875"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7241" name="TextBox 13"/>
          <p:cNvSpPr txBox="1">
            <a:spLocks noChangeArrowheads="1"/>
          </p:cNvSpPr>
          <p:nvPr/>
        </p:nvSpPr>
        <p:spPr bwMode="auto">
          <a:xfrm>
            <a:off x="5343525" y="4191000"/>
            <a:ext cx="32496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Temperature Effect</a:t>
            </a:r>
          </a:p>
        </p:txBody>
      </p:sp>
      <p:graphicFrame>
        <p:nvGraphicFramePr>
          <p:cNvPr id="607242" name="Object 6"/>
          <p:cNvGraphicFramePr>
            <a:graphicFrameLocks noChangeAspect="1"/>
          </p:cNvGraphicFramePr>
          <p:nvPr/>
        </p:nvGraphicFramePr>
        <p:xfrm>
          <a:off x="9017000" y="5562600"/>
          <a:ext cx="2960688" cy="1308100"/>
        </p:xfrm>
        <a:graphic>
          <a:graphicData uri="http://schemas.openxmlformats.org/presentationml/2006/ole">
            <mc:AlternateContent xmlns:mc="http://schemas.openxmlformats.org/markup-compatibility/2006">
              <mc:Choice xmlns:v="urn:schemas-microsoft-com:vml" Requires="v">
                <p:oleObj name="Equation" r:id="rId7" imgW="1092200" imgH="482600" progId="Equation.3">
                  <p:embed/>
                </p:oleObj>
              </mc:Choice>
              <mc:Fallback>
                <p:oleObj name="Equation" r:id="rId7" imgW="1092200" imgH="482600"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17000" y="5562600"/>
                        <a:ext cx="2960688"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662AD51E-6D25-F741-957C-F2A4A1BC7807}" type="slidenum">
              <a:rPr lang="en-US"/>
              <a:pPr>
                <a:defRPr/>
              </a:pPr>
              <a:t>13</a:t>
            </a:fld>
            <a:endParaRPr lang="en-US"/>
          </a:p>
        </p:txBody>
      </p:sp>
      <p:sp>
        <p:nvSpPr>
          <p:cNvPr id="546818" name="TextBox 1"/>
          <p:cNvSpPr txBox="1">
            <a:spLocks noChangeArrowheads="1"/>
          </p:cNvSpPr>
          <p:nvPr/>
        </p:nvSpPr>
        <p:spPr bwMode="auto">
          <a:xfrm flipH="1">
            <a:off x="612028" y="538694"/>
            <a:ext cx="73914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mj-lt"/>
              </a:rPr>
              <a:t>We have considered an </a:t>
            </a:r>
            <a:r>
              <a:rPr lang="en-US" dirty="0" err="1">
                <a:latin typeface="+mj-lt"/>
              </a:rPr>
              <a:t>athermal</a:t>
            </a:r>
            <a:r>
              <a:rPr lang="en-US" dirty="0">
                <a:latin typeface="+mj-lt"/>
              </a:rPr>
              <a:t> hard core potential (excluded volume, ‘b’, from </a:t>
            </a:r>
            <a:r>
              <a:rPr lang="en-US" dirty="0" err="1">
                <a:latin typeface="+mj-lt"/>
              </a:rPr>
              <a:t>VdW</a:t>
            </a:r>
            <a:r>
              <a:rPr lang="en-US" dirty="0">
                <a:latin typeface="+mj-lt"/>
              </a:rPr>
              <a:t> equation)</a:t>
            </a:r>
          </a:p>
        </p:txBody>
      </p:sp>
      <p:pic>
        <p:nvPicPr>
          <p:cNvPr id="54681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1728" y="1597862"/>
            <a:ext cx="2286000"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46820" name="TextBox 5"/>
          <p:cNvSpPr txBox="1">
            <a:spLocks noChangeArrowheads="1"/>
          </p:cNvSpPr>
          <p:nvPr/>
        </p:nvSpPr>
        <p:spPr bwMode="auto">
          <a:xfrm flipH="1">
            <a:off x="952001" y="3373422"/>
            <a:ext cx="11658600" cy="6001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mj-lt"/>
              </a:rPr>
              <a:t>But </a:t>
            </a:r>
            <a:r>
              <a:rPr lang="en-US" dirty="0" err="1">
                <a:latin typeface="+mj-lt"/>
              </a:rPr>
              <a:t>V</a:t>
            </a:r>
            <a:r>
              <a:rPr lang="en-US" baseline="-25000" dirty="0" err="1">
                <a:latin typeface="+mj-lt"/>
              </a:rPr>
              <a:t>c</a:t>
            </a:r>
            <a:r>
              <a:rPr lang="en-US" dirty="0">
                <a:latin typeface="+mj-lt"/>
              </a:rPr>
              <a:t> actually has an inverse temperature component associated with attractive enthalpic interactions between monomers and solvent molecules (attractive binary interactions, ‘</a:t>
            </a:r>
            <a:r>
              <a:rPr lang="en-US" i="1" dirty="0">
                <a:latin typeface="+mj-lt"/>
              </a:rPr>
              <a:t>a</a:t>
            </a:r>
            <a:r>
              <a:rPr lang="en-US" dirty="0">
                <a:latin typeface="+mj-lt"/>
              </a:rPr>
              <a:t>’, from </a:t>
            </a:r>
            <a:r>
              <a:rPr lang="en-US" dirty="0" err="1">
                <a:latin typeface="+mj-lt"/>
              </a:rPr>
              <a:t>VdW</a:t>
            </a:r>
            <a:r>
              <a:rPr lang="en-US" dirty="0">
                <a:latin typeface="+mj-lt"/>
              </a:rPr>
              <a:t> equation)</a:t>
            </a:r>
          </a:p>
          <a:p>
            <a:pPr algn="l" eaLnBrk="1" hangingPunct="1"/>
            <a:endParaRPr lang="en-US" dirty="0">
              <a:latin typeface="+mj-lt"/>
            </a:endParaRPr>
          </a:p>
          <a:p>
            <a:pPr algn="l" eaLnBrk="1" hangingPunct="1"/>
            <a:r>
              <a:rPr lang="en-US" dirty="0">
                <a:latin typeface="+mj-lt"/>
              </a:rPr>
              <a:t>The interaction (attractive) energy between a monomer and the polymer/solvent system is on average &lt;E(R)&gt; for a given end-to-end distance R (defining a conformational state).  This modifies the probability of a chain having an end-to-end distance R by the Boltzmann probability,</a:t>
            </a:r>
          </a:p>
          <a:p>
            <a:pPr algn="l" eaLnBrk="1" hangingPunct="1"/>
            <a:endParaRPr lang="en-US" dirty="0">
              <a:latin typeface="+mj-lt"/>
            </a:endParaRPr>
          </a:p>
          <a:p>
            <a:pPr algn="l" eaLnBrk="1" hangingPunct="1"/>
            <a:endParaRPr lang="en-US" dirty="0">
              <a:latin typeface="+mj-lt"/>
            </a:endParaRPr>
          </a:p>
          <a:p>
            <a:pPr algn="l" eaLnBrk="1" hangingPunct="1"/>
            <a:r>
              <a:rPr lang="en-US" dirty="0">
                <a:latin typeface="+mj-lt"/>
              </a:rPr>
              <a:t>&lt;E(R)&gt; is made up of pp, </a:t>
            </a:r>
            <a:r>
              <a:rPr lang="en-US" dirty="0" err="1">
                <a:latin typeface="+mj-lt"/>
              </a:rPr>
              <a:t>ps</a:t>
            </a:r>
            <a:r>
              <a:rPr lang="en-US" dirty="0">
                <a:latin typeface="+mj-lt"/>
              </a:rPr>
              <a:t>, ss interactions with an average change in attractive energy on solvation of a polymer</a:t>
            </a:r>
            <a:r>
              <a:rPr lang="en-US" dirty="0"/>
              <a:t> </a:t>
            </a:r>
            <a:r>
              <a:rPr lang="el-GR" i="1" dirty="0"/>
              <a:t>Δε = (ε</a:t>
            </a:r>
            <a:r>
              <a:rPr lang="en-US" i="1" baseline="-25000" dirty="0"/>
              <a:t>pp</a:t>
            </a:r>
            <a:r>
              <a:rPr lang="el-GR" i="1" dirty="0"/>
              <a:t>+ε</a:t>
            </a:r>
            <a:r>
              <a:rPr lang="en-US" i="1" baseline="-25000" dirty="0" err="1"/>
              <a:t>ss</a:t>
            </a:r>
            <a:r>
              <a:rPr lang="el-GR" i="1" dirty="0"/>
              <a:t>-2ε</a:t>
            </a:r>
            <a:r>
              <a:rPr lang="en-US" i="1" baseline="-25000" dirty="0" err="1"/>
              <a:t>ps</a:t>
            </a:r>
            <a:r>
              <a:rPr lang="el-GR" i="1" dirty="0"/>
              <a:t>)/2</a:t>
            </a:r>
            <a:endParaRPr lang="en-US" i="1" dirty="0"/>
          </a:p>
          <a:p>
            <a:pPr algn="l" eaLnBrk="1" hangingPunct="1"/>
            <a:endParaRPr lang="en-US" dirty="0"/>
          </a:p>
          <a:p>
            <a:pPr algn="l" eaLnBrk="1" hangingPunct="1"/>
            <a:endParaRPr lang="en-US" dirty="0"/>
          </a:p>
          <a:p>
            <a:pPr algn="l" eaLnBrk="1" hangingPunct="1"/>
            <a:r>
              <a:rPr lang="en-US" dirty="0">
                <a:latin typeface="+mj-lt"/>
              </a:rPr>
              <a:t>For a monomer with z sites of interaction we can define a unitless attractive energy parameter </a:t>
            </a:r>
          </a:p>
          <a:p>
            <a:pPr algn="l" eaLnBrk="1" hangingPunct="1"/>
            <a:r>
              <a:rPr lang="el-GR" i="1" dirty="0"/>
              <a:t>χ = </a:t>
            </a:r>
            <a:r>
              <a:rPr lang="en-US" i="1" dirty="0"/>
              <a:t>z</a:t>
            </a:r>
            <a:r>
              <a:rPr lang="el-GR" i="1" dirty="0"/>
              <a:t>Δε/</a:t>
            </a:r>
            <a:r>
              <a:rPr lang="en-US" i="1" dirty="0" err="1"/>
              <a:t>kT</a:t>
            </a:r>
            <a:r>
              <a:rPr lang="en-US" i="1" dirty="0"/>
              <a:t> </a:t>
            </a:r>
            <a:r>
              <a:rPr lang="en-US" dirty="0">
                <a:latin typeface="+mj-lt"/>
              </a:rPr>
              <a:t>that reflects the average enthalpy of attractive interaction per </a:t>
            </a:r>
            <a:r>
              <a:rPr lang="en-US" i="1" dirty="0" err="1">
                <a:latin typeface="+mj-lt"/>
              </a:rPr>
              <a:t>kT</a:t>
            </a:r>
            <a:r>
              <a:rPr lang="en-US" dirty="0">
                <a:latin typeface="+mj-lt"/>
              </a:rPr>
              <a:t> per monomer</a:t>
            </a:r>
          </a:p>
        </p:txBody>
      </p:sp>
      <p:graphicFrame>
        <p:nvGraphicFramePr>
          <p:cNvPr id="546821" name="Object 3"/>
          <p:cNvGraphicFramePr>
            <a:graphicFrameLocks noChangeAspect="1"/>
          </p:cNvGraphicFramePr>
          <p:nvPr>
            <p:extLst>
              <p:ext uri="{D42A27DB-BD31-4B8C-83A1-F6EECF244321}">
                <p14:modId xmlns:p14="http://schemas.microsoft.com/office/powerpoint/2010/main" val="181186184"/>
              </p:ext>
            </p:extLst>
          </p:nvPr>
        </p:nvGraphicFramePr>
        <p:xfrm>
          <a:off x="5258999" y="6172200"/>
          <a:ext cx="2751138" cy="712788"/>
        </p:xfrm>
        <a:graphic>
          <a:graphicData uri="http://schemas.openxmlformats.org/presentationml/2006/ole">
            <mc:AlternateContent xmlns:mc="http://schemas.openxmlformats.org/markup-compatibility/2006">
              <mc:Choice xmlns:v="urn:schemas-microsoft-com:vml" Requires="v">
                <p:oleObj name="Equation" r:id="rId3" imgW="1765300" imgH="457200" progId="Equation.3">
                  <p:embed/>
                </p:oleObj>
              </mc:Choice>
              <mc:Fallback>
                <p:oleObj name="Equation" r:id="rId3" imgW="1765300" imgH="45720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8999" y="6172200"/>
                        <a:ext cx="2751138" cy="712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Rectangle 1">
            <a:extLst>
              <a:ext uri="{FF2B5EF4-FFF2-40B4-BE49-F238E27FC236}">
                <a16:creationId xmlns:a16="http://schemas.microsoft.com/office/drawing/2014/main" id="{A78991D9-15EE-674D-A5D6-47CDCF64452E}"/>
              </a:ext>
            </a:extLst>
          </p:cNvPr>
          <p:cNvSpPr/>
          <p:nvPr/>
        </p:nvSpPr>
        <p:spPr>
          <a:xfrm>
            <a:off x="6781301" y="990600"/>
            <a:ext cx="6207982" cy="1569660"/>
          </a:xfrm>
          <a:prstGeom prst="rect">
            <a:avLst/>
          </a:prstGeom>
        </p:spPr>
        <p:txBody>
          <a:bodyPr wrap="none">
            <a:spAutoFit/>
          </a:bodyPr>
          <a:lstStyle/>
          <a:p>
            <a:r>
              <a:rPr lang="en-US" i="1" dirty="0">
                <a:latin typeface="Times New Roman" panose="02020603050405020304" pitchFamily="18" charset="0"/>
                <a:cs typeface="Times New Roman" panose="02020603050405020304" pitchFamily="18" charset="0"/>
              </a:rPr>
              <a:t>p </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nRT</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a(n</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baseline="30000" dirty="0">
                <a:latin typeface="Times New Roman" panose="02020603050405020304" pitchFamily="18" charset="0"/>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b – a/RT</a:t>
            </a:r>
          </a:p>
          <a:p>
            <a:r>
              <a:rPr lang="en-US" i="1" dirty="0">
                <a:latin typeface="Times New Roman" panose="02020603050405020304" pitchFamily="18" charset="0"/>
                <a:cs typeface="Times New Roman" panose="02020603050405020304" pitchFamily="18" charset="0"/>
              </a:rPr>
              <a:t>      PV = RT + RT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(Virial Expansion)</a:t>
            </a:r>
          </a:p>
          <a:p>
            <a:pPr algn="l"/>
            <a:r>
              <a:rPr lang="en-US" dirty="0">
                <a:latin typeface="Times New Roman" panose="02020603050405020304" pitchFamily="18" charset="0"/>
                <a:cs typeface="Times New Roman" panose="02020603050405020304" pitchFamily="18" charset="0"/>
              </a:rPr>
              <a:t>Energy = Ideal + repulsive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and attractive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60C4D89D-CDA3-7B4B-A770-2B066B845950}"/>
              </a:ext>
            </a:extLst>
          </p:cNvPr>
          <p:cNvSpPr txBox="1"/>
          <p:nvPr/>
        </p:nvSpPr>
        <p:spPr>
          <a:xfrm>
            <a:off x="8894856" y="539566"/>
            <a:ext cx="1980863" cy="461665"/>
          </a:xfrm>
          <a:prstGeom prst="rect">
            <a:avLst/>
          </a:prstGeom>
          <a:noFill/>
        </p:spPr>
        <p:txBody>
          <a:bodyPr wrap="none" rtlCol="0">
            <a:spAutoFit/>
          </a:bodyPr>
          <a:lstStyle/>
          <a:p>
            <a:r>
              <a:rPr lang="en-US" dirty="0" err="1">
                <a:latin typeface="+mj-lt"/>
              </a:rPr>
              <a:t>VdW</a:t>
            </a:r>
            <a:r>
              <a:rPr lang="en-US" dirty="0">
                <a:latin typeface="+mj-lt"/>
              </a:rPr>
              <a:t> equation</a:t>
            </a:r>
          </a:p>
        </p:txBody>
      </p:sp>
      <p:sp>
        <p:nvSpPr>
          <p:cNvPr id="5" name="TextBox 4">
            <a:extLst>
              <a:ext uri="{FF2B5EF4-FFF2-40B4-BE49-F238E27FC236}">
                <a16:creationId xmlns:a16="http://schemas.microsoft.com/office/drawing/2014/main" id="{E86B2CF5-F2D3-50DA-C73C-4E1067A33756}"/>
              </a:ext>
            </a:extLst>
          </p:cNvPr>
          <p:cNvSpPr txBox="1"/>
          <p:nvPr/>
        </p:nvSpPr>
        <p:spPr>
          <a:xfrm>
            <a:off x="2844800" y="2542425"/>
            <a:ext cx="2286000" cy="83099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Excluded volume like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a:t>
            </a: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1BEC064-4492-BB49-9777-9970A7EBC353}" type="slidenum">
              <a:rPr lang="en-US"/>
              <a:pPr>
                <a:defRPr/>
              </a:pPr>
              <a:t>130</a:t>
            </a:fld>
            <a:endParaRPr lang="en-US" dirty="0"/>
          </a:p>
        </p:txBody>
      </p:sp>
      <p:sp>
        <p:nvSpPr>
          <p:cNvPr id="608258" name="TextBox 1"/>
          <p:cNvSpPr txBox="1">
            <a:spLocks noChangeArrowheads="1"/>
          </p:cNvSpPr>
          <p:nvPr/>
        </p:nvSpPr>
        <p:spPr bwMode="auto">
          <a:xfrm>
            <a:off x="3378200" y="609600"/>
            <a:ext cx="62642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Intrinsic, specific &amp; reduced “viscosity”</a:t>
            </a:r>
          </a:p>
        </p:txBody>
      </p:sp>
      <p:graphicFrame>
        <p:nvGraphicFramePr>
          <p:cNvPr id="608259" name="Object 5"/>
          <p:cNvGraphicFramePr>
            <a:graphicFrameLocks noChangeAspect="1"/>
          </p:cNvGraphicFramePr>
          <p:nvPr/>
        </p:nvGraphicFramePr>
        <p:xfrm>
          <a:off x="1679575" y="1295400"/>
          <a:ext cx="7372350" cy="685800"/>
        </p:xfrm>
        <a:graphic>
          <a:graphicData uri="http://schemas.openxmlformats.org/presentationml/2006/ole">
            <mc:AlternateContent xmlns:mc="http://schemas.openxmlformats.org/markup-compatibility/2006">
              <mc:Choice xmlns:v="urn:schemas-microsoft-com:vml" Requires="v">
                <p:oleObj name="Equation" r:id="rId2" imgW="3276600" imgH="304800" progId="Equation.3">
                  <p:embed/>
                </p:oleObj>
              </mc:Choice>
              <mc:Fallback>
                <p:oleObj name="Equation" r:id="rId2" imgW="3276600" imgH="304800" progId="Equation.3">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295400"/>
                        <a:ext cx="73723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8260" name="TextBox 6"/>
          <p:cNvSpPr txBox="1">
            <a:spLocks noChangeArrowheads="1"/>
          </p:cNvSpPr>
          <p:nvPr/>
        </p:nvSpPr>
        <p:spPr bwMode="auto">
          <a:xfrm>
            <a:off x="2155825" y="2057400"/>
            <a:ext cx="6804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8261" name="Object 7"/>
          <p:cNvGraphicFramePr>
            <a:graphicFrameLocks noChangeAspect="1"/>
          </p:cNvGraphicFramePr>
          <p:nvPr/>
        </p:nvGraphicFramePr>
        <p:xfrm>
          <a:off x="3255963" y="2667000"/>
          <a:ext cx="5227637" cy="838200"/>
        </p:xfrm>
        <a:graphic>
          <a:graphicData uri="http://schemas.openxmlformats.org/presentationml/2006/ole">
            <mc:AlternateContent xmlns:mc="http://schemas.openxmlformats.org/markup-compatibility/2006">
              <mc:Choice xmlns:v="urn:schemas-microsoft-com:vml" Requires="v">
                <p:oleObj name="Equation" r:id="rId4" imgW="3009900" imgH="482600" progId="Equation.3">
                  <p:embed/>
                </p:oleObj>
              </mc:Choice>
              <mc:Fallback>
                <p:oleObj name="Equation" r:id="rId4" imgW="3009900" imgH="4826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963" y="2667000"/>
                        <a:ext cx="5227637"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8262" name="TextBox 8"/>
          <p:cNvSpPr txBox="1">
            <a:spLocks noChangeArrowheads="1"/>
          </p:cNvSpPr>
          <p:nvPr/>
        </p:nvSpPr>
        <p:spPr bwMode="auto">
          <a:xfrm>
            <a:off x="10614025" y="1447800"/>
            <a:ext cx="5381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sp>
        <p:nvSpPr>
          <p:cNvPr id="608263" name="TextBox 9"/>
          <p:cNvSpPr txBox="1">
            <a:spLocks noChangeArrowheads="1"/>
          </p:cNvSpPr>
          <p:nvPr/>
        </p:nvSpPr>
        <p:spPr bwMode="auto">
          <a:xfrm>
            <a:off x="1346200" y="3505200"/>
            <a:ext cx="3613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We can approximate (1) as:</a:t>
            </a:r>
          </a:p>
        </p:txBody>
      </p:sp>
      <p:graphicFrame>
        <p:nvGraphicFramePr>
          <p:cNvPr id="608264" name="Object 10"/>
          <p:cNvGraphicFramePr>
            <a:graphicFrameLocks noChangeAspect="1"/>
          </p:cNvGraphicFramePr>
          <p:nvPr/>
        </p:nvGraphicFramePr>
        <p:xfrm>
          <a:off x="3551238" y="4343400"/>
          <a:ext cx="3690937" cy="825500"/>
        </p:xfrm>
        <a:graphic>
          <a:graphicData uri="http://schemas.openxmlformats.org/presentationml/2006/ole">
            <mc:AlternateContent xmlns:mc="http://schemas.openxmlformats.org/markup-compatibility/2006">
              <mc:Choice xmlns:v="urn:schemas-microsoft-com:vml" Requires="v">
                <p:oleObj name="Equation" r:id="rId6" imgW="1930400" imgH="431800" progId="Equation.3">
                  <p:embed/>
                </p:oleObj>
              </mc:Choice>
              <mc:Fallback>
                <p:oleObj name="Equation" r:id="rId6" imgW="1930400" imgH="431800" progId="Equation.3">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1238" y="4343400"/>
                        <a:ext cx="3690937"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8265" name="TextBox 11"/>
          <p:cNvSpPr txBox="1">
            <a:spLocks noChangeArrowheads="1"/>
          </p:cNvSpPr>
          <p:nvPr/>
        </p:nvSpPr>
        <p:spPr bwMode="auto">
          <a:xfrm>
            <a:off x="7794625" y="4572000"/>
            <a:ext cx="2181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Martin Equation</a:t>
            </a:r>
          </a:p>
        </p:txBody>
      </p:sp>
      <p:sp>
        <p:nvSpPr>
          <p:cNvPr id="608266" name="TextBox 12"/>
          <p:cNvSpPr txBox="1">
            <a:spLocks noChangeArrowheads="1"/>
          </p:cNvSpPr>
          <p:nvPr/>
        </p:nvSpPr>
        <p:spPr bwMode="auto">
          <a:xfrm>
            <a:off x="1317625" y="8305800"/>
            <a:ext cx="10252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Utracki and Jamieson “Polymer Physics From Suspensions to Nanocomposites and Beyond” 2010 Chapter 1</a:t>
            </a:r>
          </a:p>
        </p:txBody>
      </p:sp>
      <p:graphicFrame>
        <p:nvGraphicFramePr>
          <p:cNvPr id="608267" name="Object 1"/>
          <p:cNvGraphicFramePr>
            <a:graphicFrameLocks noChangeAspect="1"/>
          </p:cNvGraphicFramePr>
          <p:nvPr/>
        </p:nvGraphicFramePr>
        <p:xfrm>
          <a:off x="3530600" y="5562600"/>
          <a:ext cx="1919288" cy="660400"/>
        </p:xfrm>
        <a:graphic>
          <a:graphicData uri="http://schemas.openxmlformats.org/presentationml/2006/ole">
            <mc:AlternateContent xmlns:mc="http://schemas.openxmlformats.org/markup-compatibility/2006">
              <mc:Choice xmlns:v="urn:schemas-microsoft-com:vml" Requires="v">
                <p:oleObj name="Equation" r:id="rId8" imgW="1181100" imgH="406400" progId="Equation.3">
                  <p:embed/>
                </p:oleObj>
              </mc:Choice>
              <mc:Fallback>
                <p:oleObj name="Equation" r:id="rId8" imgW="1181100" imgH="406400" progId="Equation.3">
                  <p:embed/>
                  <p:pic>
                    <p:nvPicPr>
                      <p:cNvPr id="0" name="Object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30600" y="5562600"/>
                        <a:ext cx="1919288" cy="66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8268" name="TextBox 11"/>
          <p:cNvSpPr txBox="1">
            <a:spLocks noChangeArrowheads="1"/>
          </p:cNvSpPr>
          <p:nvPr/>
        </p:nvSpPr>
        <p:spPr bwMode="auto">
          <a:xfrm>
            <a:off x="7720013" y="5638800"/>
            <a:ext cx="2336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Huggins Equation</a:t>
            </a:r>
          </a:p>
        </p:txBody>
      </p:sp>
      <p:graphicFrame>
        <p:nvGraphicFramePr>
          <p:cNvPr id="608269" name="Object 2"/>
          <p:cNvGraphicFramePr>
            <a:graphicFrameLocks noChangeAspect="1"/>
          </p:cNvGraphicFramePr>
          <p:nvPr/>
        </p:nvGraphicFramePr>
        <p:xfrm>
          <a:off x="3378200" y="6629400"/>
          <a:ext cx="2432050" cy="742950"/>
        </p:xfrm>
        <a:graphic>
          <a:graphicData uri="http://schemas.openxmlformats.org/presentationml/2006/ole">
            <mc:AlternateContent xmlns:mc="http://schemas.openxmlformats.org/markup-compatibility/2006">
              <mc:Choice xmlns:v="urn:schemas-microsoft-com:vml" Requires="v">
                <p:oleObj name="Equation" r:id="rId10" imgW="1371600" imgH="419100" progId="Equation.3">
                  <p:embed/>
                </p:oleObj>
              </mc:Choice>
              <mc:Fallback>
                <p:oleObj name="Equation" r:id="rId10" imgW="1371600" imgH="419100" progId="Equation.3">
                  <p:embed/>
                  <p:pic>
                    <p:nvPicPr>
                      <p:cNvPr id="0" name="Object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78200" y="6629400"/>
                        <a:ext cx="2432050" cy="74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8270" name="TextBox 11"/>
          <p:cNvSpPr txBox="1">
            <a:spLocks noChangeArrowheads="1"/>
          </p:cNvSpPr>
          <p:nvPr/>
        </p:nvSpPr>
        <p:spPr bwMode="auto">
          <a:xfrm>
            <a:off x="7305675" y="6629400"/>
            <a:ext cx="31686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Kraemer Equation </a:t>
            </a:r>
          </a:p>
          <a:p>
            <a:pPr eaLnBrk="1" hangingPunct="1"/>
            <a:r>
              <a:rPr lang="en-US"/>
              <a:t>(exponential expansion)</a:t>
            </a: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6F9C728-E6E6-AC4F-BB7E-801752BD9661}" type="slidenum">
              <a:rPr lang="en-US"/>
              <a:pPr>
                <a:defRPr/>
              </a:pPr>
              <a:t>131</a:t>
            </a:fld>
            <a:endParaRPr lang="en-US" dirty="0"/>
          </a:p>
        </p:txBody>
      </p:sp>
      <p:sp>
        <p:nvSpPr>
          <p:cNvPr id="609282" name="TextBox 1"/>
          <p:cNvSpPr txBox="1">
            <a:spLocks noChangeArrowheads="1"/>
          </p:cNvSpPr>
          <p:nvPr/>
        </p:nvSpPr>
        <p:spPr bwMode="auto">
          <a:xfrm>
            <a:off x="2144713" y="609600"/>
            <a:ext cx="87312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Intrinsic “viscosity” for colloids (Simha, Case Western)</a:t>
            </a:r>
          </a:p>
        </p:txBody>
      </p:sp>
      <p:graphicFrame>
        <p:nvGraphicFramePr>
          <p:cNvPr id="609283" name="Object 5"/>
          <p:cNvGraphicFramePr>
            <a:graphicFrameLocks noChangeAspect="1"/>
          </p:cNvGraphicFramePr>
          <p:nvPr/>
        </p:nvGraphicFramePr>
        <p:xfrm>
          <a:off x="3530600" y="1752600"/>
          <a:ext cx="2000250" cy="514350"/>
        </p:xfrm>
        <a:graphic>
          <a:graphicData uri="http://schemas.openxmlformats.org/presentationml/2006/ole">
            <mc:AlternateContent xmlns:mc="http://schemas.openxmlformats.org/markup-compatibility/2006">
              <mc:Choice xmlns:v="urn:schemas-microsoft-com:vml" Requires="v">
                <p:oleObj name="Equation" r:id="rId2" imgW="889000" imgH="228600" progId="Equation.3">
                  <p:embed/>
                </p:oleObj>
              </mc:Choice>
              <mc:Fallback>
                <p:oleObj name="Equation" r:id="rId2" imgW="889000" imgH="228600" progId="Equation.3">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600" y="1752600"/>
                        <a:ext cx="2000250"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09284" name="Object 5"/>
          <p:cNvGraphicFramePr>
            <a:graphicFrameLocks noChangeAspect="1"/>
          </p:cNvGraphicFramePr>
          <p:nvPr/>
        </p:nvGraphicFramePr>
        <p:xfrm>
          <a:off x="6602413" y="1724025"/>
          <a:ext cx="2257425" cy="571500"/>
        </p:xfrm>
        <a:graphic>
          <a:graphicData uri="http://schemas.openxmlformats.org/presentationml/2006/ole">
            <mc:AlternateContent xmlns:mc="http://schemas.openxmlformats.org/markup-compatibility/2006">
              <mc:Choice xmlns:v="urn:schemas-microsoft-com:vml" Requires="v">
                <p:oleObj name="Equation" r:id="rId4" imgW="1003300" imgH="254000" progId="Equation.3">
                  <p:embed/>
                </p:oleObj>
              </mc:Choice>
              <mc:Fallback>
                <p:oleObj name="Equation" r:id="rId4" imgW="1003300" imgH="2540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2413" y="1724025"/>
                        <a:ext cx="2257425"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09285" name="Object 1"/>
          <p:cNvGraphicFramePr>
            <a:graphicFrameLocks noChangeAspect="1"/>
          </p:cNvGraphicFramePr>
          <p:nvPr/>
        </p:nvGraphicFramePr>
        <p:xfrm>
          <a:off x="5283200" y="2743200"/>
          <a:ext cx="1573213" cy="762000"/>
        </p:xfrm>
        <a:graphic>
          <a:graphicData uri="http://schemas.openxmlformats.org/presentationml/2006/ole">
            <mc:AlternateContent xmlns:mc="http://schemas.openxmlformats.org/markup-compatibility/2006">
              <mc:Choice xmlns:v="urn:schemas-microsoft-com:vml" Requires="v">
                <p:oleObj name="Equation" r:id="rId6" imgW="812800" imgH="393700" progId="Equation.3">
                  <p:embed/>
                </p:oleObj>
              </mc:Choice>
              <mc:Fallback>
                <p:oleObj name="Equation" r:id="rId6" imgW="812800" imgH="393700" progId="Equation.3">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3200" y="2743200"/>
                        <a:ext cx="1573213"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9286" name="TextBox 2"/>
          <p:cNvSpPr txBox="1">
            <a:spLocks noChangeArrowheads="1"/>
          </p:cNvSpPr>
          <p:nvPr/>
        </p:nvSpPr>
        <p:spPr bwMode="auto">
          <a:xfrm flipH="1">
            <a:off x="635000" y="3581400"/>
            <a:ext cx="118872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For a solid object with a surface v is a constant in molecular weight, depending only on shape</a:t>
            </a:r>
          </a:p>
          <a:p>
            <a:pPr algn="l" eaLnBrk="1" hangingPunct="1"/>
            <a:endParaRPr lang="en-US"/>
          </a:p>
          <a:p>
            <a:pPr algn="l" eaLnBrk="1" hangingPunct="1"/>
            <a:r>
              <a:rPr lang="en-US"/>
              <a:t>For a symmetric object (sphere) </a:t>
            </a:r>
            <a:r>
              <a:rPr lang="en-US" i="1"/>
              <a:t>v</a:t>
            </a:r>
            <a:r>
              <a:rPr lang="en-US"/>
              <a:t> = 2.5  (Einstein)</a:t>
            </a:r>
          </a:p>
          <a:p>
            <a:pPr algn="l" eaLnBrk="1" hangingPunct="1"/>
            <a:endParaRPr lang="en-US"/>
          </a:p>
          <a:p>
            <a:pPr algn="l" eaLnBrk="1" hangingPunct="1"/>
            <a:r>
              <a:rPr lang="en-US"/>
              <a:t>For ellipsoids </a:t>
            </a:r>
            <a:r>
              <a:rPr lang="en-US" i="1"/>
              <a:t>v</a:t>
            </a:r>
            <a:r>
              <a:rPr lang="en-US"/>
              <a:t> is larger than for a sphere,</a:t>
            </a:r>
          </a:p>
          <a:p>
            <a:pPr algn="l" eaLnBrk="1" hangingPunct="1"/>
            <a:r>
              <a:rPr lang="en-US"/>
              <a:t>		</a:t>
            </a:r>
          </a:p>
        </p:txBody>
      </p:sp>
      <p:graphicFrame>
        <p:nvGraphicFramePr>
          <p:cNvPr id="609287" name="Object 6"/>
          <p:cNvGraphicFramePr>
            <a:graphicFrameLocks noChangeAspect="1"/>
          </p:cNvGraphicFramePr>
          <p:nvPr/>
        </p:nvGraphicFramePr>
        <p:xfrm>
          <a:off x="7183438" y="4191000"/>
          <a:ext cx="1757362" cy="762000"/>
        </p:xfrm>
        <a:graphic>
          <a:graphicData uri="http://schemas.openxmlformats.org/presentationml/2006/ole">
            <mc:AlternateContent xmlns:mc="http://schemas.openxmlformats.org/markup-compatibility/2006">
              <mc:Choice xmlns:v="urn:schemas-microsoft-com:vml" Requires="v">
                <p:oleObj name="Equation" r:id="rId8" imgW="965200" imgH="419100" progId="Equation.3">
                  <p:embed/>
                </p:oleObj>
              </mc:Choice>
              <mc:Fallback>
                <p:oleObj name="Equation" r:id="rId8" imgW="965200" imgH="419100" progId="Equation.3">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3438" y="4191000"/>
                        <a:ext cx="1757362"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9288" name="TextBox 8"/>
          <p:cNvSpPr txBox="1">
            <a:spLocks noChangeArrowheads="1"/>
          </p:cNvSpPr>
          <p:nvPr/>
        </p:nvSpPr>
        <p:spPr bwMode="auto">
          <a:xfrm>
            <a:off x="4551363" y="7073900"/>
            <a:ext cx="996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J = a/b</a:t>
            </a:r>
          </a:p>
        </p:txBody>
      </p:sp>
      <p:sp>
        <p:nvSpPr>
          <p:cNvPr id="609289" name="TextBox 9"/>
          <p:cNvSpPr txBox="1">
            <a:spLocks noChangeArrowheads="1"/>
          </p:cNvSpPr>
          <p:nvPr/>
        </p:nvSpPr>
        <p:spPr bwMode="auto">
          <a:xfrm>
            <a:off x="5846763" y="5854700"/>
            <a:ext cx="10715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prolate</a:t>
            </a:r>
          </a:p>
        </p:txBody>
      </p:sp>
      <p:sp>
        <p:nvSpPr>
          <p:cNvPr id="609290" name="TextBox 11"/>
          <p:cNvSpPr txBox="1">
            <a:spLocks noChangeArrowheads="1"/>
          </p:cNvSpPr>
          <p:nvPr/>
        </p:nvSpPr>
        <p:spPr bwMode="auto">
          <a:xfrm>
            <a:off x="5999163" y="7454900"/>
            <a:ext cx="9572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oblate</a:t>
            </a:r>
          </a:p>
        </p:txBody>
      </p:sp>
      <p:pic>
        <p:nvPicPr>
          <p:cNvPr id="609291" name="Picture 1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45400" y="5626100"/>
            <a:ext cx="3048000" cy="321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9292" name="TextBox 12"/>
          <p:cNvSpPr txBox="1">
            <a:spLocks noChangeArrowheads="1"/>
          </p:cNvSpPr>
          <p:nvPr/>
        </p:nvSpPr>
        <p:spPr bwMode="auto">
          <a:xfrm>
            <a:off x="5618163" y="6311900"/>
            <a:ext cx="16049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a, b, b :: a&gt;b</a:t>
            </a:r>
          </a:p>
        </p:txBody>
      </p:sp>
      <p:sp>
        <p:nvSpPr>
          <p:cNvPr id="609293" name="TextBox 14"/>
          <p:cNvSpPr txBox="1">
            <a:spLocks noChangeArrowheads="1"/>
          </p:cNvSpPr>
          <p:nvPr/>
        </p:nvSpPr>
        <p:spPr bwMode="auto">
          <a:xfrm>
            <a:off x="5780088" y="7835900"/>
            <a:ext cx="15859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a, a, b :: a&lt;b</a:t>
            </a:r>
          </a:p>
        </p:txBody>
      </p:sp>
      <p:graphicFrame>
        <p:nvGraphicFramePr>
          <p:cNvPr id="609294" name="Object 13"/>
          <p:cNvGraphicFramePr>
            <a:graphicFrameLocks noChangeAspect="1"/>
          </p:cNvGraphicFramePr>
          <p:nvPr/>
        </p:nvGraphicFramePr>
        <p:xfrm>
          <a:off x="2189163" y="6007100"/>
          <a:ext cx="2520950" cy="914400"/>
        </p:xfrm>
        <a:graphic>
          <a:graphicData uri="http://schemas.openxmlformats.org/presentationml/2006/ole">
            <mc:AlternateContent xmlns:mc="http://schemas.openxmlformats.org/markup-compatibility/2006">
              <mc:Choice xmlns:v="urn:schemas-microsoft-com:vml" Requires="v">
                <p:oleObj name="Equation" r:id="rId11" imgW="1295400" imgH="469900" progId="Equation.3">
                  <p:embed/>
                </p:oleObj>
              </mc:Choice>
              <mc:Fallback>
                <p:oleObj name="Equation" r:id="rId11" imgW="1295400" imgH="469900" progId="Equation.3">
                  <p:embed/>
                  <p:pic>
                    <p:nvPicPr>
                      <p:cNvPr id="0" name="Object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89163" y="6007100"/>
                        <a:ext cx="252095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09295" name="Object 15"/>
          <p:cNvGraphicFramePr>
            <a:graphicFrameLocks noChangeAspect="1"/>
          </p:cNvGraphicFramePr>
          <p:nvPr/>
        </p:nvGraphicFramePr>
        <p:xfrm>
          <a:off x="2570163" y="7607300"/>
          <a:ext cx="1797050" cy="825500"/>
        </p:xfrm>
        <a:graphic>
          <a:graphicData uri="http://schemas.openxmlformats.org/presentationml/2006/ole">
            <mc:AlternateContent xmlns:mc="http://schemas.openxmlformats.org/markup-compatibility/2006">
              <mc:Choice xmlns:v="urn:schemas-microsoft-com:vml" Requires="v">
                <p:oleObj name="Equation" r:id="rId13" imgW="939800" imgH="431800" progId="Equation.3">
                  <p:embed/>
                </p:oleObj>
              </mc:Choice>
              <mc:Fallback>
                <p:oleObj name="Equation" r:id="rId13" imgW="939800" imgH="431800" progId="Equation.3">
                  <p:embed/>
                  <p:pic>
                    <p:nvPicPr>
                      <p:cNvPr id="0" name="Object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70163" y="7607300"/>
                        <a:ext cx="179705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151D28C-66BD-9C44-A233-42F69C93E9A0}" type="slidenum">
              <a:rPr lang="en-US"/>
              <a:pPr>
                <a:defRPr/>
              </a:pPr>
              <a:t>132</a:t>
            </a:fld>
            <a:endParaRPr lang="en-US" dirty="0"/>
          </a:p>
        </p:txBody>
      </p:sp>
      <p:sp>
        <p:nvSpPr>
          <p:cNvPr id="610306" name="TextBox 1"/>
          <p:cNvSpPr txBox="1">
            <a:spLocks noChangeArrowheads="1"/>
          </p:cNvSpPr>
          <p:nvPr/>
        </p:nvSpPr>
        <p:spPr bwMode="auto">
          <a:xfrm>
            <a:off x="2144713" y="609600"/>
            <a:ext cx="87312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Intrinsic “viscosity” for colloids (Simha, Case Western)</a:t>
            </a:r>
          </a:p>
        </p:txBody>
      </p:sp>
      <p:graphicFrame>
        <p:nvGraphicFramePr>
          <p:cNvPr id="610307" name="Object 5"/>
          <p:cNvGraphicFramePr>
            <a:graphicFrameLocks noChangeAspect="1"/>
          </p:cNvGraphicFramePr>
          <p:nvPr/>
        </p:nvGraphicFramePr>
        <p:xfrm>
          <a:off x="3530600" y="1752600"/>
          <a:ext cx="2000250" cy="514350"/>
        </p:xfrm>
        <a:graphic>
          <a:graphicData uri="http://schemas.openxmlformats.org/presentationml/2006/ole">
            <mc:AlternateContent xmlns:mc="http://schemas.openxmlformats.org/markup-compatibility/2006">
              <mc:Choice xmlns:v="urn:schemas-microsoft-com:vml" Requires="v">
                <p:oleObj name="Equation" r:id="rId2" imgW="889000" imgH="228600" progId="Equation.3">
                  <p:embed/>
                </p:oleObj>
              </mc:Choice>
              <mc:Fallback>
                <p:oleObj name="Equation" r:id="rId2" imgW="889000" imgH="228600" progId="Equation.3">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600" y="1752600"/>
                        <a:ext cx="2000250"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10308" name="Object 5"/>
          <p:cNvGraphicFramePr>
            <a:graphicFrameLocks noChangeAspect="1"/>
          </p:cNvGraphicFramePr>
          <p:nvPr/>
        </p:nvGraphicFramePr>
        <p:xfrm>
          <a:off x="6602413" y="1724025"/>
          <a:ext cx="2257425" cy="571500"/>
        </p:xfrm>
        <a:graphic>
          <a:graphicData uri="http://schemas.openxmlformats.org/presentationml/2006/ole">
            <mc:AlternateContent xmlns:mc="http://schemas.openxmlformats.org/markup-compatibility/2006">
              <mc:Choice xmlns:v="urn:schemas-microsoft-com:vml" Requires="v">
                <p:oleObj name="Equation" r:id="rId4" imgW="1003300" imgH="254000" progId="Equation.3">
                  <p:embed/>
                </p:oleObj>
              </mc:Choice>
              <mc:Fallback>
                <p:oleObj name="Equation" r:id="rId4" imgW="1003300" imgH="2540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2413" y="1724025"/>
                        <a:ext cx="2257425"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10309" name="Object 1"/>
          <p:cNvGraphicFramePr>
            <a:graphicFrameLocks noChangeAspect="1"/>
          </p:cNvGraphicFramePr>
          <p:nvPr/>
        </p:nvGraphicFramePr>
        <p:xfrm>
          <a:off x="5283200" y="2743200"/>
          <a:ext cx="1573213" cy="762000"/>
        </p:xfrm>
        <a:graphic>
          <a:graphicData uri="http://schemas.openxmlformats.org/presentationml/2006/ole">
            <mc:AlternateContent xmlns:mc="http://schemas.openxmlformats.org/markup-compatibility/2006">
              <mc:Choice xmlns:v="urn:schemas-microsoft-com:vml" Requires="v">
                <p:oleObj name="Equation" r:id="rId6" imgW="812800" imgH="393700" progId="Equation.3">
                  <p:embed/>
                </p:oleObj>
              </mc:Choice>
              <mc:Fallback>
                <p:oleObj name="Equation" r:id="rId6" imgW="812800" imgH="393700" progId="Equation.3">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3200" y="2743200"/>
                        <a:ext cx="1573213"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10310" name="TextBox 7"/>
          <p:cNvSpPr txBox="1">
            <a:spLocks noChangeArrowheads="1"/>
          </p:cNvSpPr>
          <p:nvPr/>
        </p:nvSpPr>
        <p:spPr bwMode="auto">
          <a:xfrm>
            <a:off x="3378200" y="4267200"/>
            <a:ext cx="55213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Hydrodynamic volume for “bound” solvent</a:t>
            </a:r>
          </a:p>
        </p:txBody>
      </p:sp>
      <p:graphicFrame>
        <p:nvGraphicFramePr>
          <p:cNvPr id="610311" name="Object 16"/>
          <p:cNvGraphicFramePr>
            <a:graphicFrameLocks noChangeAspect="1"/>
          </p:cNvGraphicFramePr>
          <p:nvPr/>
        </p:nvGraphicFramePr>
        <p:xfrm>
          <a:off x="4521200" y="5105400"/>
          <a:ext cx="3441700" cy="1206500"/>
        </p:xfrm>
        <a:graphic>
          <a:graphicData uri="http://schemas.openxmlformats.org/presentationml/2006/ole">
            <mc:AlternateContent xmlns:mc="http://schemas.openxmlformats.org/markup-compatibility/2006">
              <mc:Choice xmlns:v="urn:schemas-microsoft-com:vml" Requires="v">
                <p:oleObj name="Equation" r:id="rId8" imgW="1231900" imgH="431800" progId="Equation.3">
                  <p:embed/>
                </p:oleObj>
              </mc:Choice>
              <mc:Fallback>
                <p:oleObj name="Equation" r:id="rId8" imgW="1231900" imgH="431800" progId="Equation.3">
                  <p:embed/>
                  <p:pic>
                    <p:nvPicPr>
                      <p:cNvPr id="0" name="Object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21200" y="5105400"/>
                        <a:ext cx="34417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10312" name="TextBox 17"/>
          <p:cNvSpPr txBox="1">
            <a:spLocks noChangeArrowheads="1"/>
          </p:cNvSpPr>
          <p:nvPr/>
        </p:nvSpPr>
        <p:spPr bwMode="auto">
          <a:xfrm>
            <a:off x="3590925" y="7010400"/>
            <a:ext cx="47117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Partial Specific Volume</a:t>
            </a:r>
          </a:p>
          <a:p>
            <a:pPr algn="l" eaLnBrk="1" hangingPunct="1"/>
            <a:r>
              <a:rPr lang="en-US"/>
              <a:t>Bound Solvent (g solvent/g polymer)</a:t>
            </a:r>
          </a:p>
          <a:p>
            <a:pPr algn="l" eaLnBrk="1" hangingPunct="1"/>
            <a:r>
              <a:rPr lang="en-US"/>
              <a:t>Molar Volume of Solvent</a:t>
            </a:r>
          </a:p>
        </p:txBody>
      </p:sp>
      <p:graphicFrame>
        <p:nvGraphicFramePr>
          <p:cNvPr id="610313" name="Object 19"/>
          <p:cNvGraphicFramePr>
            <a:graphicFrameLocks noChangeAspect="1"/>
          </p:cNvGraphicFramePr>
          <p:nvPr/>
        </p:nvGraphicFramePr>
        <p:xfrm>
          <a:off x="8331200" y="7010400"/>
          <a:ext cx="387350" cy="476250"/>
        </p:xfrm>
        <a:graphic>
          <a:graphicData uri="http://schemas.openxmlformats.org/presentationml/2006/ole">
            <mc:AlternateContent xmlns:mc="http://schemas.openxmlformats.org/markup-compatibility/2006">
              <mc:Choice xmlns:v="urn:schemas-microsoft-com:vml" Requires="v">
                <p:oleObj name="Equation" r:id="rId10" imgW="165100" imgH="203200" progId="Equation.3">
                  <p:embed/>
                </p:oleObj>
              </mc:Choice>
              <mc:Fallback>
                <p:oleObj name="Equation" r:id="rId10" imgW="165100" imgH="203200" progId="Equation.3">
                  <p:embed/>
                  <p:pic>
                    <p:nvPicPr>
                      <p:cNvPr id="0" name="Object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31200" y="7010400"/>
                        <a:ext cx="38735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10314" name="Object 21"/>
          <p:cNvGraphicFramePr>
            <a:graphicFrameLocks noChangeAspect="1"/>
          </p:cNvGraphicFramePr>
          <p:nvPr/>
        </p:nvGraphicFramePr>
        <p:xfrm>
          <a:off x="8331200" y="7391400"/>
          <a:ext cx="393700" cy="477838"/>
        </p:xfrm>
        <a:graphic>
          <a:graphicData uri="http://schemas.openxmlformats.org/presentationml/2006/ole">
            <mc:AlternateContent xmlns:mc="http://schemas.openxmlformats.org/markup-compatibility/2006">
              <mc:Choice xmlns:v="urn:schemas-microsoft-com:vml" Requires="v">
                <p:oleObj name="Equation" r:id="rId12" imgW="177800" imgH="215900" progId="Equation.3">
                  <p:embed/>
                </p:oleObj>
              </mc:Choice>
              <mc:Fallback>
                <p:oleObj name="Equation" r:id="rId12" imgW="177800" imgH="215900" progId="Equation.3">
                  <p:embed/>
                  <p:pic>
                    <p:nvPicPr>
                      <p:cNvPr id="0" name="Object 2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31200" y="7391400"/>
                        <a:ext cx="393700" cy="47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10315" name="Object 22"/>
          <p:cNvGraphicFramePr>
            <a:graphicFrameLocks noChangeAspect="1"/>
          </p:cNvGraphicFramePr>
          <p:nvPr/>
        </p:nvGraphicFramePr>
        <p:xfrm>
          <a:off x="8331200" y="7772400"/>
          <a:ext cx="311150" cy="430213"/>
        </p:xfrm>
        <a:graphic>
          <a:graphicData uri="http://schemas.openxmlformats.org/presentationml/2006/ole">
            <mc:AlternateContent xmlns:mc="http://schemas.openxmlformats.org/markup-compatibility/2006">
              <mc:Choice xmlns:v="urn:schemas-microsoft-com:vml" Requires="v">
                <p:oleObj name="Equation" r:id="rId14" imgW="165100" imgH="228600" progId="Equation.3">
                  <p:embed/>
                </p:oleObj>
              </mc:Choice>
              <mc:Fallback>
                <p:oleObj name="Equation" r:id="rId14" imgW="165100" imgH="228600" progId="Equation.3">
                  <p:embed/>
                  <p:pic>
                    <p:nvPicPr>
                      <p:cNvPr id="0" name="Object 2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31200" y="7772400"/>
                        <a:ext cx="3111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12A7D1-E1EA-5645-857B-97863B176025}" type="slidenum">
              <a:rPr lang="en-US"/>
              <a:pPr>
                <a:defRPr/>
              </a:pPr>
              <a:t>133</a:t>
            </a:fld>
            <a:endParaRPr lang="en-US" dirty="0"/>
          </a:p>
        </p:txBody>
      </p:sp>
      <p:sp>
        <p:nvSpPr>
          <p:cNvPr id="611330" name="TextBox 1"/>
          <p:cNvSpPr txBox="1">
            <a:spLocks noChangeArrowheads="1"/>
          </p:cNvSpPr>
          <p:nvPr/>
        </p:nvSpPr>
        <p:spPr bwMode="auto">
          <a:xfrm>
            <a:off x="2144713" y="609600"/>
            <a:ext cx="87312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Intrinsic “viscosity” for colloids (Simha, Case Western)</a:t>
            </a:r>
          </a:p>
        </p:txBody>
      </p:sp>
      <p:graphicFrame>
        <p:nvGraphicFramePr>
          <p:cNvPr id="611331" name="Object 5"/>
          <p:cNvGraphicFramePr>
            <a:graphicFrameLocks noChangeAspect="1"/>
          </p:cNvGraphicFramePr>
          <p:nvPr/>
        </p:nvGraphicFramePr>
        <p:xfrm>
          <a:off x="3530600" y="1752600"/>
          <a:ext cx="2000250" cy="514350"/>
        </p:xfrm>
        <a:graphic>
          <a:graphicData uri="http://schemas.openxmlformats.org/presentationml/2006/ole">
            <mc:AlternateContent xmlns:mc="http://schemas.openxmlformats.org/markup-compatibility/2006">
              <mc:Choice xmlns:v="urn:schemas-microsoft-com:vml" Requires="v">
                <p:oleObj name="Equation" r:id="rId2" imgW="889000" imgH="228600" progId="Equation.3">
                  <p:embed/>
                </p:oleObj>
              </mc:Choice>
              <mc:Fallback>
                <p:oleObj name="Equation" r:id="rId2" imgW="889000" imgH="228600" progId="Equation.3">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600" y="1752600"/>
                        <a:ext cx="2000250"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11332" name="Object 5"/>
          <p:cNvGraphicFramePr>
            <a:graphicFrameLocks noChangeAspect="1"/>
          </p:cNvGraphicFramePr>
          <p:nvPr/>
        </p:nvGraphicFramePr>
        <p:xfrm>
          <a:off x="6602413" y="1724025"/>
          <a:ext cx="2257425" cy="571500"/>
        </p:xfrm>
        <a:graphic>
          <a:graphicData uri="http://schemas.openxmlformats.org/presentationml/2006/ole">
            <mc:AlternateContent xmlns:mc="http://schemas.openxmlformats.org/markup-compatibility/2006">
              <mc:Choice xmlns:v="urn:schemas-microsoft-com:vml" Requires="v">
                <p:oleObj name="Equation" r:id="rId4" imgW="1003300" imgH="254000" progId="Equation.3">
                  <p:embed/>
                </p:oleObj>
              </mc:Choice>
              <mc:Fallback>
                <p:oleObj name="Equation" r:id="rId4" imgW="1003300" imgH="2540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2413" y="1724025"/>
                        <a:ext cx="2257425"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11333" name="Object 1"/>
          <p:cNvGraphicFramePr>
            <a:graphicFrameLocks noChangeAspect="1"/>
          </p:cNvGraphicFramePr>
          <p:nvPr/>
        </p:nvGraphicFramePr>
        <p:xfrm>
          <a:off x="5283200" y="2743200"/>
          <a:ext cx="1573213" cy="762000"/>
        </p:xfrm>
        <a:graphic>
          <a:graphicData uri="http://schemas.openxmlformats.org/presentationml/2006/ole">
            <mc:AlternateContent xmlns:mc="http://schemas.openxmlformats.org/markup-compatibility/2006">
              <mc:Choice xmlns:v="urn:schemas-microsoft-com:vml" Requires="v">
                <p:oleObj name="Equation" r:id="rId6" imgW="812800" imgH="393700" progId="Equation.3">
                  <p:embed/>
                </p:oleObj>
              </mc:Choice>
              <mc:Fallback>
                <p:oleObj name="Equation" r:id="rId6" imgW="812800" imgH="393700" progId="Equation.3">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3200" y="2743200"/>
                        <a:ext cx="1573213"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11334" name="TextBox 2"/>
          <p:cNvSpPr txBox="1">
            <a:spLocks noChangeArrowheads="1"/>
          </p:cNvSpPr>
          <p:nvPr/>
        </p:nvSpPr>
        <p:spPr bwMode="auto">
          <a:xfrm>
            <a:off x="3835400" y="4038600"/>
            <a:ext cx="51276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Long cylinders (TMV, DNA, Nanotubes)</a:t>
            </a:r>
          </a:p>
        </p:txBody>
      </p:sp>
      <p:graphicFrame>
        <p:nvGraphicFramePr>
          <p:cNvPr id="611335" name="Object 6"/>
          <p:cNvGraphicFramePr>
            <a:graphicFrameLocks noChangeAspect="1"/>
          </p:cNvGraphicFramePr>
          <p:nvPr/>
        </p:nvGraphicFramePr>
        <p:xfrm>
          <a:off x="2387600" y="5105400"/>
          <a:ext cx="3097213" cy="1079500"/>
        </p:xfrm>
        <a:graphic>
          <a:graphicData uri="http://schemas.openxmlformats.org/presentationml/2006/ole">
            <mc:AlternateContent xmlns:mc="http://schemas.openxmlformats.org/markup-compatibility/2006">
              <mc:Choice xmlns:v="urn:schemas-microsoft-com:vml" Requires="v">
                <p:oleObj name="Equation" r:id="rId8" imgW="1384300" imgH="482600" progId="Equation.3">
                  <p:embed/>
                </p:oleObj>
              </mc:Choice>
              <mc:Fallback>
                <p:oleObj name="Equation" r:id="rId8" imgW="1384300" imgH="482600" progId="Equation.3">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7600" y="5105400"/>
                        <a:ext cx="3097213"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11336" name="TextBox 8"/>
          <p:cNvSpPr txBox="1">
            <a:spLocks noChangeArrowheads="1"/>
          </p:cNvSpPr>
          <p:nvPr/>
        </p:nvSpPr>
        <p:spPr bwMode="auto">
          <a:xfrm>
            <a:off x="7237413" y="5181600"/>
            <a:ext cx="8477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J=L/d</a:t>
            </a:r>
          </a:p>
        </p:txBody>
      </p:sp>
      <p:graphicFrame>
        <p:nvGraphicFramePr>
          <p:cNvPr id="611337" name="Object 9"/>
          <p:cNvGraphicFramePr>
            <a:graphicFrameLocks noChangeAspect="1"/>
          </p:cNvGraphicFramePr>
          <p:nvPr/>
        </p:nvGraphicFramePr>
        <p:xfrm>
          <a:off x="3606800" y="6705600"/>
          <a:ext cx="584200" cy="657225"/>
        </p:xfrm>
        <a:graphic>
          <a:graphicData uri="http://schemas.openxmlformats.org/presentationml/2006/ole">
            <mc:AlternateContent xmlns:mc="http://schemas.openxmlformats.org/markup-compatibility/2006">
              <mc:Choice xmlns:v="urn:schemas-microsoft-com:vml" Requires="v">
                <p:oleObj name="Equation" r:id="rId10" imgW="203200" imgH="228600" progId="Equation.3">
                  <p:embed/>
                </p:oleObj>
              </mc:Choice>
              <mc:Fallback>
                <p:oleObj name="Equation" r:id="rId10" imgW="203200" imgH="228600" progId="Equation.3">
                  <p:embed/>
                  <p:pic>
                    <p:nvPicPr>
                      <p:cNvPr id="0"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06800" y="6705600"/>
                        <a:ext cx="584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11338" name="TextBox 10"/>
          <p:cNvSpPr txBox="1">
            <a:spLocks noChangeArrowheads="1"/>
          </p:cNvSpPr>
          <p:nvPr/>
        </p:nvSpPr>
        <p:spPr bwMode="auto">
          <a:xfrm>
            <a:off x="4597400" y="6705600"/>
            <a:ext cx="63769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End Effect term ~ 2 ln 2 – 25/12   Yamakawa 1975</a:t>
            </a:r>
          </a:p>
        </p:txBody>
      </p:sp>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3DE927A8-1E3F-1B4B-9ECD-FFE2CD30D068}" type="slidenum">
              <a:rPr lang="en-US"/>
              <a:pPr>
                <a:defRPr/>
              </a:pPr>
              <a:t>134</a:t>
            </a:fld>
            <a:endParaRPr lang="en-US" dirty="0"/>
          </a:p>
        </p:txBody>
      </p:sp>
      <p:sp>
        <p:nvSpPr>
          <p:cNvPr id="612354" name="TextBox 1"/>
          <p:cNvSpPr txBox="1">
            <a:spLocks noChangeArrowheads="1"/>
          </p:cNvSpPr>
          <p:nvPr/>
        </p:nvSpPr>
        <p:spPr bwMode="auto">
          <a:xfrm>
            <a:off x="3487738" y="609600"/>
            <a:ext cx="6045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Shear Rate Dependence for Polymers</a:t>
            </a:r>
          </a:p>
        </p:txBody>
      </p:sp>
      <p:pic>
        <p:nvPicPr>
          <p:cNvPr id="612355" name="Picture 11" descr="plot 5.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16000" y="1447800"/>
            <a:ext cx="5888038"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2356" name="Picture 12" descr="plot 6.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5257800"/>
            <a:ext cx="6259513" cy="354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2357" name="TextBox 12"/>
          <p:cNvSpPr txBox="1">
            <a:spLocks noChangeArrowheads="1"/>
          </p:cNvSpPr>
          <p:nvPr/>
        </p:nvSpPr>
        <p:spPr bwMode="auto">
          <a:xfrm>
            <a:off x="558800" y="8915400"/>
            <a:ext cx="6886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pic>
        <p:nvPicPr>
          <p:cNvPr id="612358"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35800" y="1524000"/>
            <a:ext cx="542925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612359" name="Object 16"/>
          <p:cNvGraphicFramePr>
            <a:graphicFrameLocks noChangeAspect="1"/>
          </p:cNvGraphicFramePr>
          <p:nvPr/>
        </p:nvGraphicFramePr>
        <p:xfrm>
          <a:off x="8178800" y="5257800"/>
          <a:ext cx="2546350" cy="2432050"/>
        </p:xfrm>
        <a:graphic>
          <a:graphicData uri="http://schemas.openxmlformats.org/presentationml/2006/ole">
            <mc:AlternateContent xmlns:mc="http://schemas.openxmlformats.org/markup-compatibility/2006">
              <mc:Choice xmlns:v="urn:schemas-microsoft-com:vml" Requires="v">
                <p:oleObj name="Equation" r:id="rId5" imgW="1130300" imgH="1079500" progId="Equation.3">
                  <p:embed/>
                </p:oleObj>
              </mc:Choice>
              <mc:Fallback>
                <p:oleObj name="Equation" r:id="rId5" imgW="1130300" imgH="1079500" progId="Equation.3">
                  <p:embed/>
                  <p:pic>
                    <p:nvPicPr>
                      <p:cNvPr id="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8800" y="5257800"/>
                        <a:ext cx="2546350" cy="243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612360" name="Picture 17" descr="plot 9.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26200" y="7772400"/>
            <a:ext cx="6248400" cy="122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2361" name="TextBox 18"/>
          <p:cNvSpPr txBox="1">
            <a:spLocks noChangeArrowheads="1"/>
          </p:cNvSpPr>
          <p:nvPr/>
        </p:nvSpPr>
        <p:spPr bwMode="auto">
          <a:xfrm>
            <a:off x="7750175" y="4800600"/>
            <a:ext cx="3467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Capillary Viscometer</a:t>
            </a: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AF636C6-6D29-1C4A-A2AD-89934E8BC1F5}" type="slidenum">
              <a:rPr lang="en-US"/>
              <a:pPr>
                <a:defRPr/>
              </a:pPr>
              <a:t>135</a:t>
            </a:fld>
            <a:endParaRPr lang="en-US" dirty="0"/>
          </a:p>
        </p:txBody>
      </p:sp>
      <p:sp>
        <p:nvSpPr>
          <p:cNvPr id="613378" name="TextBox 1"/>
          <p:cNvSpPr txBox="1">
            <a:spLocks noChangeArrowheads="1"/>
          </p:cNvSpPr>
          <p:nvPr/>
        </p:nvSpPr>
        <p:spPr bwMode="auto">
          <a:xfrm>
            <a:off x="3865563" y="609600"/>
            <a:ext cx="5289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Branching and Intrinsic Viscosity</a:t>
            </a:r>
          </a:p>
        </p:txBody>
      </p:sp>
      <p:sp>
        <p:nvSpPr>
          <p:cNvPr id="613379" name="TextBox 12"/>
          <p:cNvSpPr txBox="1">
            <a:spLocks noChangeArrowheads="1"/>
          </p:cNvSpPr>
          <p:nvPr/>
        </p:nvSpPr>
        <p:spPr bwMode="auto">
          <a:xfrm>
            <a:off x="558800" y="8915400"/>
            <a:ext cx="6886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pic>
        <p:nvPicPr>
          <p:cNvPr id="61338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1676400"/>
            <a:ext cx="8153400" cy="648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C4BDDE8-340B-D841-884A-15C93245BABF}" type="slidenum">
              <a:rPr lang="en-US"/>
              <a:pPr>
                <a:defRPr/>
              </a:pPr>
              <a:t>136</a:t>
            </a:fld>
            <a:endParaRPr lang="en-US" dirty="0"/>
          </a:p>
        </p:txBody>
      </p:sp>
      <p:sp>
        <p:nvSpPr>
          <p:cNvPr id="614402" name="TextBox 1"/>
          <p:cNvSpPr txBox="1">
            <a:spLocks noChangeArrowheads="1"/>
          </p:cNvSpPr>
          <p:nvPr/>
        </p:nvSpPr>
        <p:spPr bwMode="auto">
          <a:xfrm>
            <a:off x="3865563" y="609600"/>
            <a:ext cx="5289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Branching and Intrinsic Viscosity</a:t>
            </a:r>
          </a:p>
        </p:txBody>
      </p:sp>
      <p:sp>
        <p:nvSpPr>
          <p:cNvPr id="614403" name="TextBox 12"/>
          <p:cNvSpPr txBox="1">
            <a:spLocks noChangeArrowheads="1"/>
          </p:cNvSpPr>
          <p:nvPr/>
        </p:nvSpPr>
        <p:spPr bwMode="auto">
          <a:xfrm>
            <a:off x="1317625" y="8305800"/>
            <a:ext cx="10252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Utracki and Jamieson “Polymer Physics From Suspensions to Nanocomposites and Beyond” 2010 Chapter 1</a:t>
            </a:r>
          </a:p>
        </p:txBody>
      </p:sp>
      <p:graphicFrame>
        <p:nvGraphicFramePr>
          <p:cNvPr id="614404" name="Object 2"/>
          <p:cNvGraphicFramePr>
            <a:graphicFrameLocks noChangeAspect="1"/>
          </p:cNvGraphicFramePr>
          <p:nvPr/>
        </p:nvGraphicFramePr>
        <p:xfrm>
          <a:off x="787400" y="2514600"/>
          <a:ext cx="4425950" cy="3778250"/>
        </p:xfrm>
        <a:graphic>
          <a:graphicData uri="http://schemas.openxmlformats.org/presentationml/2006/ole">
            <mc:AlternateContent xmlns:mc="http://schemas.openxmlformats.org/markup-compatibility/2006">
              <mc:Choice xmlns:v="urn:schemas-microsoft-com:vml" Requires="v">
                <p:oleObj name="Equation" r:id="rId2" imgW="1993900" imgH="1701800" progId="Equation.3">
                  <p:embed/>
                </p:oleObj>
              </mc:Choice>
              <mc:Fallback>
                <p:oleObj name="Equation" r:id="rId2" imgW="1993900" imgH="1701800" progId="Equation.3">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 y="2514600"/>
                        <a:ext cx="4425950" cy="377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614405" name="Picture 4" descr="plot 10.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59400" y="1828800"/>
            <a:ext cx="731202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45D522F-3DF5-4D49-BC36-727A4BE67D18}" type="slidenum">
              <a:rPr lang="en-US"/>
              <a:pPr>
                <a:defRPr/>
              </a:pPr>
              <a:t>137</a:t>
            </a:fld>
            <a:endParaRPr lang="en-US" dirty="0"/>
          </a:p>
        </p:txBody>
      </p:sp>
      <p:sp>
        <p:nvSpPr>
          <p:cNvPr id="615426" name="TextBox 1"/>
          <p:cNvSpPr txBox="1">
            <a:spLocks noChangeArrowheads="1"/>
          </p:cNvSpPr>
          <p:nvPr/>
        </p:nvSpPr>
        <p:spPr bwMode="auto">
          <a:xfrm>
            <a:off x="3390900" y="609600"/>
            <a:ext cx="62388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Polyelectrolytes and Intrinsic Viscosity</a:t>
            </a:r>
          </a:p>
        </p:txBody>
      </p:sp>
      <p:sp>
        <p:nvSpPr>
          <p:cNvPr id="615427" name="TextBox 12"/>
          <p:cNvSpPr txBox="1">
            <a:spLocks noChangeArrowheads="1"/>
          </p:cNvSpPr>
          <p:nvPr/>
        </p:nvSpPr>
        <p:spPr bwMode="auto">
          <a:xfrm>
            <a:off x="558800" y="8915400"/>
            <a:ext cx="6886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pic>
        <p:nvPicPr>
          <p:cNvPr id="61542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59600" y="2362200"/>
            <a:ext cx="5764213"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42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200" y="3124200"/>
            <a:ext cx="625475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070BC34-76BF-414F-A75E-1BED2D09A082}" type="slidenum">
              <a:rPr lang="en-US"/>
              <a:pPr>
                <a:defRPr/>
              </a:pPr>
              <a:t>138</a:t>
            </a:fld>
            <a:endParaRPr lang="en-US" dirty="0"/>
          </a:p>
        </p:txBody>
      </p:sp>
      <p:sp>
        <p:nvSpPr>
          <p:cNvPr id="616450" name="TextBox 1"/>
          <p:cNvSpPr txBox="1">
            <a:spLocks noChangeArrowheads="1"/>
          </p:cNvSpPr>
          <p:nvPr/>
        </p:nvSpPr>
        <p:spPr bwMode="auto">
          <a:xfrm>
            <a:off x="3390900" y="609600"/>
            <a:ext cx="62388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Polyelectrolytes and Intrinsic Viscosity</a:t>
            </a:r>
          </a:p>
        </p:txBody>
      </p:sp>
      <p:sp>
        <p:nvSpPr>
          <p:cNvPr id="616451" name="TextBox 12"/>
          <p:cNvSpPr txBox="1">
            <a:spLocks noChangeArrowheads="1"/>
          </p:cNvSpPr>
          <p:nvPr/>
        </p:nvSpPr>
        <p:spPr bwMode="auto">
          <a:xfrm>
            <a:off x="558800" y="8915400"/>
            <a:ext cx="6886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pic>
        <p:nvPicPr>
          <p:cNvPr id="616452" name="Picture 1" descr="plot 1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701800" y="1066800"/>
            <a:ext cx="9783763" cy="7500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00ABCE8-B4B9-564D-A16E-BDB043B930A7}" type="slidenum">
              <a:rPr lang="en-US"/>
              <a:pPr>
                <a:defRPr/>
              </a:pPr>
              <a:t>139</a:t>
            </a:fld>
            <a:endParaRPr lang="en-US"/>
          </a:p>
        </p:txBody>
      </p:sp>
      <p:sp>
        <p:nvSpPr>
          <p:cNvPr id="617474" name="TextBox 4"/>
          <p:cNvSpPr txBox="1">
            <a:spLocks noChangeArrowheads="1"/>
          </p:cNvSpPr>
          <p:nvPr/>
        </p:nvSpPr>
        <p:spPr bwMode="auto">
          <a:xfrm>
            <a:off x="4216400" y="4267200"/>
            <a:ext cx="4876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Hydrodynamic Radius from Dynamic Light Scattering</a:t>
            </a:r>
          </a:p>
        </p:txBody>
      </p:sp>
      <p:sp>
        <p:nvSpPr>
          <p:cNvPr id="617475" name="Rectangle 5"/>
          <p:cNvSpPr>
            <a:spLocks noChangeArrowheads="1"/>
          </p:cNvSpPr>
          <p:nvPr/>
        </p:nvSpPr>
        <p:spPr bwMode="auto">
          <a:xfrm>
            <a:off x="3378200" y="8458200"/>
            <a:ext cx="6502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a:t>http://www.eng.uc.edu/~gbeaucag/Classes/Properties/HydrodyamicRadius.pdf</a:t>
            </a:r>
          </a:p>
        </p:txBody>
      </p:sp>
      <p:sp>
        <p:nvSpPr>
          <p:cNvPr id="617476" name="Rectangle 6"/>
          <p:cNvSpPr>
            <a:spLocks noChangeArrowheads="1"/>
          </p:cNvSpPr>
          <p:nvPr/>
        </p:nvSpPr>
        <p:spPr bwMode="auto">
          <a:xfrm>
            <a:off x="3683000" y="8077200"/>
            <a:ext cx="6502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a:t>http://www.eng.uc.edu/~gbeaucag/Classes/Physics/DLS.pdf</a:t>
            </a:r>
          </a:p>
        </p:txBody>
      </p:sp>
      <p:sp>
        <p:nvSpPr>
          <p:cNvPr id="617477" name="Rectangle 7"/>
          <p:cNvSpPr>
            <a:spLocks noChangeArrowheads="1"/>
          </p:cNvSpPr>
          <p:nvPr/>
        </p:nvSpPr>
        <p:spPr bwMode="auto">
          <a:xfrm>
            <a:off x="3759200" y="7467600"/>
            <a:ext cx="6502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a:t>http://www.eng.uc.edu/~gbeaucag/Classes/Properties/HiemenzRajagopalanDLS.pdf</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27F8CBD0-1E09-E24F-91CF-6E006DDE6F2F}" type="slidenum">
              <a:rPr lang="en-US"/>
              <a:pPr>
                <a:defRPr/>
              </a:pPr>
              <a:t>14</a:t>
            </a:fld>
            <a:endParaRPr lang="en-US"/>
          </a:p>
        </p:txBody>
      </p:sp>
      <p:graphicFrame>
        <p:nvGraphicFramePr>
          <p:cNvPr id="547842" name="Object 3"/>
          <p:cNvGraphicFramePr>
            <a:graphicFrameLocks noChangeAspect="1"/>
          </p:cNvGraphicFramePr>
          <p:nvPr>
            <p:extLst>
              <p:ext uri="{D42A27DB-BD31-4B8C-83A1-F6EECF244321}">
                <p14:modId xmlns:p14="http://schemas.microsoft.com/office/powerpoint/2010/main" val="119714964"/>
              </p:ext>
            </p:extLst>
          </p:nvPr>
        </p:nvGraphicFramePr>
        <p:xfrm>
          <a:off x="1701800" y="5375611"/>
          <a:ext cx="5421313" cy="1600200"/>
        </p:xfrm>
        <a:graphic>
          <a:graphicData uri="http://schemas.openxmlformats.org/presentationml/2006/ole">
            <mc:AlternateContent xmlns:mc="http://schemas.openxmlformats.org/markup-compatibility/2006">
              <mc:Choice xmlns:v="urn:schemas-microsoft-com:vml" Requires="v">
                <p:oleObj name="Equation" r:id="rId2" imgW="2108200" imgH="622300" progId="Equation.3">
                  <p:embed/>
                </p:oleObj>
              </mc:Choice>
              <mc:Fallback>
                <p:oleObj name="Equation" r:id="rId2" imgW="2108200" imgH="622300" progId="Equation.3">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800" y="5375611"/>
                        <a:ext cx="5421313"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547843" name="Object 4"/>
          <p:cNvGraphicFramePr>
            <a:graphicFrameLocks noChangeAspect="1"/>
          </p:cNvGraphicFramePr>
          <p:nvPr>
            <p:extLst>
              <p:ext uri="{D42A27DB-BD31-4B8C-83A1-F6EECF244321}">
                <p14:modId xmlns:p14="http://schemas.microsoft.com/office/powerpoint/2010/main" val="2504633132"/>
              </p:ext>
            </p:extLst>
          </p:nvPr>
        </p:nvGraphicFramePr>
        <p:xfrm>
          <a:off x="4978400" y="3505200"/>
          <a:ext cx="2614613" cy="1066800"/>
        </p:xfrm>
        <a:graphic>
          <a:graphicData uri="http://schemas.openxmlformats.org/presentationml/2006/ole">
            <mc:AlternateContent xmlns:mc="http://schemas.openxmlformats.org/markup-compatibility/2006">
              <mc:Choice xmlns:v="urn:schemas-microsoft-com:vml" Requires="v">
                <p:oleObj name="Equation" r:id="rId4" imgW="1028700" imgH="419100" progId="Equation.3">
                  <p:embed/>
                </p:oleObj>
              </mc:Choice>
              <mc:Fallback>
                <p:oleObj name="Equation" r:id="rId4" imgW="1028700" imgH="4191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8400" y="3505200"/>
                        <a:ext cx="2614613"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47844" name="TextBox 5"/>
          <p:cNvSpPr txBox="1">
            <a:spLocks noChangeArrowheads="1"/>
          </p:cNvSpPr>
          <p:nvPr/>
        </p:nvSpPr>
        <p:spPr bwMode="auto">
          <a:xfrm flipH="1">
            <a:off x="635000" y="1143000"/>
            <a:ext cx="116586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mj-lt"/>
              </a:rPr>
              <a:t>For a monomer with z sites of interaction we can define a unitless energy parameter </a:t>
            </a:r>
          </a:p>
          <a:p>
            <a:pPr algn="l" eaLnBrk="1" hangingPunct="1"/>
            <a:r>
              <a:rPr lang="el-GR" dirty="0"/>
              <a:t>χ = </a:t>
            </a:r>
            <a:r>
              <a:rPr lang="en-US" dirty="0"/>
              <a:t>z</a:t>
            </a:r>
            <a:r>
              <a:rPr lang="el-GR" dirty="0"/>
              <a:t>Δε/</a:t>
            </a:r>
            <a:r>
              <a:rPr lang="en-US" dirty="0" err="1"/>
              <a:t>kT</a:t>
            </a:r>
            <a:r>
              <a:rPr lang="en-US" dirty="0"/>
              <a:t> </a:t>
            </a:r>
            <a:r>
              <a:rPr lang="en-US" dirty="0">
                <a:latin typeface="+mj-lt"/>
              </a:rPr>
              <a:t>that reflects the average enthalpy of attractive interaction per </a:t>
            </a:r>
            <a:r>
              <a:rPr lang="en-US" dirty="0" err="1">
                <a:latin typeface="+mj-lt"/>
              </a:rPr>
              <a:t>kT</a:t>
            </a:r>
            <a:r>
              <a:rPr lang="en-US" dirty="0">
                <a:latin typeface="+mj-lt"/>
              </a:rPr>
              <a:t> for a monomer</a:t>
            </a:r>
          </a:p>
          <a:p>
            <a:pPr algn="l" eaLnBrk="1" hangingPunct="1"/>
            <a:endParaRPr lang="en-US" dirty="0"/>
          </a:p>
          <a:p>
            <a:pPr algn="l" eaLnBrk="1" hangingPunct="1"/>
            <a:r>
              <a:rPr lang="en-US" dirty="0">
                <a:latin typeface="+mj-lt"/>
              </a:rPr>
              <a:t>The volume fraction of monomers in the polymer coil with a conformational state of end-to-end distance </a:t>
            </a:r>
            <a:r>
              <a:rPr lang="en-US" i="1" dirty="0">
                <a:latin typeface="+mj-lt"/>
              </a:rPr>
              <a:t>R</a:t>
            </a:r>
            <a:r>
              <a:rPr lang="en-US" dirty="0">
                <a:latin typeface="+mj-lt"/>
              </a:rPr>
              <a:t> is </a:t>
            </a:r>
            <a:r>
              <a:rPr lang="en-US" i="1" dirty="0" err="1">
                <a:latin typeface="+mj-lt"/>
              </a:rPr>
              <a:t>nV</a:t>
            </a:r>
            <a:r>
              <a:rPr lang="en-US" i="1" baseline="-25000" dirty="0" err="1">
                <a:latin typeface="+mj-lt"/>
              </a:rPr>
              <a:t>c</a:t>
            </a:r>
            <a:r>
              <a:rPr lang="en-US" i="1" dirty="0">
                <a:latin typeface="+mj-lt"/>
              </a:rPr>
              <a:t>/R</a:t>
            </a:r>
            <a:r>
              <a:rPr lang="en-US" i="1" baseline="30000" dirty="0">
                <a:latin typeface="+mj-lt"/>
              </a:rPr>
              <a:t>3</a:t>
            </a:r>
          </a:p>
          <a:p>
            <a:pPr algn="l" eaLnBrk="1" hangingPunct="1"/>
            <a:r>
              <a:rPr lang="en-US" dirty="0">
                <a:latin typeface="+mj-lt"/>
              </a:rPr>
              <a:t>And there are n monomers in the chain, attractive chain energy “</a:t>
            </a:r>
            <a:r>
              <a:rPr lang="en-US" i="1" dirty="0" err="1">
                <a:latin typeface="+mj-lt"/>
              </a:rPr>
              <a:t>n</a:t>
            </a:r>
            <a:r>
              <a:rPr lang="en-US" i="1" dirty="0" err="1">
                <a:latin typeface="Symbol" pitchFamily="2" charset="2"/>
              </a:rPr>
              <a:t>c</a:t>
            </a:r>
            <a:r>
              <a:rPr lang="en-US" dirty="0">
                <a:latin typeface="+mj-lt"/>
              </a:rPr>
              <a:t>”, so,</a:t>
            </a:r>
          </a:p>
        </p:txBody>
      </p:sp>
      <p:sp>
        <p:nvSpPr>
          <p:cNvPr id="547845" name="TextBox 6"/>
          <p:cNvSpPr txBox="1">
            <a:spLocks noChangeArrowheads="1"/>
          </p:cNvSpPr>
          <p:nvPr/>
        </p:nvSpPr>
        <p:spPr bwMode="auto">
          <a:xfrm flipH="1">
            <a:off x="939800" y="4724400"/>
            <a:ext cx="11658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mj-lt"/>
              </a:rPr>
              <a:t>We can then write the energy of the chain as, </a:t>
            </a:r>
            <a:r>
              <a:rPr lang="en-US" i="1" dirty="0">
                <a:latin typeface="+mj-lt"/>
              </a:rPr>
              <a:t>(remember </a:t>
            </a:r>
            <a:r>
              <a:rPr lang="en-US" i="1" dirty="0">
                <a:latin typeface="Symbol" pitchFamily="2" charset="2"/>
              </a:rPr>
              <a:t>c</a:t>
            </a:r>
            <a:r>
              <a:rPr lang="en-US" i="1" dirty="0">
                <a:latin typeface="+mj-lt"/>
              </a:rPr>
              <a:t> ~ 1/T)</a:t>
            </a:r>
          </a:p>
        </p:txBody>
      </p:sp>
      <p:sp>
        <p:nvSpPr>
          <p:cNvPr id="547846" name="TextBox 7"/>
          <p:cNvSpPr txBox="1">
            <a:spLocks noChangeArrowheads="1"/>
          </p:cNvSpPr>
          <p:nvPr/>
        </p:nvSpPr>
        <p:spPr bwMode="auto">
          <a:xfrm flipH="1">
            <a:off x="1092200" y="7239000"/>
            <a:ext cx="116586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mj-lt"/>
              </a:rPr>
              <a:t>This indicates that when </a:t>
            </a:r>
            <a:r>
              <a:rPr lang="el-GR" dirty="0"/>
              <a:t>χ</a:t>
            </a:r>
            <a:r>
              <a:rPr lang="en-US" dirty="0"/>
              <a:t> = ½ </a:t>
            </a:r>
            <a:r>
              <a:rPr lang="en-US" dirty="0">
                <a:latin typeface="+mj-lt"/>
              </a:rPr>
              <a:t>the coil acts as if it were an ideal chain, excluded volume disappears.  This condition is called the theta-state and the temperature where </a:t>
            </a:r>
            <a:r>
              <a:rPr lang="el-GR" dirty="0"/>
              <a:t>χ</a:t>
            </a:r>
            <a:r>
              <a:rPr lang="en-US" dirty="0"/>
              <a:t> = ½ </a:t>
            </a:r>
            <a:r>
              <a:rPr lang="en-US" dirty="0">
                <a:latin typeface="+mj-lt"/>
              </a:rPr>
              <a:t>is called the theta-temperature.  It is a critical point for the polymer coil in solution.</a:t>
            </a:r>
          </a:p>
        </p:txBody>
      </p:sp>
      <p:pic>
        <p:nvPicPr>
          <p:cNvPr id="10" name="Picture 11">
            <a:extLst>
              <a:ext uri="{FF2B5EF4-FFF2-40B4-BE49-F238E27FC236}">
                <a16:creationId xmlns:a16="http://schemas.microsoft.com/office/drawing/2014/main" id="{D59F7160-6487-654E-A0F2-D3D3767773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07600" y="3974218"/>
            <a:ext cx="2286000"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a:extLst>
              <a:ext uri="{FF2B5EF4-FFF2-40B4-BE49-F238E27FC236}">
                <a16:creationId xmlns:a16="http://schemas.microsoft.com/office/drawing/2014/main" id="{096DED1D-22BA-A141-C873-C481DB580909}"/>
              </a:ext>
            </a:extLst>
          </p:cNvPr>
          <p:cNvSpPr txBox="1"/>
          <p:nvPr/>
        </p:nvSpPr>
        <p:spPr>
          <a:xfrm>
            <a:off x="7593012" y="5701881"/>
            <a:ext cx="5005388" cy="1200329"/>
          </a:xfrm>
          <a:prstGeom prst="rect">
            <a:avLst/>
          </a:prstGeom>
          <a:noFill/>
        </p:spPr>
        <p:txBody>
          <a:bodyPr wrap="square">
            <a:spAutoFit/>
          </a:bodyPr>
          <a:lstStyle/>
          <a:p>
            <a:r>
              <a:rPr lang="en-US" i="1" dirty="0">
                <a:latin typeface="Times New Roman" panose="02020603050405020304" pitchFamily="18" charset="0"/>
                <a:cs typeface="Times New Roman" panose="02020603050405020304" pitchFamily="18" charset="0"/>
              </a:rPr>
              <a:t>PV = RT(1 +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/V)</a:t>
            </a:r>
          </a:p>
          <a:p>
            <a:r>
              <a:rPr lang="en-US" i="1" dirty="0">
                <a:latin typeface="Times New Roman" panose="02020603050405020304" pitchFamily="18" charset="0"/>
                <a:cs typeface="Times New Roman" panose="02020603050405020304" pitchFamily="18" charset="0"/>
              </a:rPr>
              <a:t>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b – a/RT</a:t>
            </a:r>
          </a:p>
          <a:p>
            <a:r>
              <a:rPr lang="en-US" dirty="0">
                <a:latin typeface="Times New Roman" panose="02020603050405020304" pitchFamily="18" charset="0"/>
                <a:cs typeface="Times New Roman" panose="02020603050405020304" pitchFamily="18" charset="0"/>
              </a:rPr>
              <a:t>When </a:t>
            </a:r>
            <a:r>
              <a:rPr lang="en-US" i="1" dirty="0">
                <a:latin typeface="Times New Roman" panose="02020603050405020304" pitchFamily="18" charset="0"/>
                <a:cs typeface="Times New Roman" panose="02020603050405020304" pitchFamily="18" charset="0"/>
              </a:rPr>
              <a:t>T</a:t>
            </a:r>
            <a:r>
              <a:rPr lang="en-US" i="1" baseline="30000"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 = a/Rb </a:t>
            </a:r>
            <a:r>
              <a:rPr lang="en-US" dirty="0">
                <a:latin typeface="Times New Roman" panose="02020603050405020304" pitchFamily="18" charset="0"/>
                <a:cs typeface="Times New Roman" panose="02020603050405020304" pitchFamily="18" charset="0"/>
              </a:rPr>
              <a:t>interactions disappear</a:t>
            </a:r>
            <a:endParaRPr lang="en-US" dirty="0"/>
          </a:p>
        </p:txBody>
      </p:sp>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9B7304A-5680-A640-8238-D7E25B2B2FF7}" type="slidenum">
              <a:rPr lang="en-US"/>
              <a:pPr>
                <a:defRPr/>
              </a:pPr>
              <a:t>140</a:t>
            </a:fld>
            <a:endParaRPr lang="en-US"/>
          </a:p>
        </p:txBody>
      </p:sp>
      <p:sp>
        <p:nvSpPr>
          <p:cNvPr id="618498" name="TextBox 4"/>
          <p:cNvSpPr txBox="1">
            <a:spLocks noChangeArrowheads="1"/>
          </p:cNvSpPr>
          <p:nvPr/>
        </p:nvSpPr>
        <p:spPr bwMode="auto">
          <a:xfrm>
            <a:off x="4216400" y="304800"/>
            <a:ext cx="4876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Consider motion of molecules or nanoparticles in solution</a:t>
            </a:r>
          </a:p>
        </p:txBody>
      </p:sp>
      <p:sp>
        <p:nvSpPr>
          <p:cNvPr id="618499" name="TextBox 1"/>
          <p:cNvSpPr txBox="1">
            <a:spLocks noChangeArrowheads="1"/>
          </p:cNvSpPr>
          <p:nvPr/>
        </p:nvSpPr>
        <p:spPr bwMode="auto">
          <a:xfrm>
            <a:off x="2463800" y="1981200"/>
            <a:ext cx="80772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Particles move by Brownian Motion/Diffusion</a:t>
            </a:r>
          </a:p>
          <a:p>
            <a:pPr eaLnBrk="1" hangingPunct="1"/>
            <a:r>
              <a:rPr lang="en-US"/>
              <a:t>The probability of finding a particle at a distance x from the starting point at t = 0 is a Gaussian Function that defines the diffusion Coefficient, D</a:t>
            </a:r>
          </a:p>
        </p:txBody>
      </p:sp>
      <p:graphicFrame>
        <p:nvGraphicFramePr>
          <p:cNvPr id="618500" name="Object 2"/>
          <p:cNvGraphicFramePr>
            <a:graphicFrameLocks noChangeAspect="1"/>
          </p:cNvGraphicFramePr>
          <p:nvPr/>
        </p:nvGraphicFramePr>
        <p:xfrm>
          <a:off x="5207000" y="3657600"/>
          <a:ext cx="3017838" cy="1371600"/>
        </p:xfrm>
        <a:graphic>
          <a:graphicData uri="http://schemas.openxmlformats.org/presentationml/2006/ole">
            <mc:AlternateContent xmlns:mc="http://schemas.openxmlformats.org/markup-compatibility/2006">
              <mc:Choice xmlns:v="urn:schemas-microsoft-com:vml" Requires="v">
                <p:oleObj name="Equation" r:id="rId2" imgW="1676400" imgH="762000" progId="Equation.3">
                  <p:embed/>
                </p:oleObj>
              </mc:Choice>
              <mc:Fallback>
                <p:oleObj name="Equation" r:id="rId2" imgW="1676400" imgH="762000" progId="Equation.3">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0" y="3657600"/>
                        <a:ext cx="3017838"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18501" name="TextBox 4"/>
          <p:cNvSpPr txBox="1">
            <a:spLocks noChangeArrowheads="1"/>
          </p:cNvSpPr>
          <p:nvPr/>
        </p:nvSpPr>
        <p:spPr bwMode="auto">
          <a:xfrm>
            <a:off x="3073400" y="6781800"/>
            <a:ext cx="73152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A laser beam hitting the solution will display a fluctuating scattered intensity at “q” that varies with q since the particles or molecules move in and out of the beam</a:t>
            </a:r>
          </a:p>
          <a:p>
            <a:pPr eaLnBrk="1" hangingPunct="1"/>
            <a:r>
              <a:rPr lang="en-US"/>
              <a:t>I(q,t)</a:t>
            </a:r>
          </a:p>
          <a:p>
            <a:pPr eaLnBrk="1" hangingPunct="1"/>
            <a:r>
              <a:rPr lang="en-US"/>
              <a:t>This fluctuation is related to the diffusion of the particles</a:t>
            </a:r>
          </a:p>
        </p:txBody>
      </p:sp>
      <p:sp>
        <p:nvSpPr>
          <p:cNvPr id="618502" name="TextBox 5"/>
          <p:cNvSpPr txBox="1">
            <a:spLocks noChangeArrowheads="1"/>
          </p:cNvSpPr>
          <p:nvPr/>
        </p:nvSpPr>
        <p:spPr bwMode="auto">
          <a:xfrm>
            <a:off x="2387600" y="5486400"/>
            <a:ext cx="8305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The Stokes-Einstein relationship states that D is related to R</a:t>
            </a:r>
            <a:r>
              <a:rPr lang="en-US" baseline="-25000"/>
              <a:t>H</a:t>
            </a:r>
            <a:r>
              <a:rPr lang="en-US"/>
              <a:t>,</a:t>
            </a:r>
          </a:p>
        </p:txBody>
      </p:sp>
      <p:graphicFrame>
        <p:nvGraphicFramePr>
          <p:cNvPr id="618503" name="Object 6"/>
          <p:cNvGraphicFramePr>
            <a:graphicFrameLocks noChangeAspect="1"/>
          </p:cNvGraphicFramePr>
          <p:nvPr/>
        </p:nvGraphicFramePr>
        <p:xfrm>
          <a:off x="5740400" y="5943600"/>
          <a:ext cx="1524000" cy="849313"/>
        </p:xfrm>
        <a:graphic>
          <a:graphicData uri="http://schemas.openxmlformats.org/presentationml/2006/ole">
            <mc:AlternateContent xmlns:mc="http://schemas.openxmlformats.org/markup-compatibility/2006">
              <mc:Choice xmlns:v="urn:schemas-microsoft-com:vml" Requires="v">
                <p:oleObj name="Equation" r:id="rId4" imgW="774700" imgH="431800" progId="Equation.3">
                  <p:embed/>
                </p:oleObj>
              </mc:Choice>
              <mc:Fallback>
                <p:oleObj name="Equation" r:id="rId4" imgW="774700" imgH="43180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0400" y="5943600"/>
                        <a:ext cx="1524000" cy="849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B47CBBC0-8DD5-2E42-9E90-446F190F088D}" type="slidenum">
              <a:rPr lang="en-US"/>
              <a:pPr>
                <a:defRPr/>
              </a:pPr>
              <a:t>141</a:t>
            </a:fld>
            <a:endParaRPr lang="en-US"/>
          </a:p>
        </p:txBody>
      </p:sp>
      <p:sp>
        <p:nvSpPr>
          <p:cNvPr id="619522" name="Rectangle 1"/>
          <p:cNvSpPr>
            <a:spLocks/>
          </p:cNvSpPr>
          <p:nvPr/>
        </p:nvSpPr>
        <p:spPr bwMode="auto">
          <a:xfrm>
            <a:off x="2246313" y="952500"/>
            <a:ext cx="87328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static scattering p(r) is the binary spatial auto-correlation function</a:t>
            </a:r>
          </a:p>
        </p:txBody>
      </p:sp>
      <p:sp>
        <p:nvSpPr>
          <p:cNvPr id="619523" name="Rectangle 2"/>
          <p:cNvSpPr>
            <a:spLocks/>
          </p:cNvSpPr>
          <p:nvPr/>
        </p:nvSpPr>
        <p:spPr bwMode="auto">
          <a:xfrm>
            <a:off x="1627188" y="2495550"/>
            <a:ext cx="99695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We can also consider correlations in time, binary temporal correlation function</a:t>
            </a:r>
          </a:p>
          <a:p>
            <a:r>
              <a:rPr lang="en-US">
                <a:solidFill>
                  <a:schemeClr val="tx1"/>
                </a:solidFill>
                <a:ea typeface="ＭＳ Ｐゴシック" charset="0"/>
                <a:cs typeface="ＭＳ Ｐゴシック" charset="0"/>
              </a:rPr>
              <a:t>g</a:t>
            </a:r>
            <a:r>
              <a:rPr lang="en-US" baseline="-6000">
                <a:solidFill>
                  <a:schemeClr val="tx1"/>
                </a:solidFill>
                <a:ea typeface="ＭＳ Ｐゴシック" charset="0"/>
                <a:cs typeface="ＭＳ Ｐゴシック" charset="0"/>
              </a:rPr>
              <a:t>1</a:t>
            </a:r>
            <a:r>
              <a:rPr lang="en-US">
                <a:solidFill>
                  <a:schemeClr val="tx1"/>
                </a:solidFill>
                <a:ea typeface="ＭＳ Ｐゴシック" charset="0"/>
                <a:cs typeface="ＭＳ Ｐゴシック" charset="0"/>
              </a:rPr>
              <a:t>(q,τ)</a:t>
            </a:r>
          </a:p>
        </p:txBody>
      </p:sp>
      <p:sp>
        <p:nvSpPr>
          <p:cNvPr id="619524" name="Rectangle 3"/>
          <p:cNvSpPr>
            <a:spLocks/>
          </p:cNvSpPr>
          <p:nvPr/>
        </p:nvSpPr>
        <p:spPr bwMode="auto">
          <a:xfrm>
            <a:off x="438150" y="4483100"/>
            <a:ext cx="12118975"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dynamics we consider a single value of q or r and watch how the intensity changes with time</a:t>
            </a:r>
          </a:p>
          <a:p>
            <a:r>
              <a:rPr lang="en-US">
                <a:solidFill>
                  <a:schemeClr val="tx1"/>
                </a:solidFill>
                <a:ea typeface="ＭＳ Ｐゴシック" charset="0"/>
                <a:cs typeface="ＭＳ Ｐゴシック" charset="0"/>
              </a:rPr>
              <a:t>I(q,t)</a:t>
            </a:r>
          </a:p>
        </p:txBody>
      </p:sp>
      <p:sp>
        <p:nvSpPr>
          <p:cNvPr id="619525" name="Rectangle 4"/>
          <p:cNvSpPr>
            <a:spLocks/>
          </p:cNvSpPr>
          <p:nvPr/>
        </p:nvSpPr>
        <p:spPr bwMode="auto">
          <a:xfrm>
            <a:off x="908050" y="6153150"/>
            <a:ext cx="10442575"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We consider correlation between intensities separated by t</a:t>
            </a:r>
          </a:p>
          <a:p>
            <a:r>
              <a:rPr lang="en-US">
                <a:solidFill>
                  <a:schemeClr val="tx1"/>
                </a:solidFill>
                <a:ea typeface="ＭＳ Ｐゴシック" charset="0"/>
                <a:cs typeface="ＭＳ Ｐゴシック" charset="0"/>
              </a:rPr>
              <a:t>We need to subtract the constant intensity due to scattering at different size scales</a:t>
            </a:r>
          </a:p>
          <a:p>
            <a:r>
              <a:rPr lang="en-US">
                <a:solidFill>
                  <a:schemeClr val="tx1"/>
                </a:solidFill>
                <a:ea typeface="ＭＳ Ｐゴシック" charset="0"/>
                <a:cs typeface="ＭＳ Ｐゴシック" charset="0"/>
              </a:rPr>
              <a:t>and consider only the fluctuations at a given size scale, r or 2π/r = q</a:t>
            </a:r>
          </a:p>
        </p:txBody>
      </p:sp>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pPr>
              <a:defRPr/>
            </a:pPr>
            <a:fld id="{E5D92691-187B-B04D-9653-CAF844A83CD9}" type="slidenum">
              <a:rPr lang="en-US"/>
              <a:pPr>
                <a:defRPr/>
              </a:pPr>
              <a:t>142</a:t>
            </a:fld>
            <a:endParaRPr lang="en-US"/>
          </a:p>
        </p:txBody>
      </p:sp>
      <p:sp>
        <p:nvSpPr>
          <p:cNvPr id="620546" name="Rectangle 1"/>
          <p:cNvSpPr>
            <a:spLocks/>
          </p:cNvSpPr>
          <p:nvPr/>
        </p:nvSpPr>
        <p:spPr bwMode="auto">
          <a:xfrm>
            <a:off x="4803775" y="469900"/>
            <a:ext cx="3160713"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 Light Scattering</a:t>
            </a:r>
          </a:p>
        </p:txBody>
      </p:sp>
      <p:pic>
        <p:nvPicPr>
          <p:cNvPr id="6205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2590800"/>
            <a:ext cx="32004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205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700" y="5486400"/>
            <a:ext cx="20955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2054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6800" y="4838700"/>
            <a:ext cx="30099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2055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6800" y="3352800"/>
            <a:ext cx="29210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2055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9200" y="5791200"/>
            <a:ext cx="2349500"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2055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5300" y="6438900"/>
            <a:ext cx="1270000"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20553"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4000" y="6921500"/>
            <a:ext cx="1739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20554"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16700" y="2463800"/>
            <a:ext cx="6032500" cy="445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20555" name="Rectangle 10"/>
          <p:cNvSpPr>
            <a:spLocks/>
          </p:cNvSpPr>
          <p:nvPr/>
        </p:nvSpPr>
        <p:spPr bwMode="auto">
          <a:xfrm>
            <a:off x="3094038" y="7797800"/>
            <a:ext cx="39370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a = R</a:t>
            </a:r>
            <a:r>
              <a:rPr lang="en-US" baseline="-6000">
                <a:solidFill>
                  <a:schemeClr val="tx1"/>
                </a:solidFill>
                <a:ea typeface="ＭＳ Ｐゴシック" charset="0"/>
                <a:cs typeface="ＭＳ Ｐゴシック" charset="0"/>
              </a:rPr>
              <a:t>H</a:t>
            </a:r>
            <a:r>
              <a:rPr lang="en-US">
                <a:solidFill>
                  <a:schemeClr val="tx1"/>
                </a:solidFill>
                <a:ea typeface="ＭＳ Ｐゴシック" charset="0"/>
                <a:cs typeface="ＭＳ Ｐゴシック" charset="0"/>
              </a:rPr>
              <a:t> = Hydrodynamic Radius</a:t>
            </a:r>
          </a:p>
        </p:txBody>
      </p:sp>
      <p:sp>
        <p:nvSpPr>
          <p:cNvPr id="620556" name="TextBox 1"/>
          <p:cNvSpPr txBox="1">
            <a:spLocks noChangeArrowheads="1"/>
          </p:cNvSpPr>
          <p:nvPr/>
        </p:nvSpPr>
        <p:spPr bwMode="auto">
          <a:xfrm>
            <a:off x="4749800" y="8763000"/>
            <a:ext cx="7391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The radius of an equivalent sphere following Stokes’ Law</a:t>
            </a:r>
          </a:p>
        </p:txBody>
      </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BA9C88A1-2B97-5249-8C3E-EB7C2FAE2997}" type="slidenum">
              <a:rPr lang="en-US"/>
              <a:pPr>
                <a:defRPr/>
              </a:pPr>
              <a:t>143</a:t>
            </a:fld>
            <a:endParaRPr lang="en-US"/>
          </a:p>
        </p:txBody>
      </p:sp>
      <p:sp>
        <p:nvSpPr>
          <p:cNvPr id="621570" name="Rectangle 1"/>
          <p:cNvSpPr>
            <a:spLocks/>
          </p:cNvSpPr>
          <p:nvPr/>
        </p:nvSpPr>
        <p:spPr bwMode="auto">
          <a:xfrm>
            <a:off x="4803775" y="469900"/>
            <a:ext cx="3160713"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 Light Scattering</a:t>
            </a:r>
          </a:p>
        </p:txBody>
      </p:sp>
      <p:sp>
        <p:nvSpPr>
          <p:cNvPr id="621571" name="Rectangle 2"/>
          <p:cNvSpPr>
            <a:spLocks/>
          </p:cNvSpPr>
          <p:nvPr/>
        </p:nvSpPr>
        <p:spPr bwMode="auto">
          <a:xfrm>
            <a:off x="4648200" y="2120900"/>
            <a:ext cx="369252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lnSpc>
                <a:spcPts val="1900"/>
              </a:lnSpc>
            </a:pPr>
            <a:r>
              <a:rPr lang="en-US" sz="1000" u="sng">
                <a:solidFill>
                  <a:schemeClr val="tx1"/>
                </a:solidFill>
                <a:latin typeface="Arial Bold" charset="0"/>
                <a:ea typeface="ＭＳ Ｐゴシック" charset="0"/>
                <a:cs typeface="ＭＳ Ｐゴシック" charset="0"/>
                <a:sym typeface="Arial Bold" charset="0"/>
                <a:hlinkClick r:id="rId2"/>
              </a:rPr>
              <a:t>http://www.eng.uc.edu/~gbeaucag/Classes/Physics/DLS.pdf</a:t>
            </a:r>
            <a:endParaRPr lang="en-US" sz="1000" u="sng">
              <a:solidFill>
                <a:schemeClr val="tx1"/>
              </a:solidFill>
              <a:latin typeface="Arial Bold" charset="0"/>
              <a:ea typeface="ＭＳ Ｐゴシック" charset="0"/>
              <a:cs typeface="ＭＳ Ｐゴシック" charset="0"/>
              <a:sym typeface="Arial Bold" charset="0"/>
            </a:endParaRPr>
          </a:p>
        </p:txBody>
      </p:sp>
      <p:sp>
        <p:nvSpPr>
          <p:cNvPr id="621572" name="Rectangle 3">
            <a:hlinkClick r:id="rId2"/>
          </p:cNvPr>
          <p:cNvSpPr>
            <a:spLocks/>
          </p:cNvSpPr>
          <p:nvPr/>
        </p:nvSpPr>
        <p:spPr bwMode="auto">
          <a:xfrm>
            <a:off x="5353050" y="1574800"/>
            <a:ext cx="22891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my DLS web page</a:t>
            </a:r>
          </a:p>
        </p:txBody>
      </p:sp>
      <p:sp>
        <p:nvSpPr>
          <p:cNvPr id="621573" name="Rectangle 4">
            <a:hlinkClick r:id="rId3"/>
          </p:cNvPr>
          <p:cNvSpPr>
            <a:spLocks/>
          </p:cNvSpPr>
          <p:nvPr/>
        </p:nvSpPr>
        <p:spPr bwMode="auto">
          <a:xfrm>
            <a:off x="6040438" y="3098800"/>
            <a:ext cx="6858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Wiki</a:t>
            </a:r>
          </a:p>
        </p:txBody>
      </p:sp>
      <p:sp>
        <p:nvSpPr>
          <p:cNvPr id="621574" name="Rectangle 5"/>
          <p:cNvSpPr>
            <a:spLocks/>
          </p:cNvSpPr>
          <p:nvPr/>
        </p:nvSpPr>
        <p:spPr bwMode="auto">
          <a:xfrm>
            <a:off x="2159000" y="3657600"/>
            <a:ext cx="91440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lnSpc>
                <a:spcPts val="1900"/>
              </a:lnSpc>
            </a:pPr>
            <a:r>
              <a:rPr lang="en-US" sz="1000" u="sng">
                <a:solidFill>
                  <a:schemeClr val="tx1"/>
                </a:solidFill>
                <a:latin typeface="Arial Bold" charset="0"/>
                <a:ea typeface="ＭＳ Ｐゴシック" charset="0"/>
                <a:cs typeface="ＭＳ Ｐゴシック" charset="0"/>
                <a:sym typeface="Arial Bold" charset="0"/>
                <a:hlinkClick r:id="rId3"/>
              </a:rPr>
              <a:t>http://webcache.googleusercontent.com/search?q=cache:eY3xhiX117IJ:en.wikipedia.org/wiki/Dynamic_light_scattering+&amp;cd=1&amp;hl=en&amp;ct=clnk&amp;gl=us</a:t>
            </a:r>
            <a:endParaRPr lang="en-US" sz="1000" u="sng">
              <a:solidFill>
                <a:schemeClr val="tx1"/>
              </a:solidFill>
              <a:latin typeface="Arial Bold" charset="0"/>
              <a:ea typeface="ＭＳ Ｐゴシック" charset="0"/>
              <a:cs typeface="ＭＳ Ｐゴシック" charset="0"/>
              <a:sym typeface="Arial Bold" charset="0"/>
            </a:endParaRPr>
          </a:p>
        </p:txBody>
      </p:sp>
      <p:sp>
        <p:nvSpPr>
          <p:cNvPr id="621575" name="Rectangle 6">
            <a:hlinkClick r:id="rId4"/>
          </p:cNvPr>
          <p:cNvSpPr>
            <a:spLocks/>
          </p:cNvSpPr>
          <p:nvPr/>
        </p:nvSpPr>
        <p:spPr bwMode="auto">
          <a:xfrm>
            <a:off x="5187950" y="4660900"/>
            <a:ext cx="26193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Wiki Einstein Stokes</a:t>
            </a:r>
          </a:p>
        </p:txBody>
      </p:sp>
      <p:sp>
        <p:nvSpPr>
          <p:cNvPr id="621576" name="Rectangle 7"/>
          <p:cNvSpPr>
            <a:spLocks/>
          </p:cNvSpPr>
          <p:nvPr/>
        </p:nvSpPr>
        <p:spPr bwMode="auto">
          <a:xfrm>
            <a:off x="1739900" y="5270500"/>
            <a:ext cx="975042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lnSpc>
                <a:spcPts val="1900"/>
              </a:lnSpc>
            </a:pPr>
            <a:r>
              <a:rPr lang="en-US" sz="1000" u="sng">
                <a:solidFill>
                  <a:schemeClr val="tx1"/>
                </a:solidFill>
                <a:latin typeface="Arial Bold" charset="0"/>
                <a:ea typeface="ＭＳ Ｐゴシック" charset="0"/>
                <a:cs typeface="ＭＳ Ｐゴシック" charset="0"/>
                <a:sym typeface="Arial Bold" charset="0"/>
                <a:hlinkClick r:id="rId4"/>
              </a:rPr>
              <a:t>http://webcache.googleusercontent.com/search?q=cache:yZDPRbqZ1BIJ:en.wikipedia.org/wiki/Einstein_relation_(kinetic_theory)+&amp;cd=1&amp;hl=en&amp;ct=clnk&amp;gl=us</a:t>
            </a:r>
            <a:endParaRPr lang="en-US" sz="1000" u="sng">
              <a:solidFill>
                <a:schemeClr val="tx1"/>
              </a:solidFill>
              <a:latin typeface="Arial Bold" charset="0"/>
              <a:ea typeface="ＭＳ Ｐゴシック" charset="0"/>
              <a:cs typeface="ＭＳ Ｐゴシック" charset="0"/>
              <a:sym typeface="Arial Bold" charset="0"/>
            </a:endParaRP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pPr>
                <a:defRPr/>
              </a:pPr>
              <a:t>144</a:t>
            </a:fld>
            <a:endParaRPr lang="en-US"/>
          </a:p>
        </p:txBody>
      </p:sp>
      <p:sp>
        <p:nvSpPr>
          <p:cNvPr id="622594" name="TextBox 4"/>
          <p:cNvSpPr txBox="1">
            <a:spLocks noChangeArrowheads="1"/>
          </p:cNvSpPr>
          <p:nvPr/>
        </p:nvSpPr>
        <p:spPr bwMode="auto">
          <a:xfrm>
            <a:off x="3427413" y="914400"/>
            <a:ext cx="58705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Diffusing Wave Spectroscopy (DWS)</a:t>
            </a:r>
          </a:p>
        </p:txBody>
      </p:sp>
      <p:sp>
        <p:nvSpPr>
          <p:cNvPr id="622595" name="TextBox 5"/>
          <p:cNvSpPr txBox="1">
            <a:spLocks noChangeArrowheads="1"/>
          </p:cNvSpPr>
          <p:nvPr/>
        </p:nvSpPr>
        <p:spPr bwMode="auto">
          <a:xfrm>
            <a:off x="3133725" y="3886200"/>
            <a:ext cx="744696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Will need to come back to this after introducing dynamics</a:t>
            </a:r>
          </a:p>
          <a:p>
            <a:pPr algn="l" eaLnBrk="1" hangingPunct="1"/>
            <a:r>
              <a:rPr lang="en-US"/>
              <a:t>And linear response theory</a:t>
            </a:r>
          </a:p>
        </p:txBody>
      </p:sp>
      <p:sp>
        <p:nvSpPr>
          <p:cNvPr id="622596" name="Rectangle 6"/>
          <p:cNvSpPr>
            <a:spLocks noChangeArrowheads="1"/>
          </p:cNvSpPr>
          <p:nvPr/>
        </p:nvSpPr>
        <p:spPr bwMode="auto">
          <a:xfrm>
            <a:off x="3073400" y="5715000"/>
            <a:ext cx="65246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hlinkClick r:id="rId2"/>
              </a:rPr>
              <a:t>http://www.formulaction.com/technology-dws.html</a:t>
            </a:r>
            <a:endParaRPr lang="en-US"/>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1FAC5DE9-F87D-3141-AA2D-3D053E92EDB3}" type="slidenum">
              <a:rPr lang="en-US"/>
              <a:pPr>
                <a:defRPr/>
              </a:pPr>
              <a:t>145</a:t>
            </a:fld>
            <a:endParaRPr lang="en-US"/>
          </a:p>
        </p:txBody>
      </p:sp>
      <p:pic>
        <p:nvPicPr>
          <p:cNvPr id="6236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12000" y="3124200"/>
            <a:ext cx="4953000" cy="439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3619" name="TextBox 3"/>
          <p:cNvSpPr txBox="1">
            <a:spLocks noChangeArrowheads="1"/>
          </p:cNvSpPr>
          <p:nvPr/>
        </p:nvSpPr>
        <p:spPr bwMode="auto">
          <a:xfrm>
            <a:off x="939800" y="2286000"/>
            <a:ext cx="54864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Static Scattering for Fractal Scaling</a:t>
            </a: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DD03918B-4D93-EB48-9C03-330117D7C5C4}" type="slidenum">
              <a:rPr lang="en-US"/>
              <a:pPr>
                <a:defRPr/>
              </a:pPr>
              <a:t>146</a:t>
            </a:fld>
            <a:endParaRPr lang="en-US"/>
          </a:p>
        </p:txBody>
      </p:sp>
      <p:pic>
        <p:nvPicPr>
          <p:cNvPr id="62464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9300" y="2578100"/>
            <a:ext cx="6426200" cy="458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F81B99B0-61CF-C241-B67A-3989A549F3EF}" type="slidenum">
              <a:rPr lang="en-US"/>
              <a:pPr>
                <a:defRPr/>
              </a:pPr>
              <a:t>147</a:t>
            </a:fld>
            <a:endParaRPr lang="en-US"/>
          </a:p>
        </p:txBody>
      </p:sp>
      <p:pic>
        <p:nvPicPr>
          <p:cNvPr id="62566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8100" y="2628900"/>
            <a:ext cx="7848600" cy="448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236DB0FD-39A4-474B-9AEF-60C0C9392B84}" type="slidenum">
              <a:rPr lang="en-US"/>
              <a:pPr>
                <a:defRPr/>
              </a:pPr>
              <a:t>148</a:t>
            </a:fld>
            <a:endParaRPr lang="en-US"/>
          </a:p>
        </p:txBody>
      </p:sp>
      <p:pic>
        <p:nvPicPr>
          <p:cNvPr id="62669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0400" y="1790700"/>
            <a:ext cx="91440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F5F45B7E-BCB4-E246-8D9A-873E7E90B8CA}" type="slidenum">
              <a:rPr lang="en-US"/>
              <a:pPr>
                <a:defRPr/>
              </a:pPr>
              <a:t>149</a:t>
            </a:fld>
            <a:endParaRPr lang="en-US"/>
          </a:p>
        </p:txBody>
      </p:sp>
      <p:pic>
        <p:nvPicPr>
          <p:cNvPr id="62771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100" y="1790700"/>
            <a:ext cx="86106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27715" name="Rectangle 2"/>
          <p:cNvSpPr>
            <a:spLocks/>
          </p:cNvSpPr>
          <p:nvPr/>
        </p:nvSpPr>
        <p:spPr bwMode="auto">
          <a:xfrm>
            <a:off x="2306638" y="4660900"/>
            <a:ext cx="17018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qR</a:t>
            </a:r>
            <a:r>
              <a:rPr lang="en-US" baseline="-6000">
                <a:solidFill>
                  <a:schemeClr val="tx1"/>
                </a:solidFill>
                <a:ea typeface="ＭＳ Ｐゴシック" charset="0"/>
                <a:cs typeface="ＭＳ Ｐゴシック" charset="0"/>
              </a:rPr>
              <a:t>g</a:t>
            </a:r>
            <a:r>
              <a:rPr lang="en-US">
                <a:solidFill>
                  <a:schemeClr val="tx1"/>
                </a:solidFill>
                <a:ea typeface="ＭＳ Ｐゴシック" charset="0"/>
                <a:cs typeface="ＭＳ Ｐゴシック" charset="0"/>
              </a:rPr>
              <a:t> &gt;&gt; 1</a:t>
            </a:r>
          </a:p>
        </p:txBody>
      </p:sp>
      <p:pic>
        <p:nvPicPr>
          <p:cNvPr id="6277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5803900"/>
            <a:ext cx="3135312"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27717" name="Rectangle 4"/>
          <p:cNvSpPr>
            <a:spLocks/>
          </p:cNvSpPr>
          <p:nvPr/>
        </p:nvSpPr>
        <p:spPr bwMode="auto">
          <a:xfrm>
            <a:off x="2874963" y="6896100"/>
            <a:ext cx="7937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a:t>
            </a:r>
            <a:r>
              <a:rPr lang="en-US" baseline="-6000">
                <a:solidFill>
                  <a:schemeClr val="tx1"/>
                </a:solidFill>
                <a:ea typeface="ＭＳ Ｐゴシック" charset="0"/>
                <a:cs typeface="ＭＳ Ｐゴシック" charset="0"/>
              </a:rPr>
              <a:t>f</a:t>
            </a:r>
            <a:r>
              <a:rPr lang="en-US">
                <a:solidFill>
                  <a:schemeClr val="tx1"/>
                </a:solidFill>
                <a:ea typeface="ＭＳ Ｐゴシック" charset="0"/>
                <a:cs typeface="ＭＳ Ｐゴシック" charset="0"/>
              </a:rPr>
              <a:t> = 2</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27F8CBD0-1E09-E24F-91CF-6E006DDE6F2F}" type="slidenum">
              <a:rPr lang="en-US"/>
              <a:pPr>
                <a:defRPr/>
              </a:pPr>
              <a:t>15</a:t>
            </a:fld>
            <a:endParaRPr lang="en-US"/>
          </a:p>
        </p:txBody>
      </p:sp>
      <p:graphicFrame>
        <p:nvGraphicFramePr>
          <p:cNvPr id="547842" name="Object 3"/>
          <p:cNvGraphicFramePr>
            <a:graphicFrameLocks noChangeAspect="1"/>
          </p:cNvGraphicFramePr>
          <p:nvPr>
            <p:extLst>
              <p:ext uri="{D42A27DB-BD31-4B8C-83A1-F6EECF244321}">
                <p14:modId xmlns:p14="http://schemas.microsoft.com/office/powerpoint/2010/main" val="1989413422"/>
              </p:ext>
            </p:extLst>
          </p:nvPr>
        </p:nvGraphicFramePr>
        <p:xfrm>
          <a:off x="1189037" y="990600"/>
          <a:ext cx="5421313" cy="1600200"/>
        </p:xfrm>
        <a:graphic>
          <a:graphicData uri="http://schemas.openxmlformats.org/presentationml/2006/ole">
            <mc:AlternateContent xmlns:mc="http://schemas.openxmlformats.org/markup-compatibility/2006">
              <mc:Choice xmlns:v="urn:schemas-microsoft-com:vml" Requires="v">
                <p:oleObj name="Equation" r:id="rId2" imgW="2108200" imgH="622300" progId="Equation.3">
                  <p:embed/>
                </p:oleObj>
              </mc:Choice>
              <mc:Fallback>
                <p:oleObj name="Equation" r:id="rId2" imgW="2108200" imgH="622300" progId="Equation.3">
                  <p:embed/>
                  <p:pic>
                    <p:nvPicPr>
                      <p:cNvPr id="547842"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037" y="990600"/>
                        <a:ext cx="5421313"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47846" name="TextBox 7"/>
          <p:cNvSpPr txBox="1">
            <a:spLocks noChangeArrowheads="1"/>
          </p:cNvSpPr>
          <p:nvPr/>
        </p:nvSpPr>
        <p:spPr bwMode="auto">
          <a:xfrm flipH="1">
            <a:off x="863600" y="2971800"/>
            <a:ext cx="11658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mj-lt"/>
              </a:rPr>
              <a:t>The effective excluded volume is now </a:t>
            </a:r>
            <a:r>
              <a:rPr lang="en-US" i="1" dirty="0">
                <a:latin typeface="+mj-lt"/>
              </a:rPr>
              <a:t>V</a:t>
            </a:r>
            <a:r>
              <a:rPr lang="en-US" baseline="-25000" dirty="0">
                <a:latin typeface="+mj-lt"/>
              </a:rPr>
              <a:t>ex</a:t>
            </a:r>
            <a:r>
              <a:rPr lang="en-US" dirty="0">
                <a:latin typeface="+mj-lt"/>
              </a:rPr>
              <a:t> = </a:t>
            </a:r>
            <a:r>
              <a:rPr lang="en-US" i="1" dirty="0">
                <a:latin typeface="+mj-lt"/>
              </a:rPr>
              <a:t>V</a:t>
            </a:r>
            <a:r>
              <a:rPr lang="en-US" baseline="-25000" dirty="0">
                <a:latin typeface="+mj-lt"/>
              </a:rPr>
              <a:t>0</a:t>
            </a:r>
            <a:r>
              <a:rPr lang="en-US" dirty="0">
                <a:latin typeface="+mj-lt"/>
              </a:rPr>
              <a:t> (1/2-</a:t>
            </a:r>
            <a:r>
              <a:rPr lang="en-US" dirty="0">
                <a:latin typeface="Symbol" pitchFamily="2" charset="2"/>
              </a:rPr>
              <a:t>c</a:t>
            </a:r>
            <a:r>
              <a:rPr lang="en-US" dirty="0">
                <a:latin typeface="+mj-lt"/>
              </a:rPr>
              <a:t>)</a:t>
            </a:r>
          </a:p>
        </p:txBody>
      </p:sp>
      <p:pic>
        <p:nvPicPr>
          <p:cNvPr id="10" name="Picture 11">
            <a:extLst>
              <a:ext uri="{FF2B5EF4-FFF2-40B4-BE49-F238E27FC236}">
                <a16:creationId xmlns:a16="http://schemas.microsoft.com/office/drawing/2014/main" id="{D59F7160-6487-654E-A0F2-D3D3767773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7603" y="980607"/>
            <a:ext cx="4265769" cy="17625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7">
            <a:extLst>
              <a:ext uri="{FF2B5EF4-FFF2-40B4-BE49-F238E27FC236}">
                <a16:creationId xmlns:a16="http://schemas.microsoft.com/office/drawing/2014/main" id="{762EB8F9-4A32-D529-F1C2-B6DF66F39851}"/>
              </a:ext>
            </a:extLst>
          </p:cNvPr>
          <p:cNvSpPr txBox="1">
            <a:spLocks noChangeArrowheads="1"/>
          </p:cNvSpPr>
          <p:nvPr/>
        </p:nvSpPr>
        <p:spPr bwMode="auto">
          <a:xfrm flipH="1">
            <a:off x="891498" y="4199582"/>
            <a:ext cx="571885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mj-lt"/>
              </a:rPr>
              <a:t>The Flory-</a:t>
            </a:r>
            <a:r>
              <a:rPr lang="en-US" dirty="0" err="1">
                <a:latin typeface="+mj-lt"/>
              </a:rPr>
              <a:t>Krigbaum</a:t>
            </a:r>
            <a:r>
              <a:rPr lang="en-US" dirty="0">
                <a:latin typeface="+mj-lt"/>
              </a:rPr>
              <a:t> result for coil size is: </a:t>
            </a:r>
          </a:p>
        </p:txBody>
      </p:sp>
      <p:pic>
        <p:nvPicPr>
          <p:cNvPr id="4" name="Picture 3">
            <a:extLst>
              <a:ext uri="{FF2B5EF4-FFF2-40B4-BE49-F238E27FC236}">
                <a16:creationId xmlns:a16="http://schemas.microsoft.com/office/drawing/2014/main" id="{09A2DADE-ABF1-C964-ACF8-433D8493E929}"/>
              </a:ext>
            </a:extLst>
          </p:cNvPr>
          <p:cNvPicPr>
            <a:picLocks noChangeAspect="1"/>
          </p:cNvPicPr>
          <p:nvPr/>
        </p:nvPicPr>
        <p:blipFill>
          <a:blip r:embed="rId5"/>
          <a:stretch>
            <a:fillRect/>
          </a:stretch>
        </p:blipFill>
        <p:spPr>
          <a:xfrm>
            <a:off x="6883400" y="3581400"/>
            <a:ext cx="3886200" cy="1536700"/>
          </a:xfrm>
          <a:prstGeom prst="rect">
            <a:avLst/>
          </a:prstGeom>
        </p:spPr>
      </p:pic>
      <p:graphicFrame>
        <p:nvGraphicFramePr>
          <p:cNvPr id="5" name="Object 1">
            <a:extLst>
              <a:ext uri="{FF2B5EF4-FFF2-40B4-BE49-F238E27FC236}">
                <a16:creationId xmlns:a16="http://schemas.microsoft.com/office/drawing/2014/main" id="{17ED270C-8ABD-E3A6-4026-AADFE4B371BD}"/>
              </a:ext>
            </a:extLst>
          </p:cNvPr>
          <p:cNvGraphicFramePr>
            <a:graphicFrameLocks noChangeAspect="1"/>
          </p:cNvGraphicFramePr>
          <p:nvPr>
            <p:extLst>
              <p:ext uri="{D42A27DB-BD31-4B8C-83A1-F6EECF244321}">
                <p14:modId xmlns:p14="http://schemas.microsoft.com/office/powerpoint/2010/main" val="2820897850"/>
              </p:ext>
            </p:extLst>
          </p:nvPr>
        </p:nvGraphicFramePr>
        <p:xfrm>
          <a:off x="1854200" y="6477000"/>
          <a:ext cx="5870575" cy="1752600"/>
        </p:xfrm>
        <a:graphic>
          <a:graphicData uri="http://schemas.openxmlformats.org/presentationml/2006/ole">
            <mc:AlternateContent xmlns:mc="http://schemas.openxmlformats.org/markup-compatibility/2006">
              <mc:Choice xmlns:v="urn:schemas-microsoft-com:vml" Requires="v">
                <p:oleObj name="Equation" r:id="rId6" imgW="1701800" imgH="508000" progId="Equation.3">
                  <p:embed/>
                </p:oleObj>
              </mc:Choice>
              <mc:Fallback>
                <p:oleObj name="Equation" r:id="rId6" imgW="1701800" imgH="508000" progId="Equation.3">
                  <p:embed/>
                  <p:pic>
                    <p:nvPicPr>
                      <p:cNvPr id="548866"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4200" y="6477000"/>
                        <a:ext cx="5870575"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7" name="TextBox 7">
            <a:extLst>
              <a:ext uri="{FF2B5EF4-FFF2-40B4-BE49-F238E27FC236}">
                <a16:creationId xmlns:a16="http://schemas.microsoft.com/office/drawing/2014/main" id="{C2BE6D3C-CCD0-D16C-F02D-CF0785436611}"/>
              </a:ext>
            </a:extLst>
          </p:cNvPr>
          <p:cNvSpPr txBox="1">
            <a:spLocks noChangeArrowheads="1"/>
          </p:cNvSpPr>
          <p:nvPr/>
        </p:nvSpPr>
        <p:spPr bwMode="auto">
          <a:xfrm flipH="1">
            <a:off x="891498" y="5495363"/>
            <a:ext cx="87575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mj-lt"/>
              </a:rPr>
              <a:t>Using this approximation for conditions of large molecular weight: </a:t>
            </a:r>
          </a:p>
        </p:txBody>
      </p:sp>
      <p:sp>
        <p:nvSpPr>
          <p:cNvPr id="9" name="TextBox 8">
            <a:extLst>
              <a:ext uri="{FF2B5EF4-FFF2-40B4-BE49-F238E27FC236}">
                <a16:creationId xmlns:a16="http://schemas.microsoft.com/office/drawing/2014/main" id="{5EAC4EF2-4345-5022-E218-27070A9C3831}"/>
              </a:ext>
            </a:extLst>
          </p:cNvPr>
          <p:cNvSpPr txBox="1"/>
          <p:nvPr/>
        </p:nvSpPr>
        <p:spPr>
          <a:xfrm>
            <a:off x="7840518" y="7122467"/>
            <a:ext cx="1575008" cy="461665"/>
          </a:xfrm>
          <a:prstGeom prst="rect">
            <a:avLst/>
          </a:prstGeom>
          <a:noFill/>
        </p:spPr>
        <p:txBody>
          <a:bodyPr wrap="square">
            <a:spAutoFit/>
          </a:bodyPr>
          <a:lstStyle/>
          <a:p>
            <a:r>
              <a:rPr lang="en-US" dirty="0">
                <a:latin typeface="+mj-lt"/>
              </a:rPr>
              <a:t>where</a:t>
            </a:r>
            <a:endParaRPr lang="en-US" dirty="0"/>
          </a:p>
        </p:txBody>
      </p:sp>
      <p:sp>
        <p:nvSpPr>
          <p:cNvPr id="12" name="TextBox 11">
            <a:extLst>
              <a:ext uri="{FF2B5EF4-FFF2-40B4-BE49-F238E27FC236}">
                <a16:creationId xmlns:a16="http://schemas.microsoft.com/office/drawing/2014/main" id="{E753433B-8697-CCB1-3E97-49858F83AAA3}"/>
              </a:ext>
            </a:extLst>
          </p:cNvPr>
          <p:cNvSpPr txBox="1"/>
          <p:nvPr/>
        </p:nvSpPr>
        <p:spPr>
          <a:xfrm>
            <a:off x="9415526" y="7158335"/>
            <a:ext cx="2133600" cy="461665"/>
          </a:xfrm>
          <a:prstGeom prst="rect">
            <a:avLst/>
          </a:prstGeom>
          <a:noFill/>
        </p:spPr>
        <p:txBody>
          <a:bodyPr wrap="square">
            <a:spAutoFit/>
          </a:bodyPr>
          <a:lstStyle/>
          <a:p>
            <a:r>
              <a:rPr lang="el-GR" dirty="0">
                <a:latin typeface="Times New Roman" panose="02020603050405020304" pitchFamily="18" charset="0"/>
                <a:cs typeface="Times New Roman" panose="02020603050405020304" pitchFamily="18" charset="0"/>
              </a:rPr>
              <a:t>χ = </a:t>
            </a:r>
            <a:r>
              <a:rPr lang="en-US" dirty="0">
                <a:latin typeface="Times New Roman" panose="02020603050405020304" pitchFamily="18" charset="0"/>
                <a:cs typeface="Times New Roman" panose="02020603050405020304" pitchFamily="18" charset="0"/>
              </a:rPr>
              <a:t>z</a:t>
            </a:r>
            <a:r>
              <a:rPr lang="el-GR" dirty="0">
                <a:latin typeface="Times New Roman" panose="02020603050405020304" pitchFamily="18" charset="0"/>
                <a:cs typeface="Times New Roman" panose="02020603050405020304" pitchFamily="18" charset="0"/>
              </a:rPr>
              <a:t>Δε/</a:t>
            </a:r>
            <a:r>
              <a:rPr lang="en-US" dirty="0" err="1">
                <a:latin typeface="Times New Roman" panose="02020603050405020304" pitchFamily="18" charset="0"/>
                <a:cs typeface="Times New Roman" panose="02020603050405020304" pitchFamily="18" charset="0"/>
              </a:rPr>
              <a:t>kT</a:t>
            </a:r>
            <a:endParaRPr lang="en-US" dirty="0"/>
          </a:p>
        </p:txBody>
      </p:sp>
    </p:spTree>
    <p:extLst>
      <p:ext uri="{BB962C8B-B14F-4D97-AF65-F5344CB8AC3E}">
        <p14:creationId xmlns:p14="http://schemas.microsoft.com/office/powerpoint/2010/main" val="2507438077"/>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3F5C2D58-9B41-FD4D-9D3B-7BFFA0BE63BE}" type="slidenum">
              <a:rPr lang="en-US"/>
              <a:pPr>
                <a:defRPr/>
              </a:pPr>
              <a:t>150</a:t>
            </a:fld>
            <a:endParaRPr lang="en-US"/>
          </a:p>
        </p:txBody>
      </p:sp>
      <p:sp>
        <p:nvSpPr>
          <p:cNvPr id="628738" name="TextBox 1"/>
          <p:cNvSpPr txBox="1">
            <a:spLocks noChangeArrowheads="1"/>
          </p:cNvSpPr>
          <p:nvPr/>
        </p:nvSpPr>
        <p:spPr bwMode="auto">
          <a:xfrm>
            <a:off x="2616200" y="1219200"/>
            <a:ext cx="8077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Ornstein-Zernike Equation</a:t>
            </a:r>
          </a:p>
        </p:txBody>
      </p:sp>
      <p:graphicFrame>
        <p:nvGraphicFramePr>
          <p:cNvPr id="628739" name="Object 2"/>
          <p:cNvGraphicFramePr>
            <a:graphicFrameLocks noChangeAspect="1"/>
          </p:cNvGraphicFramePr>
          <p:nvPr/>
        </p:nvGraphicFramePr>
        <p:xfrm>
          <a:off x="3606800" y="2514600"/>
          <a:ext cx="2763838" cy="1200150"/>
        </p:xfrm>
        <a:graphic>
          <a:graphicData uri="http://schemas.openxmlformats.org/presentationml/2006/ole">
            <mc:AlternateContent xmlns:mc="http://schemas.openxmlformats.org/markup-compatibility/2006">
              <mc:Choice xmlns:v="urn:schemas-microsoft-com:vml" Requires="v">
                <p:oleObj name="Equation" r:id="rId2" imgW="965200" imgH="419100" progId="Equation.3">
                  <p:embed/>
                </p:oleObj>
              </mc:Choice>
              <mc:Fallback>
                <p:oleObj name="Equation" r:id="rId2" imgW="965200" imgH="419100" progId="Equation.3">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800" y="2514600"/>
                        <a:ext cx="2763838"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28740" name="TextBox 4"/>
          <p:cNvSpPr txBox="1">
            <a:spLocks noChangeArrowheads="1"/>
          </p:cNvSpPr>
          <p:nvPr/>
        </p:nvSpPr>
        <p:spPr bwMode="auto">
          <a:xfrm>
            <a:off x="1168400" y="4495800"/>
            <a:ext cx="8839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Has the correct functionality at high q</a:t>
            </a:r>
          </a:p>
          <a:p>
            <a:pPr eaLnBrk="1" hangingPunct="1"/>
            <a:r>
              <a:rPr lang="en-US"/>
              <a:t>Debye Scattering Function =&gt; </a:t>
            </a:r>
          </a:p>
        </p:txBody>
      </p:sp>
      <p:graphicFrame>
        <p:nvGraphicFramePr>
          <p:cNvPr id="628741" name="Object 5"/>
          <p:cNvGraphicFramePr>
            <a:graphicFrameLocks noChangeAspect="1"/>
          </p:cNvGraphicFramePr>
          <p:nvPr/>
        </p:nvGraphicFramePr>
        <p:xfrm>
          <a:off x="7569200" y="2667000"/>
          <a:ext cx="3200400" cy="1200150"/>
        </p:xfrm>
        <a:graphic>
          <a:graphicData uri="http://schemas.openxmlformats.org/presentationml/2006/ole">
            <mc:AlternateContent xmlns:mc="http://schemas.openxmlformats.org/markup-compatibility/2006">
              <mc:Choice xmlns:v="urn:schemas-microsoft-com:vml" Requires="v">
                <p:oleObj name="Equation" r:id="rId4" imgW="1117600" imgH="419100" progId="Equation.3">
                  <p:embed/>
                </p:oleObj>
              </mc:Choice>
              <mc:Fallback>
                <p:oleObj name="Equation" r:id="rId4" imgW="1117600" imgH="4191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9200" y="2667000"/>
                        <a:ext cx="32004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28742" name="Object 6"/>
          <p:cNvGraphicFramePr>
            <a:graphicFrameLocks noChangeAspect="1"/>
          </p:cNvGraphicFramePr>
          <p:nvPr/>
        </p:nvGraphicFramePr>
        <p:xfrm>
          <a:off x="7340600" y="5181600"/>
          <a:ext cx="3236913" cy="1273175"/>
        </p:xfrm>
        <a:graphic>
          <a:graphicData uri="http://schemas.openxmlformats.org/presentationml/2006/ole">
            <mc:AlternateContent xmlns:mc="http://schemas.openxmlformats.org/markup-compatibility/2006">
              <mc:Choice xmlns:v="urn:schemas-microsoft-com:vml" Requires="v">
                <p:oleObj name="Equation" r:id="rId6" imgW="1130300" imgH="444500" progId="Equation.3">
                  <p:embed/>
                </p:oleObj>
              </mc:Choice>
              <mc:Fallback>
                <p:oleObj name="Equation" r:id="rId6" imgW="1130300" imgH="44450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0600" y="5181600"/>
                        <a:ext cx="3236913" cy="127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28743" name="Object 6"/>
          <p:cNvGraphicFramePr>
            <a:graphicFrameLocks noChangeAspect="1"/>
          </p:cNvGraphicFramePr>
          <p:nvPr/>
        </p:nvGraphicFramePr>
        <p:xfrm>
          <a:off x="5835650" y="7054850"/>
          <a:ext cx="1673225" cy="727075"/>
        </p:xfrm>
        <a:graphic>
          <a:graphicData uri="http://schemas.openxmlformats.org/presentationml/2006/ole">
            <mc:AlternateContent xmlns:mc="http://schemas.openxmlformats.org/markup-compatibility/2006">
              <mc:Choice xmlns:v="urn:schemas-microsoft-com:vml" Requires="v">
                <p:oleObj name="Equation" r:id="rId8" imgW="584200" imgH="254000" progId="Equation.3">
                  <p:embed/>
                </p:oleObj>
              </mc:Choice>
              <mc:Fallback>
                <p:oleObj name="Equation" r:id="rId8" imgW="584200" imgH="254000" progId="Equation.3">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35650" y="7054850"/>
                        <a:ext cx="1673225" cy="72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28744" name="TextBox 1"/>
          <p:cNvSpPr txBox="1">
            <a:spLocks noChangeArrowheads="1"/>
          </p:cNvSpPr>
          <p:nvPr/>
        </p:nvSpPr>
        <p:spPr bwMode="auto">
          <a:xfrm>
            <a:off x="2235200" y="7162800"/>
            <a:ext cx="2971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So,</a:t>
            </a:r>
          </a:p>
        </p:txBody>
      </p:sp>
      <p:graphicFrame>
        <p:nvGraphicFramePr>
          <p:cNvPr id="628745" name="Object 9"/>
          <p:cNvGraphicFramePr>
            <a:graphicFrameLocks noChangeAspect="1"/>
          </p:cNvGraphicFramePr>
          <p:nvPr/>
        </p:nvGraphicFramePr>
        <p:xfrm>
          <a:off x="1778000" y="5486400"/>
          <a:ext cx="4649788" cy="914400"/>
        </p:xfrm>
        <a:graphic>
          <a:graphicData uri="http://schemas.openxmlformats.org/presentationml/2006/ole">
            <mc:AlternateContent xmlns:mc="http://schemas.openxmlformats.org/markup-compatibility/2006">
              <mc:Choice xmlns:v="urn:schemas-microsoft-com:vml" Requires="v">
                <p:oleObj name="Equation" r:id="rId10" imgW="2260600" imgH="444500" progId="Equation.3">
                  <p:embed/>
                </p:oleObj>
              </mc:Choice>
              <mc:Fallback>
                <p:oleObj name="Equation" r:id="rId10" imgW="2260600" imgH="444500" progId="Equation.3">
                  <p:embed/>
                  <p:pic>
                    <p:nvPicPr>
                      <p:cNvPr id="0"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78000" y="5486400"/>
                        <a:ext cx="4649788"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2A7CA9A-A975-7F48-B58A-7D85CD89DF4D}" type="slidenum">
              <a:rPr lang="en-US"/>
              <a:pPr>
                <a:defRPr/>
              </a:pPr>
              <a:t>151</a:t>
            </a:fld>
            <a:endParaRPr lang="en-US"/>
          </a:p>
        </p:txBody>
      </p:sp>
      <p:sp>
        <p:nvSpPr>
          <p:cNvPr id="629762" name="TextBox 1"/>
          <p:cNvSpPr txBox="1">
            <a:spLocks noChangeArrowheads="1"/>
          </p:cNvSpPr>
          <p:nvPr/>
        </p:nvSpPr>
        <p:spPr bwMode="auto">
          <a:xfrm>
            <a:off x="2616200" y="1219200"/>
            <a:ext cx="8077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Ornstein-Zernike Equation</a:t>
            </a:r>
          </a:p>
        </p:txBody>
      </p:sp>
      <p:graphicFrame>
        <p:nvGraphicFramePr>
          <p:cNvPr id="629763" name="Object 2"/>
          <p:cNvGraphicFramePr>
            <a:graphicFrameLocks noChangeAspect="1"/>
          </p:cNvGraphicFramePr>
          <p:nvPr/>
        </p:nvGraphicFramePr>
        <p:xfrm>
          <a:off x="4978400" y="2514600"/>
          <a:ext cx="2763838" cy="1200150"/>
        </p:xfrm>
        <a:graphic>
          <a:graphicData uri="http://schemas.openxmlformats.org/presentationml/2006/ole">
            <mc:AlternateContent xmlns:mc="http://schemas.openxmlformats.org/markup-compatibility/2006">
              <mc:Choice xmlns:v="urn:schemas-microsoft-com:vml" Requires="v">
                <p:oleObj name="Equation" r:id="rId2" imgW="965200" imgH="419100" progId="Equation.3">
                  <p:embed/>
                </p:oleObj>
              </mc:Choice>
              <mc:Fallback>
                <p:oleObj name="Equation" r:id="rId2" imgW="965200" imgH="419100" progId="Equation.3">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400" y="2514600"/>
                        <a:ext cx="2763838"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29764" name="TextBox 4"/>
          <p:cNvSpPr txBox="1">
            <a:spLocks noChangeArrowheads="1"/>
          </p:cNvSpPr>
          <p:nvPr/>
        </p:nvSpPr>
        <p:spPr bwMode="auto">
          <a:xfrm>
            <a:off x="2540000" y="4495800"/>
            <a:ext cx="8839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Has the correct functionality at low q</a:t>
            </a:r>
          </a:p>
          <a:p>
            <a:pPr eaLnBrk="1" hangingPunct="1"/>
            <a:r>
              <a:rPr lang="en-US"/>
              <a:t>Debye =&gt; </a:t>
            </a:r>
          </a:p>
        </p:txBody>
      </p:sp>
      <p:graphicFrame>
        <p:nvGraphicFramePr>
          <p:cNvPr id="629765" name="Object 5"/>
          <p:cNvGraphicFramePr>
            <a:graphicFrameLocks noChangeAspect="1"/>
          </p:cNvGraphicFramePr>
          <p:nvPr/>
        </p:nvGraphicFramePr>
        <p:xfrm>
          <a:off x="7188200" y="5562600"/>
          <a:ext cx="4910138" cy="1419225"/>
        </p:xfrm>
        <a:graphic>
          <a:graphicData uri="http://schemas.openxmlformats.org/presentationml/2006/ole">
            <mc:AlternateContent xmlns:mc="http://schemas.openxmlformats.org/markup-compatibility/2006">
              <mc:Choice xmlns:v="urn:schemas-microsoft-com:vml" Requires="v">
                <p:oleObj name="Equation" r:id="rId4" imgW="1714500" imgH="495300" progId="Equation.3">
                  <p:embed/>
                </p:oleObj>
              </mc:Choice>
              <mc:Fallback>
                <p:oleObj name="Equation" r:id="rId4" imgW="1714500" imgH="4953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8200" y="5562600"/>
                        <a:ext cx="4910138"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29766" name="Object 7"/>
          <p:cNvGraphicFramePr>
            <a:graphicFrameLocks noChangeAspect="1"/>
          </p:cNvGraphicFramePr>
          <p:nvPr/>
        </p:nvGraphicFramePr>
        <p:xfrm>
          <a:off x="8255000" y="2971800"/>
          <a:ext cx="4619625" cy="800100"/>
        </p:xfrm>
        <a:graphic>
          <a:graphicData uri="http://schemas.openxmlformats.org/presentationml/2006/ole">
            <mc:AlternateContent xmlns:mc="http://schemas.openxmlformats.org/markup-compatibility/2006">
              <mc:Choice xmlns:v="urn:schemas-microsoft-com:vml" Requires="v">
                <p:oleObj name="Equation" r:id="rId6" imgW="1612900" imgH="279400" progId="Equation.3">
                  <p:embed/>
                </p:oleObj>
              </mc:Choice>
              <mc:Fallback>
                <p:oleObj name="Equation" r:id="rId6" imgW="1612900" imgH="279400"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5000" y="2971800"/>
                        <a:ext cx="46196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29767" name="TextBox 8"/>
          <p:cNvSpPr txBox="1">
            <a:spLocks noChangeArrowheads="1"/>
          </p:cNvSpPr>
          <p:nvPr/>
        </p:nvSpPr>
        <p:spPr bwMode="auto">
          <a:xfrm>
            <a:off x="4216400" y="7772400"/>
            <a:ext cx="6019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The relatoinship between R</a:t>
            </a:r>
            <a:r>
              <a:rPr lang="en-US" baseline="-25000"/>
              <a:t>g</a:t>
            </a:r>
            <a:r>
              <a:rPr lang="en-US"/>
              <a:t> and correlation length differs for the two regimes.</a:t>
            </a:r>
          </a:p>
        </p:txBody>
      </p:sp>
      <p:graphicFrame>
        <p:nvGraphicFramePr>
          <p:cNvPr id="629768" name="Object 8"/>
          <p:cNvGraphicFramePr>
            <a:graphicFrameLocks noChangeAspect="1"/>
          </p:cNvGraphicFramePr>
          <p:nvPr/>
        </p:nvGraphicFramePr>
        <p:xfrm>
          <a:off x="1778000" y="5943600"/>
          <a:ext cx="4649788" cy="914400"/>
        </p:xfrm>
        <a:graphic>
          <a:graphicData uri="http://schemas.openxmlformats.org/presentationml/2006/ole">
            <mc:AlternateContent xmlns:mc="http://schemas.openxmlformats.org/markup-compatibility/2006">
              <mc:Choice xmlns:v="urn:schemas-microsoft-com:vml" Requires="v">
                <p:oleObj name="Equation" r:id="rId8" imgW="2260600" imgH="444500" progId="Equation.3">
                  <p:embed/>
                </p:oleObj>
              </mc:Choice>
              <mc:Fallback>
                <p:oleObj name="Equation" r:id="rId8" imgW="2260600" imgH="444500" progId="Equation.3">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78000" y="5943600"/>
                        <a:ext cx="4649788"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29769" name="Object 6"/>
          <p:cNvGraphicFramePr>
            <a:graphicFrameLocks noChangeAspect="1"/>
          </p:cNvGraphicFramePr>
          <p:nvPr/>
        </p:nvGraphicFramePr>
        <p:xfrm>
          <a:off x="1871663" y="7848600"/>
          <a:ext cx="1636712" cy="727075"/>
        </p:xfrm>
        <a:graphic>
          <a:graphicData uri="http://schemas.openxmlformats.org/presentationml/2006/ole">
            <mc:AlternateContent xmlns:mc="http://schemas.openxmlformats.org/markup-compatibility/2006">
              <mc:Choice xmlns:v="urn:schemas-microsoft-com:vml" Requires="v">
                <p:oleObj name="Equation" r:id="rId10" imgW="571500" imgH="254000" progId="Equation.3">
                  <p:embed/>
                </p:oleObj>
              </mc:Choice>
              <mc:Fallback>
                <p:oleObj name="Equation" r:id="rId10" imgW="571500" imgH="254000" progId="Equation.3">
                  <p:embed/>
                  <p:pic>
                    <p:nvPicPr>
                      <p:cNvPr id="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71663" y="7848600"/>
                        <a:ext cx="1636712" cy="72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085E9AAD-F1D3-7C47-AE53-85DB1578D10C}" type="slidenum">
              <a:rPr lang="en-US"/>
              <a:pPr>
                <a:defRPr/>
              </a:pPr>
              <a:t>152</a:t>
            </a:fld>
            <a:endParaRPr lang="en-US"/>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F6E87E1-827B-5D45-9428-AE5DEE715A64}" type="slidenum">
              <a:rPr lang="en-US"/>
              <a:pPr>
                <a:defRPr/>
              </a:pPr>
              <a:t>153</a:t>
            </a:fld>
            <a:endParaRPr lang="en-US"/>
          </a:p>
        </p:txBody>
      </p:sp>
      <p:sp>
        <p:nvSpPr>
          <p:cNvPr id="631810" name="TextBox 1"/>
          <p:cNvSpPr txBox="1">
            <a:spLocks noChangeArrowheads="1"/>
          </p:cNvSpPr>
          <p:nvPr/>
        </p:nvSpPr>
        <p:spPr bwMode="auto">
          <a:xfrm>
            <a:off x="884238" y="1447800"/>
            <a:ext cx="1142841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2800" b="1"/>
              <a:t>How does a polymer chain respond to external  perturbation?</a:t>
            </a:r>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6CC4D3C8-1DD0-F04F-9967-4FF957FF28E0}" type="slidenum">
              <a:rPr lang="en-US"/>
              <a:pPr>
                <a:defRPr/>
              </a:pPr>
              <a:t>154</a:t>
            </a:fld>
            <a:endParaRPr lang="en-US"/>
          </a:p>
        </p:txBody>
      </p:sp>
      <p:sp>
        <p:nvSpPr>
          <p:cNvPr id="632834" name="Rectangle 3"/>
          <p:cNvSpPr>
            <a:spLocks/>
          </p:cNvSpPr>
          <p:nvPr/>
        </p:nvSpPr>
        <p:spPr bwMode="auto">
          <a:xfrm>
            <a:off x="5070475" y="438150"/>
            <a:ext cx="30829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The Gaussian Chain</a:t>
            </a:r>
          </a:p>
        </p:txBody>
      </p:sp>
      <p:pic>
        <p:nvPicPr>
          <p:cNvPr id="6328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700" y="2019300"/>
            <a:ext cx="2374900" cy="104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32836" name="Rectangle 3"/>
          <p:cNvSpPr>
            <a:spLocks/>
          </p:cNvSpPr>
          <p:nvPr/>
        </p:nvSpPr>
        <p:spPr bwMode="auto">
          <a:xfrm>
            <a:off x="1217613" y="1231900"/>
            <a:ext cx="451485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Boltzman Probability</a:t>
            </a:r>
          </a:p>
          <a:p>
            <a:r>
              <a:rPr lang="en-US">
                <a:solidFill>
                  <a:schemeClr val="tx1"/>
                </a:solidFill>
                <a:ea typeface="ＭＳ Ｐゴシック" charset="0"/>
                <a:cs typeface="ＭＳ Ｐゴシック" charset="0"/>
              </a:rPr>
              <a:t>For a Thermally Equilibrated System</a:t>
            </a:r>
          </a:p>
        </p:txBody>
      </p:sp>
      <p:pic>
        <p:nvPicPr>
          <p:cNvPr id="63283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0" y="2095500"/>
            <a:ext cx="2798763" cy="96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32838" name="Rectangle 5"/>
          <p:cNvSpPr>
            <a:spLocks/>
          </p:cNvSpPr>
          <p:nvPr/>
        </p:nvSpPr>
        <p:spPr bwMode="auto">
          <a:xfrm>
            <a:off x="6897688" y="1231900"/>
            <a:ext cx="47371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Gaussian Probability</a:t>
            </a:r>
          </a:p>
          <a:p>
            <a:r>
              <a:rPr lang="en-US">
                <a:solidFill>
                  <a:schemeClr val="tx1"/>
                </a:solidFill>
                <a:ea typeface="ＭＳ Ｐゴシック" charset="0"/>
                <a:cs typeface="ＭＳ Ｐゴシック" charset="0"/>
              </a:rPr>
              <a:t>For a Chain of End to End Distance R</a:t>
            </a:r>
          </a:p>
        </p:txBody>
      </p:sp>
      <p:sp>
        <p:nvSpPr>
          <p:cNvPr id="632839" name="Rectangle 6"/>
          <p:cNvSpPr>
            <a:spLocks/>
          </p:cNvSpPr>
          <p:nvPr/>
        </p:nvSpPr>
        <p:spPr bwMode="auto">
          <a:xfrm>
            <a:off x="1068388" y="3479800"/>
            <a:ext cx="106299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By Comparison The Energy to stretch a Thermally Equilibrated Chain Can be Written</a:t>
            </a:r>
          </a:p>
        </p:txBody>
      </p:sp>
      <p:pic>
        <p:nvPicPr>
          <p:cNvPr id="63284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140200"/>
            <a:ext cx="1793875"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632841" name="Group 10"/>
          <p:cNvGrpSpPr>
            <a:grpSpLocks/>
          </p:cNvGrpSpPr>
          <p:nvPr/>
        </p:nvGrpSpPr>
        <p:grpSpPr bwMode="auto">
          <a:xfrm>
            <a:off x="1092200" y="5715000"/>
            <a:ext cx="4114800" cy="1358900"/>
            <a:chOff x="863600" y="5715000"/>
            <a:chExt cx="4114800" cy="1358900"/>
          </a:xfrm>
        </p:grpSpPr>
        <p:pic>
          <p:nvPicPr>
            <p:cNvPr id="632849"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40000" y="5715000"/>
              <a:ext cx="1371600" cy="135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ight Arrow 6"/>
            <p:cNvSpPr/>
            <p:nvPr/>
          </p:nvSpPr>
          <p:spPr bwMode="auto">
            <a:xfrm>
              <a:off x="4064000" y="6248400"/>
              <a:ext cx="914400" cy="304800"/>
            </a:xfrm>
            <a:prstGeom prst="rightArrow">
              <a:avLst/>
            </a:prstGeom>
            <a:blipFill dpi="0" rotWithShape="0">
              <a:blip r:embed="rId6"/>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8" name="Left Arrow 7"/>
            <p:cNvSpPr/>
            <p:nvPr/>
          </p:nvSpPr>
          <p:spPr bwMode="auto">
            <a:xfrm>
              <a:off x="1625600" y="6248400"/>
              <a:ext cx="762000" cy="304800"/>
            </a:xfrm>
            <a:prstGeom prst="leftArrow">
              <a:avLst/>
            </a:prstGeom>
            <a:blipFill dpi="0" rotWithShape="0">
              <a:blip r:embed="rId6"/>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32852" name="TextBox 8"/>
            <p:cNvSpPr txBox="1">
              <a:spLocks noChangeArrowheads="1"/>
            </p:cNvSpPr>
            <p:nvPr/>
          </p:nvSpPr>
          <p:spPr bwMode="auto">
            <a:xfrm>
              <a:off x="863600" y="5715001"/>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Force</a:t>
              </a:r>
            </a:p>
          </p:txBody>
        </p:sp>
      </p:grpSp>
      <p:grpSp>
        <p:nvGrpSpPr>
          <p:cNvPr id="632842" name="Group 9"/>
          <p:cNvGrpSpPr>
            <a:grpSpLocks/>
          </p:cNvGrpSpPr>
          <p:nvPr/>
        </p:nvGrpSpPr>
        <p:grpSpPr bwMode="auto">
          <a:xfrm>
            <a:off x="6807200" y="5638800"/>
            <a:ext cx="4572000" cy="1435100"/>
            <a:chOff x="5359400" y="5715001"/>
            <a:chExt cx="4572000" cy="1435099"/>
          </a:xfrm>
        </p:grpSpPr>
        <p:pic>
          <p:nvPicPr>
            <p:cNvPr id="632845"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59600" y="5791200"/>
              <a:ext cx="1993900" cy="135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ight Arrow 16"/>
            <p:cNvSpPr/>
            <p:nvPr/>
          </p:nvSpPr>
          <p:spPr bwMode="auto">
            <a:xfrm>
              <a:off x="9017000" y="6248401"/>
              <a:ext cx="914400" cy="304800"/>
            </a:xfrm>
            <a:prstGeom prst="rightArrow">
              <a:avLst/>
            </a:prstGeom>
            <a:blipFill dpi="0" rotWithShape="0">
              <a:blip r:embed="rId6"/>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8" name="Left Arrow 17"/>
            <p:cNvSpPr/>
            <p:nvPr/>
          </p:nvSpPr>
          <p:spPr bwMode="auto">
            <a:xfrm>
              <a:off x="6121400" y="6248401"/>
              <a:ext cx="762000" cy="304800"/>
            </a:xfrm>
            <a:prstGeom prst="leftArrow">
              <a:avLst/>
            </a:prstGeom>
            <a:blipFill dpi="0" rotWithShape="0">
              <a:blip r:embed="rId6"/>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32848" name="TextBox 18"/>
            <p:cNvSpPr txBox="1">
              <a:spLocks noChangeArrowheads="1"/>
            </p:cNvSpPr>
            <p:nvPr/>
          </p:nvSpPr>
          <p:spPr bwMode="auto">
            <a:xfrm>
              <a:off x="5359400" y="5715001"/>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Force</a:t>
              </a:r>
            </a:p>
          </p:txBody>
        </p:sp>
      </p:grpSp>
      <p:pic>
        <p:nvPicPr>
          <p:cNvPr id="632843"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73200" y="7696200"/>
            <a:ext cx="376555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44" name="TextBox 13"/>
          <p:cNvSpPr txBox="1">
            <a:spLocks noChangeArrowheads="1"/>
          </p:cNvSpPr>
          <p:nvPr/>
        </p:nvSpPr>
        <p:spPr bwMode="auto">
          <a:xfrm>
            <a:off x="6426200" y="7391400"/>
            <a:ext cx="54864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Assumptions:</a:t>
            </a:r>
          </a:p>
          <a:p>
            <a:pPr eaLnBrk="1" hangingPunct="1"/>
            <a:r>
              <a:rPr lang="en-US"/>
              <a:t>-Gaussian Chain</a:t>
            </a:r>
          </a:p>
          <a:p>
            <a:pPr eaLnBrk="1" hangingPunct="1"/>
            <a:r>
              <a:rPr lang="en-US"/>
              <a:t>-Thermally Equilibrated</a:t>
            </a:r>
          </a:p>
          <a:p>
            <a:pPr eaLnBrk="1" hangingPunct="1"/>
            <a:r>
              <a:rPr lang="en-US"/>
              <a:t>-</a:t>
            </a:r>
            <a:r>
              <a:rPr lang="en-US" b="1"/>
              <a:t>Small Perturbation </a:t>
            </a:r>
            <a:r>
              <a:rPr lang="en-US"/>
              <a:t>of Structure (so it is still Gaussian after the deformation)</a:t>
            </a:r>
          </a:p>
        </p:txBody>
      </p:sp>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pPr>
              <a:defRPr/>
            </a:pPr>
            <a:fld id="{3CE3B051-9FAD-C047-AD48-EB5B469C6426}" type="slidenum">
              <a:rPr lang="en-US"/>
              <a:pPr>
                <a:defRPr/>
              </a:pPr>
              <a:t>155</a:t>
            </a:fld>
            <a:endParaRPr lang="en-US"/>
          </a:p>
        </p:txBody>
      </p:sp>
      <p:sp>
        <p:nvSpPr>
          <p:cNvPr id="633858" name="Rectangle 1"/>
          <p:cNvSpPr>
            <a:spLocks/>
          </p:cNvSpPr>
          <p:nvPr/>
        </p:nvSpPr>
        <p:spPr bwMode="auto">
          <a:xfrm>
            <a:off x="1854200" y="533400"/>
            <a:ext cx="1976438"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Tensile Blob</a:t>
            </a:r>
          </a:p>
        </p:txBody>
      </p:sp>
      <p:pic>
        <p:nvPicPr>
          <p:cNvPr id="6338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900" y="2108200"/>
            <a:ext cx="2679700" cy="200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338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8700" y="2628900"/>
            <a:ext cx="1905000"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3386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1700" y="2527300"/>
            <a:ext cx="1793875"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33862" name="Rectangle 5"/>
          <p:cNvSpPr>
            <a:spLocks/>
          </p:cNvSpPr>
          <p:nvPr/>
        </p:nvSpPr>
        <p:spPr bwMode="auto">
          <a:xfrm>
            <a:off x="3295650" y="4686300"/>
            <a:ext cx="4627563"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weak perturbations of the chain </a:t>
            </a:r>
          </a:p>
        </p:txBody>
      </p:sp>
      <p:pic>
        <p:nvPicPr>
          <p:cNvPr id="63386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0050" y="4633913"/>
            <a:ext cx="1892300" cy="48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3386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8038" y="5588000"/>
            <a:ext cx="1443037"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33865" name="Rectangle 8"/>
          <p:cNvSpPr>
            <a:spLocks/>
          </p:cNvSpPr>
          <p:nvPr/>
        </p:nvSpPr>
        <p:spPr bwMode="auto">
          <a:xfrm>
            <a:off x="2795588" y="6769100"/>
            <a:ext cx="7188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Application of an external stress to the ends of a chain create a transition size where the coil goes from Gaussian to Linear called the Tensile Blob.</a:t>
            </a:r>
          </a:p>
        </p:txBody>
      </p:sp>
      <p:sp>
        <p:nvSpPr>
          <p:cNvPr id="633866" name="TextBox 13"/>
          <p:cNvSpPr txBox="1">
            <a:spLocks noChangeArrowheads="1"/>
          </p:cNvSpPr>
          <p:nvPr/>
        </p:nvSpPr>
        <p:spPr bwMode="auto">
          <a:xfrm>
            <a:off x="4445000" y="152400"/>
            <a:ext cx="77724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For </a:t>
            </a:r>
            <a:r>
              <a:rPr lang="en-US" b="1"/>
              <a:t>Larger Perturbations </a:t>
            </a:r>
            <a:r>
              <a:rPr lang="en-US"/>
              <a:t>of Structure </a:t>
            </a:r>
          </a:p>
          <a:p>
            <a:pPr eaLnBrk="1" hangingPunct="1"/>
            <a:r>
              <a:rPr lang="en-US"/>
              <a:t>-At small scales, small lever arm, structure remains Gaussian</a:t>
            </a:r>
          </a:p>
          <a:p>
            <a:pPr eaLnBrk="1" hangingPunct="1"/>
            <a:r>
              <a:rPr lang="en-US"/>
              <a:t>-At large scales, large lever arm, structure becomes linear</a:t>
            </a:r>
          </a:p>
          <a:p>
            <a:pPr eaLnBrk="1" hangingPunct="1"/>
            <a:r>
              <a:rPr lang="en-US"/>
              <a:t>Perturbation of Structure leads to a structural transition at a size scale </a:t>
            </a:r>
            <a:endParaRPr lang="en-US">
              <a:latin typeface="Arial Black" charset="0"/>
              <a:cs typeface="Arial Black" charset="0"/>
            </a:endParaRPr>
          </a:p>
        </p:txBody>
      </p:sp>
      <p:graphicFrame>
        <p:nvGraphicFramePr>
          <p:cNvPr id="633867" name="Object 1"/>
          <p:cNvGraphicFramePr>
            <a:graphicFrameLocks noChangeAspect="1"/>
          </p:cNvGraphicFramePr>
          <p:nvPr/>
        </p:nvGraphicFramePr>
        <p:xfrm>
          <a:off x="9017000" y="1676400"/>
          <a:ext cx="304800" cy="517525"/>
        </p:xfrm>
        <a:graphic>
          <a:graphicData uri="http://schemas.openxmlformats.org/presentationml/2006/ole">
            <mc:AlternateContent xmlns:mc="http://schemas.openxmlformats.org/markup-compatibility/2006">
              <mc:Choice xmlns:v="urn:schemas-microsoft-com:vml" Requires="v">
                <p:oleObj name="Equation" r:id="rId7" imgW="127000" imgH="215900" progId="Equation.3">
                  <p:embed/>
                </p:oleObj>
              </mc:Choice>
              <mc:Fallback>
                <p:oleObj name="Equation" r:id="rId7" imgW="127000" imgH="215900" progId="Equation.3">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17000" y="1676400"/>
                        <a:ext cx="304800"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95F32D0-3069-2644-BB00-4D47CB87E018}" type="slidenum">
              <a:rPr lang="en-US"/>
              <a:pPr>
                <a:defRPr/>
              </a:pPr>
              <a:t>156</a:t>
            </a:fld>
            <a:endParaRPr lang="en-US"/>
          </a:p>
        </p:txBody>
      </p:sp>
      <p:graphicFrame>
        <p:nvGraphicFramePr>
          <p:cNvPr id="634882" name="Object 1"/>
          <p:cNvGraphicFramePr>
            <a:graphicFrameLocks noChangeAspect="1"/>
          </p:cNvGraphicFramePr>
          <p:nvPr/>
        </p:nvGraphicFramePr>
        <p:xfrm>
          <a:off x="4673600" y="1066800"/>
          <a:ext cx="3027363" cy="2082800"/>
        </p:xfrm>
        <a:graphic>
          <a:graphicData uri="http://schemas.openxmlformats.org/presentationml/2006/ole">
            <mc:AlternateContent xmlns:mc="http://schemas.openxmlformats.org/markup-compatibility/2006">
              <mc:Choice xmlns:v="urn:schemas-microsoft-com:vml" Requires="v">
                <p:oleObj name="Equation" r:id="rId2" imgW="1181100" imgH="812800" progId="Equation.3">
                  <p:embed/>
                </p:oleObj>
              </mc:Choice>
              <mc:Fallback>
                <p:oleObj name="Equation" r:id="rId2" imgW="1181100" imgH="812800" progId="Equation.3">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0" y="1066800"/>
                        <a:ext cx="3027363" cy="208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34883" name="TextBox 2"/>
          <p:cNvSpPr txBox="1">
            <a:spLocks noChangeArrowheads="1"/>
          </p:cNvSpPr>
          <p:nvPr/>
        </p:nvSpPr>
        <p:spPr bwMode="auto">
          <a:xfrm>
            <a:off x="2768600" y="7315200"/>
            <a:ext cx="81534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For sizes larger than the blob size the structure is linear, one conformational state so the conformational entropy is 0.  For sizes smaller the blob has the minimum spring constant so the weakest link governs the mechanical properties and the chains are random below this size.</a:t>
            </a:r>
          </a:p>
        </p:txBody>
      </p:sp>
      <p:pic>
        <p:nvPicPr>
          <p:cNvPr id="634884" name="Picture 4" descr="Tensile Blob.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63800" y="3657600"/>
            <a:ext cx="4889500" cy="307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885" name="Picture 5" descr="Tensile Blob 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21600" y="3810000"/>
            <a:ext cx="3911600"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C6114E0-6EFA-8B40-95FB-C6289F5A41D1}" type="slidenum">
              <a:rPr lang="en-US"/>
              <a:pPr>
                <a:defRPr/>
              </a:pPr>
              <a:t>157</a:t>
            </a:fld>
            <a:endParaRPr lang="en-US"/>
          </a:p>
        </p:txBody>
      </p:sp>
      <p:sp>
        <p:nvSpPr>
          <p:cNvPr id="3" name="Title 1"/>
          <p:cNvSpPr>
            <a:spLocks noGrp="1"/>
          </p:cNvSpPr>
          <p:nvPr>
            <p:ph type="title"/>
          </p:nvPr>
        </p:nvSpPr>
        <p:spPr/>
        <p:txBody>
          <a:bodyPr/>
          <a:lstStyle/>
          <a:p>
            <a:pPr eaLnBrk="1" hangingPunct="1">
              <a:defRPr/>
            </a:pPr>
            <a:r>
              <a:rPr lang="en-US" dirty="0"/>
              <a:t>Semi-Dilute Solution Chain Statistics</a:t>
            </a:r>
          </a:p>
        </p:txBody>
      </p:sp>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pPr>
              <a:defRPr/>
            </a:pPr>
            <a:fld id="{84087ABE-92FB-3E47-8466-17C750B2F2F0}" type="slidenum">
              <a:rPr lang="en-US"/>
              <a:pPr>
                <a:defRPr/>
              </a:pPr>
              <a:t>158</a:t>
            </a:fld>
            <a:endParaRPr lang="en-US"/>
          </a:p>
        </p:txBody>
      </p:sp>
      <p:sp>
        <p:nvSpPr>
          <p:cNvPr id="636930" name="Rectangle 1"/>
          <p:cNvSpPr>
            <a:spLocks/>
          </p:cNvSpPr>
          <p:nvPr/>
        </p:nvSpPr>
        <p:spPr bwMode="auto">
          <a:xfrm>
            <a:off x="2682875" y="323850"/>
            <a:ext cx="7629525"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In dilute solution the coil contains a concentration c* ~ 1/[η]</a:t>
            </a:r>
          </a:p>
        </p:txBody>
      </p:sp>
      <p:pic>
        <p:nvPicPr>
          <p:cNvPr id="6369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0300" y="838200"/>
            <a:ext cx="2387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36932" name="Rectangle 3"/>
          <p:cNvSpPr>
            <a:spLocks/>
          </p:cNvSpPr>
          <p:nvPr/>
        </p:nvSpPr>
        <p:spPr bwMode="auto">
          <a:xfrm>
            <a:off x="6062663" y="901700"/>
            <a:ext cx="34861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good solvent conditions</a:t>
            </a:r>
          </a:p>
        </p:txBody>
      </p:sp>
      <p:sp>
        <p:nvSpPr>
          <p:cNvPr id="636933" name="Rectangle 4"/>
          <p:cNvSpPr>
            <a:spLocks/>
          </p:cNvSpPr>
          <p:nvPr/>
        </p:nvSpPr>
        <p:spPr bwMode="auto">
          <a:xfrm>
            <a:off x="992188" y="2266950"/>
            <a:ext cx="10795000" cy="293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At large sizes the coil acts as if it were in a concentrated solution (c&gt;&gt;&gt;c*), d</a:t>
            </a:r>
            <a:r>
              <a:rPr lang="en-US" baseline="-25000">
                <a:solidFill>
                  <a:schemeClr val="tx1"/>
                </a:solidFill>
                <a:ea typeface="ＭＳ Ｐゴシック" charset="0"/>
                <a:cs typeface="ＭＳ Ｐゴシック" charset="0"/>
              </a:rPr>
              <a:t>f</a:t>
            </a:r>
            <a:r>
              <a:rPr lang="en-US">
                <a:solidFill>
                  <a:schemeClr val="tx1"/>
                </a:solidFill>
                <a:ea typeface="ＭＳ Ｐゴシック" charset="0"/>
                <a:cs typeface="ＭＳ Ｐゴシック" charset="0"/>
              </a:rPr>
              <a:t> = 2.  At small sizes the coil acts as if it were in a dilute solution, d</a:t>
            </a:r>
            <a:r>
              <a:rPr lang="en-US" baseline="-25000">
                <a:solidFill>
                  <a:schemeClr val="tx1"/>
                </a:solidFill>
                <a:ea typeface="ＭＳ Ｐゴシック" charset="0"/>
                <a:cs typeface="ＭＳ Ｐゴシック" charset="0"/>
              </a:rPr>
              <a:t>f</a:t>
            </a:r>
            <a:r>
              <a:rPr lang="en-US">
                <a:solidFill>
                  <a:schemeClr val="tx1"/>
                </a:solidFill>
                <a:ea typeface="ＭＳ Ｐゴシック" charset="0"/>
                <a:cs typeface="ＭＳ Ｐゴシック" charset="0"/>
              </a:rPr>
              <a:t> = 5/3.  There is a size scale, ξ, where this </a:t>
            </a:r>
            <a:r>
              <a:rPr lang="ja-JP" altLang="en-US">
                <a:solidFill>
                  <a:schemeClr val="tx1"/>
                </a:solidFill>
                <a:latin typeface="Arial" charset="0"/>
                <a:ea typeface="ＭＳ Ｐゴシック" charset="0"/>
                <a:cs typeface="ＭＳ Ｐゴシック" charset="0"/>
              </a:rPr>
              <a:t>“</a:t>
            </a:r>
            <a:r>
              <a:rPr lang="en-US" altLang="ja-JP">
                <a:solidFill>
                  <a:schemeClr val="tx1"/>
                </a:solidFill>
                <a:ea typeface="ＭＳ Ｐゴシック" charset="0"/>
                <a:cs typeface="ＭＳ Ｐゴシック" charset="0"/>
              </a:rPr>
              <a:t>scaling transition</a:t>
            </a:r>
            <a:r>
              <a:rPr lang="ja-JP" altLang="en-US">
                <a:solidFill>
                  <a:schemeClr val="tx1"/>
                </a:solidFill>
                <a:latin typeface="Arial" charset="0"/>
                <a:ea typeface="ＭＳ Ｐゴシック" charset="0"/>
                <a:cs typeface="ＭＳ Ｐゴシック" charset="0"/>
              </a:rPr>
              <a:t>”</a:t>
            </a:r>
            <a:r>
              <a:rPr lang="en-US" altLang="ja-JP">
                <a:solidFill>
                  <a:schemeClr val="tx1"/>
                </a:solidFill>
                <a:ea typeface="ＭＳ Ｐゴシック" charset="0"/>
                <a:cs typeface="ＭＳ Ｐゴシック" charset="0"/>
              </a:rPr>
              <a:t> occurs.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We have a primary structure of rod-like units, a secondary structure of expanded coil and a tertiary structure of Gaussian Chains.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What is the value of ξ?</a:t>
            </a:r>
          </a:p>
        </p:txBody>
      </p:sp>
      <p:sp>
        <p:nvSpPr>
          <p:cNvPr id="636934" name="Rectangle 5"/>
          <p:cNvSpPr>
            <a:spLocks/>
          </p:cNvSpPr>
          <p:nvPr/>
        </p:nvSpPr>
        <p:spPr bwMode="auto">
          <a:xfrm>
            <a:off x="874713" y="5740400"/>
            <a:ext cx="109093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ξ is related to the coil size R since it has a limiting value of R for c &lt; c* and has a scaling relationship with the reduced concentration c/c*</a:t>
            </a:r>
          </a:p>
        </p:txBody>
      </p:sp>
      <p:pic>
        <p:nvPicPr>
          <p:cNvPr id="63693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6705600"/>
            <a:ext cx="3765550"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36936" name="Rectangle 7"/>
          <p:cNvSpPr>
            <a:spLocks/>
          </p:cNvSpPr>
          <p:nvPr/>
        </p:nvSpPr>
        <p:spPr bwMode="auto">
          <a:xfrm>
            <a:off x="1939925" y="7594600"/>
            <a:ext cx="88868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There are no dependencies on n above c* so (3+4P)/5 = 0 and P = -3/4</a:t>
            </a:r>
          </a:p>
        </p:txBody>
      </p:sp>
      <p:pic>
        <p:nvPicPr>
          <p:cNvPr id="63693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7000" y="8026400"/>
            <a:ext cx="28194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36938" name="Rectangle 1"/>
          <p:cNvSpPr>
            <a:spLocks/>
          </p:cNvSpPr>
          <p:nvPr/>
        </p:nvSpPr>
        <p:spPr bwMode="auto">
          <a:xfrm>
            <a:off x="2436813" y="1714500"/>
            <a:ext cx="79883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semi-dilute solution the coil contains a concentration c &gt; c*</a:t>
            </a:r>
          </a:p>
        </p:txBody>
      </p:sp>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C740BB0C-10C9-C54E-B37A-D28642934BB5}" type="slidenum">
              <a:rPr lang="en-US"/>
              <a:pPr>
                <a:defRPr/>
              </a:pPr>
              <a:t>159</a:t>
            </a:fld>
            <a:endParaRPr lang="en-US"/>
          </a:p>
        </p:txBody>
      </p:sp>
      <p:pic>
        <p:nvPicPr>
          <p:cNvPr id="63795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8200" y="5867400"/>
            <a:ext cx="62484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37955" name="Rectangle 2"/>
          <p:cNvSpPr>
            <a:spLocks/>
          </p:cNvSpPr>
          <p:nvPr/>
        </p:nvSpPr>
        <p:spPr bwMode="auto">
          <a:xfrm>
            <a:off x="3590925" y="895350"/>
            <a:ext cx="60420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Coil Size in terms of the concentration</a:t>
            </a:r>
          </a:p>
        </p:txBody>
      </p:sp>
      <p:sp>
        <p:nvSpPr>
          <p:cNvPr id="637956" name="Rectangle 3"/>
          <p:cNvSpPr>
            <a:spLocks/>
          </p:cNvSpPr>
          <p:nvPr/>
        </p:nvSpPr>
        <p:spPr bwMode="auto">
          <a:xfrm>
            <a:off x="4154488" y="6870700"/>
            <a:ext cx="49149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This is called the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Concentration Blob</a:t>
            </a:r>
            <a:r>
              <a:rPr lang="ja-JP" altLang="en-US">
                <a:solidFill>
                  <a:schemeClr val="tx1"/>
                </a:solidFill>
                <a:latin typeface="Arial" charset="0"/>
                <a:ea typeface="ＭＳ Ｐゴシック" charset="0"/>
                <a:cs typeface="ＭＳ Ｐゴシック" charset="0"/>
              </a:rPr>
              <a:t>”</a:t>
            </a:r>
            <a:endParaRPr lang="en-US">
              <a:solidFill>
                <a:schemeClr val="tx1"/>
              </a:solidFill>
              <a:ea typeface="ＭＳ Ｐゴシック" charset="0"/>
              <a:cs typeface="ＭＳ Ｐゴシック" charset="0"/>
            </a:endParaRPr>
          </a:p>
        </p:txBody>
      </p:sp>
      <p:graphicFrame>
        <p:nvGraphicFramePr>
          <p:cNvPr id="637957" name="Object 1"/>
          <p:cNvGraphicFramePr>
            <a:graphicFrameLocks noChangeAspect="1"/>
          </p:cNvGraphicFramePr>
          <p:nvPr/>
        </p:nvGraphicFramePr>
        <p:xfrm>
          <a:off x="4064000" y="2209800"/>
          <a:ext cx="4010025" cy="2609850"/>
        </p:xfrm>
        <a:graphic>
          <a:graphicData uri="http://schemas.openxmlformats.org/presentationml/2006/ole">
            <mc:AlternateContent xmlns:mc="http://schemas.openxmlformats.org/markup-compatibility/2006">
              <mc:Choice xmlns:v="urn:schemas-microsoft-com:vml" Requires="v">
                <p:oleObj name="Equation" r:id="rId3" imgW="2400300" imgH="1562100" progId="Equation.3">
                  <p:embed/>
                </p:oleObj>
              </mc:Choice>
              <mc:Fallback>
                <p:oleObj name="Equation" r:id="rId3" imgW="2400300" imgH="156210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0" y="2209800"/>
                        <a:ext cx="4010025" cy="260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80631956-CB5D-2049-82CD-C3F10BA10DCF}" type="slidenum">
              <a:rPr lang="en-US"/>
              <a:pPr>
                <a:defRPr/>
              </a:pPr>
              <a:t>16</a:t>
            </a:fld>
            <a:endParaRPr lang="en-US"/>
          </a:p>
        </p:txBody>
      </p:sp>
      <p:graphicFrame>
        <p:nvGraphicFramePr>
          <p:cNvPr id="548866" name="Object 1"/>
          <p:cNvGraphicFramePr>
            <a:graphicFrameLocks noChangeAspect="1"/>
          </p:cNvGraphicFramePr>
          <p:nvPr/>
        </p:nvGraphicFramePr>
        <p:xfrm>
          <a:off x="3606800" y="1676400"/>
          <a:ext cx="5870575" cy="1752600"/>
        </p:xfrm>
        <a:graphic>
          <a:graphicData uri="http://schemas.openxmlformats.org/presentationml/2006/ole">
            <mc:AlternateContent xmlns:mc="http://schemas.openxmlformats.org/markup-compatibility/2006">
              <mc:Choice xmlns:v="urn:schemas-microsoft-com:vml" Requires="v">
                <p:oleObj name="Equation" r:id="rId2" imgW="1701800" imgH="508000" progId="Equation.3">
                  <p:embed/>
                </p:oleObj>
              </mc:Choice>
              <mc:Fallback>
                <p:oleObj name="Equation" r:id="rId2" imgW="1701800" imgH="508000" progId="Equation.3">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800" y="1676400"/>
                        <a:ext cx="5870575"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54886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2400" y="3810000"/>
            <a:ext cx="7823200" cy="474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a:extLst>
              <a:ext uri="{FF2B5EF4-FFF2-40B4-BE49-F238E27FC236}">
                <a16:creationId xmlns:a16="http://schemas.microsoft.com/office/drawing/2014/main" id="{55FCC6D7-865A-ED4D-8164-28070ABA2FFF}"/>
              </a:ext>
            </a:extLst>
          </p:cNvPr>
          <p:cNvSpPr/>
          <p:nvPr/>
        </p:nvSpPr>
        <p:spPr>
          <a:xfrm>
            <a:off x="136744" y="559159"/>
            <a:ext cx="12718611" cy="461665"/>
          </a:xfrm>
          <a:prstGeom prst="rect">
            <a:avLst/>
          </a:prstGeom>
        </p:spPr>
        <p:txBody>
          <a:bodyPr wrap="none">
            <a:spAutoFit/>
          </a:bodyPr>
          <a:lstStyle/>
          <a:p>
            <a:r>
              <a:rPr lang="en-US" dirty="0">
                <a:solidFill>
                  <a:schemeClr val="tx1"/>
                </a:solidFill>
                <a:latin typeface="Times New Roman" panose="02020603050405020304" pitchFamily="18" charset="0"/>
                <a:ea typeface="ＭＳ Ｐゴシック" charset="0"/>
                <a:cs typeface="Times New Roman" panose="02020603050405020304" pitchFamily="18" charset="0"/>
              </a:rPr>
              <a:t>This Solves the Problem: The transition in chain size is gradual not discrete as predicted by FK theory.</a:t>
            </a:r>
          </a:p>
        </p:txBody>
      </p:sp>
    </p:spTree>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1CF74ADB-8988-7E46-A6DF-4D9604D805CA}" type="slidenum">
              <a:rPr lang="en-US"/>
              <a:pPr>
                <a:defRPr/>
              </a:pPr>
              <a:t>160</a:t>
            </a:fld>
            <a:endParaRPr lang="en-US"/>
          </a:p>
        </p:txBody>
      </p:sp>
      <p:sp>
        <p:nvSpPr>
          <p:cNvPr id="638978" name="Rectangle 2"/>
          <p:cNvSpPr>
            <a:spLocks/>
          </p:cNvSpPr>
          <p:nvPr/>
        </p:nvSpPr>
        <p:spPr bwMode="auto">
          <a:xfrm>
            <a:off x="2882900" y="895350"/>
            <a:ext cx="74580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Three regimes of chain scaling in concentration.</a:t>
            </a:r>
          </a:p>
        </p:txBody>
      </p:sp>
      <p:graphicFrame>
        <p:nvGraphicFramePr>
          <p:cNvPr id="638979" name="Object 1"/>
          <p:cNvGraphicFramePr>
            <a:graphicFrameLocks noChangeAspect="1"/>
          </p:cNvGraphicFramePr>
          <p:nvPr/>
        </p:nvGraphicFramePr>
        <p:xfrm>
          <a:off x="1092200" y="2895600"/>
          <a:ext cx="10939463" cy="3810000"/>
        </p:xfrm>
        <a:graphic>
          <a:graphicData uri="http://schemas.openxmlformats.org/presentationml/2006/ole">
            <mc:AlternateContent xmlns:mc="http://schemas.openxmlformats.org/markup-compatibility/2006">
              <mc:Choice xmlns:v="urn:schemas-microsoft-com:vml" Requires="v">
                <p:oleObj name="Document" r:id="rId2" imgW="5943381" imgH="2070024" progId="Word.Document.12">
                  <p:link updateAutomatic="1"/>
                </p:oleObj>
              </mc:Choice>
              <mc:Fallback>
                <p:oleObj name="Document" r:id="rId2" imgW="5943381" imgH="2070024" progId="Word.Document.12">
                  <p:link updateAutomatic="1"/>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200" y="2895600"/>
                        <a:ext cx="10939463"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B6B41CB0-FA8E-4446-8B6D-5B862BEB372B}" type="slidenum">
              <a:rPr lang="en-US"/>
              <a:pPr>
                <a:defRPr/>
              </a:pPr>
              <a:t>161</a:t>
            </a:fld>
            <a:endParaRPr lang="en-US"/>
          </a:p>
        </p:txBody>
      </p:sp>
      <p:sp>
        <p:nvSpPr>
          <p:cNvPr id="640002" name="Rectangle 1"/>
          <p:cNvSpPr>
            <a:spLocks/>
          </p:cNvSpPr>
          <p:nvPr/>
        </p:nvSpPr>
        <p:spPr bwMode="auto">
          <a:xfrm>
            <a:off x="5503863" y="609600"/>
            <a:ext cx="22161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Thermal Blob</a:t>
            </a:r>
          </a:p>
        </p:txBody>
      </p:sp>
      <p:pic>
        <p:nvPicPr>
          <p:cNvPr id="6400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1562100"/>
            <a:ext cx="7823200" cy="474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40004" name="Rectangle 3"/>
          <p:cNvSpPr>
            <a:spLocks/>
          </p:cNvSpPr>
          <p:nvPr/>
        </p:nvSpPr>
        <p:spPr bwMode="auto">
          <a:xfrm>
            <a:off x="944563" y="6515100"/>
            <a:ext cx="1087755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Chain expands from the theta condition to fully expanded gradually.</a:t>
            </a:r>
          </a:p>
          <a:p>
            <a:r>
              <a:rPr lang="en-US">
                <a:solidFill>
                  <a:schemeClr val="tx1"/>
                </a:solidFill>
                <a:ea typeface="ＭＳ Ｐゴシック" charset="0"/>
                <a:cs typeface="ＭＳ Ｐゴシック" charset="0"/>
              </a:rPr>
              <a:t>At small scales it is Gaussian, at large scales expanded (opposite of concentration blob).</a:t>
            </a:r>
          </a:p>
        </p:txBody>
      </p:sp>
      <p:pic>
        <p:nvPicPr>
          <p:cNvPr id="64000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7581900"/>
            <a:ext cx="2286000"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000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6700" y="7581900"/>
            <a:ext cx="24638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B2201285-78FE-C644-BF43-96EA50C0D25E}" type="slidenum">
              <a:rPr lang="en-US"/>
              <a:pPr>
                <a:defRPr/>
              </a:pPr>
              <a:t>162</a:t>
            </a:fld>
            <a:endParaRPr lang="en-US"/>
          </a:p>
        </p:txBody>
      </p:sp>
      <p:pic>
        <p:nvPicPr>
          <p:cNvPr id="64102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8700" y="1625600"/>
            <a:ext cx="3327400" cy="58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41027" name="Rectangle 2"/>
          <p:cNvSpPr>
            <a:spLocks/>
          </p:cNvSpPr>
          <p:nvPr/>
        </p:nvSpPr>
        <p:spPr bwMode="auto">
          <a:xfrm>
            <a:off x="5503863" y="609600"/>
            <a:ext cx="22161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Thermal Blob</a:t>
            </a:r>
          </a:p>
        </p:txBody>
      </p:sp>
      <p:pic>
        <p:nvPicPr>
          <p:cNvPr id="6410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300" y="2768600"/>
            <a:ext cx="132715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102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260850"/>
            <a:ext cx="2844800"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103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0100" y="6057900"/>
            <a:ext cx="2286000"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103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2300" y="5888038"/>
            <a:ext cx="3149600"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103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99600" y="1435100"/>
            <a:ext cx="3098800" cy="401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30F0148D-A9C0-8144-880D-9D22F8FF9149}" type="slidenum">
              <a:rPr lang="en-US"/>
              <a:pPr>
                <a:defRPr/>
              </a:pPr>
              <a:t>163</a:t>
            </a:fld>
            <a:endParaRPr lang="en-US"/>
          </a:p>
        </p:txBody>
      </p:sp>
      <p:sp>
        <p:nvSpPr>
          <p:cNvPr id="642050" name="Rectangle 1"/>
          <p:cNvSpPr>
            <a:spLocks/>
          </p:cNvSpPr>
          <p:nvPr/>
        </p:nvSpPr>
        <p:spPr bwMode="auto">
          <a:xfrm>
            <a:off x="5503863" y="609600"/>
            <a:ext cx="22161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Thermal Blob</a:t>
            </a:r>
          </a:p>
        </p:txBody>
      </p:sp>
      <p:pic>
        <p:nvPicPr>
          <p:cNvPr id="6420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300" y="1328738"/>
            <a:ext cx="31496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42052" name="Rectangle 3"/>
          <p:cNvSpPr>
            <a:spLocks/>
          </p:cNvSpPr>
          <p:nvPr/>
        </p:nvSpPr>
        <p:spPr bwMode="auto">
          <a:xfrm>
            <a:off x="681442" y="2845475"/>
            <a:ext cx="11632391" cy="406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Times New Roman"/>
                <a:ea typeface="ＭＳ Ｐゴシック" charset="0"/>
                <a:cs typeface="Times New Roman"/>
              </a:rPr>
              <a:t>Energy Depends on n,  a chain with a </a:t>
            </a:r>
            <a:r>
              <a:rPr lang="en-US" dirty="0" err="1">
                <a:solidFill>
                  <a:schemeClr val="tx1"/>
                </a:solidFill>
                <a:latin typeface="Times New Roman"/>
                <a:ea typeface="ＭＳ Ｐゴシック" charset="0"/>
                <a:cs typeface="Times New Roman"/>
              </a:rPr>
              <a:t>mer</a:t>
            </a:r>
            <a:r>
              <a:rPr lang="en-US" dirty="0">
                <a:solidFill>
                  <a:schemeClr val="tx1"/>
                </a:solidFill>
                <a:latin typeface="Times New Roman"/>
                <a:ea typeface="ＭＳ Ｐゴシック" charset="0"/>
                <a:cs typeface="Times New Roman"/>
              </a:rPr>
              <a:t> unit of length 1 and n = 10000</a:t>
            </a:r>
          </a:p>
          <a:p>
            <a:r>
              <a:rPr lang="en-US" dirty="0">
                <a:solidFill>
                  <a:schemeClr val="tx1"/>
                </a:solidFill>
                <a:latin typeface="Times New Roman"/>
                <a:ea typeface="ＭＳ Ｐゴシック" charset="0"/>
                <a:cs typeface="Times New Roman"/>
              </a:rPr>
              <a:t>could be re cast (renormalized) as a chain of unit length 100 and n = 100</a:t>
            </a:r>
          </a:p>
          <a:p>
            <a:r>
              <a:rPr lang="en-US" dirty="0">
                <a:solidFill>
                  <a:schemeClr val="tx1"/>
                </a:solidFill>
                <a:latin typeface="Times New Roman"/>
                <a:ea typeface="ＭＳ Ｐゴシック" charset="0"/>
                <a:cs typeface="Times New Roman"/>
              </a:rPr>
              <a:t>The energy changes with n so depends on the definition of the base unit</a:t>
            </a:r>
          </a:p>
          <a:p>
            <a:endParaRPr lang="en-US" dirty="0">
              <a:solidFill>
                <a:schemeClr val="tx1"/>
              </a:solidFill>
              <a:latin typeface="Times New Roman"/>
              <a:ea typeface="ＭＳ Ｐゴシック" charset="0"/>
              <a:cs typeface="Times New Roman"/>
            </a:endParaRPr>
          </a:p>
          <a:p>
            <a:r>
              <a:rPr lang="en-US" dirty="0">
                <a:solidFill>
                  <a:schemeClr val="tx1"/>
                </a:solidFill>
                <a:latin typeface="Times New Roman"/>
                <a:ea typeface="ＭＳ Ｐゴシック" charset="0"/>
                <a:cs typeface="Times New Roman"/>
              </a:rPr>
              <a:t>Smaller chain segments have less entropy so phase separate first.</a:t>
            </a:r>
          </a:p>
          <a:p>
            <a:r>
              <a:rPr lang="en-US" dirty="0">
                <a:solidFill>
                  <a:schemeClr val="tx1"/>
                </a:solidFill>
                <a:latin typeface="Times New Roman"/>
                <a:ea typeface="ＭＳ Ｐゴシック" charset="0"/>
                <a:cs typeface="Times New Roman"/>
              </a:rPr>
              <a:t>We expect the chain to become Gaussian on small scales first.</a:t>
            </a:r>
          </a:p>
          <a:p>
            <a:r>
              <a:rPr lang="en-US" dirty="0">
                <a:solidFill>
                  <a:schemeClr val="tx1"/>
                </a:solidFill>
                <a:latin typeface="Times New Roman"/>
                <a:ea typeface="ＭＳ Ｐゴシック" charset="0"/>
                <a:cs typeface="Times New Roman"/>
              </a:rPr>
              <a:t>This is the opposite of the concentration blob.</a:t>
            </a:r>
          </a:p>
          <a:p>
            <a:endParaRPr lang="en-US" dirty="0">
              <a:solidFill>
                <a:schemeClr val="tx1"/>
              </a:solidFill>
              <a:latin typeface="Times New Roman"/>
              <a:ea typeface="ＭＳ Ｐゴシック" charset="0"/>
              <a:cs typeface="Times New Roman"/>
            </a:endParaRPr>
          </a:p>
          <a:p>
            <a:r>
              <a:rPr lang="en-US" dirty="0">
                <a:solidFill>
                  <a:schemeClr val="tx1"/>
                </a:solidFill>
                <a:latin typeface="Times New Roman"/>
                <a:ea typeface="ＭＳ Ｐゴシック" charset="0"/>
                <a:cs typeface="Times New Roman"/>
              </a:rPr>
              <a:t>Cooling an expanded coil leads to local chain structure collapsing to a Gaussian structure first.</a:t>
            </a:r>
          </a:p>
          <a:p>
            <a:r>
              <a:rPr lang="en-US" dirty="0">
                <a:solidFill>
                  <a:schemeClr val="tx1"/>
                </a:solidFill>
                <a:latin typeface="Times New Roman"/>
                <a:ea typeface="ＭＳ Ｐゴシック" charset="0"/>
                <a:cs typeface="Times New Roman"/>
              </a:rPr>
              <a:t>As the temperature drops further the Gaussian blob becomes larger until the entire chain is</a:t>
            </a:r>
          </a:p>
          <a:p>
            <a:r>
              <a:rPr lang="en-US" dirty="0">
                <a:solidFill>
                  <a:schemeClr val="tx1"/>
                </a:solidFill>
                <a:latin typeface="Times New Roman"/>
                <a:ea typeface="ＭＳ Ｐゴシック" charset="0"/>
                <a:cs typeface="Times New Roman"/>
              </a:rPr>
              <a:t>Gaussian at the theta temperature.</a:t>
            </a:r>
          </a:p>
        </p:txBody>
      </p:sp>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pPr>
              <a:defRPr/>
            </a:pPr>
            <a:fld id="{096082CE-9A24-5043-85EF-2428C21527F0}" type="slidenum">
              <a:rPr lang="en-US"/>
              <a:pPr>
                <a:defRPr/>
              </a:pPr>
              <a:t>164</a:t>
            </a:fld>
            <a:endParaRPr lang="en-US"/>
          </a:p>
        </p:txBody>
      </p:sp>
      <p:sp>
        <p:nvSpPr>
          <p:cNvPr id="643074" name="Rectangle 1"/>
          <p:cNvSpPr>
            <a:spLocks/>
          </p:cNvSpPr>
          <p:nvPr/>
        </p:nvSpPr>
        <p:spPr bwMode="auto">
          <a:xfrm>
            <a:off x="5503863" y="609600"/>
            <a:ext cx="22161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Thermal Blob</a:t>
            </a:r>
          </a:p>
        </p:txBody>
      </p:sp>
      <p:pic>
        <p:nvPicPr>
          <p:cNvPr id="6430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1727200"/>
            <a:ext cx="6942137" cy="165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43076" name="Rectangle 3"/>
          <p:cNvSpPr>
            <a:spLocks/>
          </p:cNvSpPr>
          <p:nvPr/>
        </p:nvSpPr>
        <p:spPr bwMode="auto">
          <a:xfrm>
            <a:off x="3244850" y="4445000"/>
            <a:ext cx="38131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Flory-Krigbaum Theory yields:</a:t>
            </a:r>
          </a:p>
        </p:txBody>
      </p:sp>
      <p:pic>
        <p:nvPicPr>
          <p:cNvPr id="6430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4713" y="4343400"/>
            <a:ext cx="33289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43078" name="Rectangle 5"/>
          <p:cNvSpPr>
            <a:spLocks/>
          </p:cNvSpPr>
          <p:nvPr/>
        </p:nvSpPr>
        <p:spPr bwMode="auto">
          <a:xfrm>
            <a:off x="5335588" y="5588000"/>
            <a:ext cx="23241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By equating these:</a:t>
            </a:r>
          </a:p>
        </p:txBody>
      </p:sp>
      <p:pic>
        <p:nvPicPr>
          <p:cNvPr id="64307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6946900"/>
            <a:ext cx="1790700" cy="89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49C04B00-72DC-DB48-BC1C-D2C6D7AFCE8F}" type="slidenum">
              <a:rPr lang="en-US"/>
              <a:pPr>
                <a:defRPr/>
              </a:pPr>
              <a:t>165</a:t>
            </a:fld>
            <a:endParaRPr lang="en-US"/>
          </a:p>
        </p:txBody>
      </p:sp>
    </p:spTree>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D8076A99-8A5A-2441-B9D7-98697BB6E86C}" type="slidenum">
              <a:rPr lang="en-US"/>
              <a:pPr>
                <a:defRPr/>
              </a:pPr>
              <a:t>166</a:t>
            </a:fld>
            <a:endParaRPr lang="en-US"/>
          </a:p>
        </p:txBody>
      </p:sp>
      <p:sp>
        <p:nvSpPr>
          <p:cNvPr id="645122" name="Rectangle 1"/>
          <p:cNvSpPr>
            <a:spLocks/>
          </p:cNvSpPr>
          <p:nvPr/>
        </p:nvSpPr>
        <p:spPr bwMode="auto">
          <a:xfrm>
            <a:off x="68167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pic>
        <p:nvPicPr>
          <p:cNvPr id="6451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736600"/>
            <a:ext cx="2959100" cy="820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51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500" y="1041400"/>
            <a:ext cx="5981700" cy="424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512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9800" y="5588000"/>
            <a:ext cx="2971800" cy="393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512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304800"/>
            <a:ext cx="2706688" cy="933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a:spLocks noGrp="1"/>
          </p:cNvSpPr>
          <p:nvPr>
            <p:ph type="sldNum" sz="quarter" idx="10"/>
          </p:nvPr>
        </p:nvSpPr>
        <p:spPr/>
        <p:txBody>
          <a:bodyPr/>
          <a:lstStyle/>
          <a:p>
            <a:pPr>
              <a:defRPr/>
            </a:pPr>
            <a:fld id="{EB3F3FCE-819B-BF40-8EC3-F0A1D5669FE2}" type="slidenum">
              <a:rPr lang="en-US"/>
              <a:pPr>
                <a:defRPr/>
              </a:pPr>
              <a:t>167</a:t>
            </a:fld>
            <a:endParaRPr lang="en-US"/>
          </a:p>
        </p:txBody>
      </p:sp>
      <p:sp>
        <p:nvSpPr>
          <p:cNvPr id="646146" name="Rectangle 1"/>
          <p:cNvSpPr>
            <a:spLocks/>
          </p:cNvSpPr>
          <p:nvPr/>
        </p:nvSpPr>
        <p:spPr bwMode="auto">
          <a:xfrm>
            <a:off x="3416300" y="679450"/>
            <a:ext cx="5984875"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700" b="1">
                <a:solidFill>
                  <a:schemeClr val="tx1"/>
                </a:solidFill>
                <a:ea typeface="ＭＳ Ｐゴシック" charset="0"/>
                <a:cs typeface="ＭＳ Ｐゴシック" charset="0"/>
              </a:rPr>
              <a:t>Polymer Chains are Mass-Fractals</a:t>
            </a:r>
          </a:p>
        </p:txBody>
      </p:sp>
      <p:sp>
        <p:nvSpPr>
          <p:cNvPr id="646147" name="Rectangle 2"/>
          <p:cNvSpPr>
            <a:spLocks/>
          </p:cNvSpPr>
          <p:nvPr/>
        </p:nvSpPr>
        <p:spPr bwMode="auto">
          <a:xfrm>
            <a:off x="3813175" y="1866900"/>
            <a:ext cx="15589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a:t>
            </a:r>
            <a:r>
              <a:rPr lang="en-US" baseline="-6000">
                <a:solidFill>
                  <a:schemeClr val="tx1"/>
                </a:solidFill>
                <a:ea typeface="ＭＳ Ｐゴシック" charset="0"/>
                <a:cs typeface="ＭＳ Ｐゴシック" charset="0"/>
              </a:rPr>
              <a:t>RMS</a:t>
            </a:r>
            <a:r>
              <a:rPr lang="en-US">
                <a:solidFill>
                  <a:schemeClr val="tx1"/>
                </a:solidFill>
                <a:ea typeface="ＭＳ Ｐゴシック" charset="0"/>
                <a:cs typeface="ＭＳ Ｐゴシック" charset="0"/>
              </a:rPr>
              <a:t> = n</a:t>
            </a:r>
            <a:r>
              <a:rPr lang="en-US" baseline="32000">
                <a:solidFill>
                  <a:schemeClr val="tx1"/>
                </a:solidFill>
                <a:ea typeface="ＭＳ Ｐゴシック" charset="0"/>
                <a:cs typeface="ＭＳ Ｐゴシック" charset="0"/>
              </a:rPr>
              <a:t>1/2</a:t>
            </a:r>
            <a:r>
              <a:rPr lang="en-US">
                <a:solidFill>
                  <a:schemeClr val="tx1"/>
                </a:solidFill>
                <a:ea typeface="ＭＳ Ｐゴシック" charset="0"/>
                <a:cs typeface="ＭＳ Ｐゴシック" charset="0"/>
              </a:rPr>
              <a:t> l</a:t>
            </a:r>
          </a:p>
        </p:txBody>
      </p:sp>
      <p:sp>
        <p:nvSpPr>
          <p:cNvPr id="646148" name="Rectangle 3"/>
          <p:cNvSpPr>
            <a:spLocks/>
          </p:cNvSpPr>
          <p:nvPr/>
        </p:nvSpPr>
        <p:spPr bwMode="auto">
          <a:xfrm>
            <a:off x="7059613" y="1866900"/>
            <a:ext cx="16192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Mass ~ Size</a:t>
            </a:r>
            <a:r>
              <a:rPr lang="en-US" baseline="32000">
                <a:solidFill>
                  <a:schemeClr val="tx1"/>
                </a:solidFill>
                <a:ea typeface="ＭＳ Ｐゴシック" charset="0"/>
                <a:cs typeface="ＭＳ Ｐゴシック" charset="0"/>
              </a:rPr>
              <a:t>2</a:t>
            </a:r>
          </a:p>
        </p:txBody>
      </p:sp>
      <p:sp>
        <p:nvSpPr>
          <p:cNvPr id="646149" name="Rectangle 4"/>
          <p:cNvSpPr>
            <a:spLocks/>
          </p:cNvSpPr>
          <p:nvPr/>
        </p:nvSpPr>
        <p:spPr bwMode="auto">
          <a:xfrm>
            <a:off x="3917950" y="2794000"/>
            <a:ext cx="13493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3-d object</a:t>
            </a:r>
          </a:p>
        </p:txBody>
      </p:sp>
      <p:sp>
        <p:nvSpPr>
          <p:cNvPr id="646150" name="Rectangle 5"/>
          <p:cNvSpPr>
            <a:spLocks/>
          </p:cNvSpPr>
          <p:nvPr/>
        </p:nvSpPr>
        <p:spPr bwMode="auto">
          <a:xfrm>
            <a:off x="7059613" y="2794000"/>
            <a:ext cx="16192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Mass ~ Size</a:t>
            </a:r>
            <a:r>
              <a:rPr lang="en-US" baseline="32000">
                <a:solidFill>
                  <a:schemeClr val="tx1"/>
                </a:solidFill>
                <a:ea typeface="ＭＳ Ｐゴシック" charset="0"/>
                <a:cs typeface="ＭＳ Ｐゴシック" charset="0"/>
              </a:rPr>
              <a:t>3</a:t>
            </a:r>
          </a:p>
        </p:txBody>
      </p:sp>
      <p:sp>
        <p:nvSpPr>
          <p:cNvPr id="646151" name="Rectangle 6"/>
          <p:cNvSpPr>
            <a:spLocks/>
          </p:cNvSpPr>
          <p:nvPr/>
        </p:nvSpPr>
        <p:spPr bwMode="auto">
          <a:xfrm>
            <a:off x="3917950" y="3556000"/>
            <a:ext cx="13493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2-d object</a:t>
            </a:r>
          </a:p>
        </p:txBody>
      </p:sp>
      <p:sp>
        <p:nvSpPr>
          <p:cNvPr id="646152" name="Rectangle 7"/>
          <p:cNvSpPr>
            <a:spLocks/>
          </p:cNvSpPr>
          <p:nvPr/>
        </p:nvSpPr>
        <p:spPr bwMode="auto">
          <a:xfrm>
            <a:off x="7059613" y="3556000"/>
            <a:ext cx="16192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Mass ~ Size</a:t>
            </a:r>
            <a:r>
              <a:rPr lang="en-US" baseline="32000">
                <a:solidFill>
                  <a:schemeClr val="tx1"/>
                </a:solidFill>
                <a:ea typeface="ＭＳ Ｐゴシック" charset="0"/>
                <a:cs typeface="ＭＳ Ｐゴシック" charset="0"/>
              </a:rPr>
              <a:t>2</a:t>
            </a:r>
          </a:p>
        </p:txBody>
      </p:sp>
      <p:sp>
        <p:nvSpPr>
          <p:cNvPr id="646153" name="Rectangle 8"/>
          <p:cNvSpPr>
            <a:spLocks/>
          </p:cNvSpPr>
          <p:nvPr/>
        </p:nvSpPr>
        <p:spPr bwMode="auto">
          <a:xfrm>
            <a:off x="3917950" y="4318000"/>
            <a:ext cx="13493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1-d object</a:t>
            </a:r>
          </a:p>
        </p:txBody>
      </p:sp>
      <p:sp>
        <p:nvSpPr>
          <p:cNvPr id="646154" name="Rectangle 9"/>
          <p:cNvSpPr>
            <a:spLocks/>
          </p:cNvSpPr>
          <p:nvPr/>
        </p:nvSpPr>
        <p:spPr bwMode="auto">
          <a:xfrm>
            <a:off x="7059613" y="4318000"/>
            <a:ext cx="16192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Mass ~ Size</a:t>
            </a:r>
            <a:r>
              <a:rPr lang="en-US" baseline="32000">
                <a:solidFill>
                  <a:schemeClr val="tx1"/>
                </a:solidFill>
                <a:ea typeface="ＭＳ Ｐゴシック" charset="0"/>
                <a:cs typeface="ＭＳ Ｐゴシック" charset="0"/>
              </a:rPr>
              <a:t>1</a:t>
            </a:r>
          </a:p>
        </p:txBody>
      </p:sp>
      <p:sp>
        <p:nvSpPr>
          <p:cNvPr id="646155" name="Rectangle 10"/>
          <p:cNvSpPr>
            <a:spLocks/>
          </p:cNvSpPr>
          <p:nvPr/>
        </p:nvSpPr>
        <p:spPr bwMode="auto">
          <a:xfrm>
            <a:off x="4011613" y="5334000"/>
            <a:ext cx="11620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a:t>
            </a:r>
            <a:r>
              <a:rPr lang="en-US" baseline="-6000">
                <a:solidFill>
                  <a:schemeClr val="tx1"/>
                </a:solidFill>
                <a:ea typeface="ＭＳ Ｐゴシック" charset="0"/>
                <a:cs typeface="ＭＳ Ｐゴシック" charset="0"/>
              </a:rPr>
              <a:t>f</a:t>
            </a:r>
            <a:r>
              <a:rPr lang="en-US">
                <a:solidFill>
                  <a:schemeClr val="tx1"/>
                </a:solidFill>
                <a:ea typeface="ＭＳ Ｐゴシック" charset="0"/>
                <a:cs typeface="ＭＳ Ｐゴシック" charset="0"/>
              </a:rPr>
              <a:t>-object</a:t>
            </a:r>
          </a:p>
        </p:txBody>
      </p:sp>
      <p:sp>
        <p:nvSpPr>
          <p:cNvPr id="646156" name="Rectangle 11"/>
          <p:cNvSpPr>
            <a:spLocks/>
          </p:cNvSpPr>
          <p:nvPr/>
        </p:nvSpPr>
        <p:spPr bwMode="auto">
          <a:xfrm>
            <a:off x="7032625" y="5334000"/>
            <a:ext cx="16732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Mass ~ Size</a:t>
            </a:r>
            <a:r>
              <a:rPr lang="en-US" baseline="32000">
                <a:solidFill>
                  <a:schemeClr val="tx1"/>
                </a:solidFill>
                <a:ea typeface="ＭＳ Ｐゴシック" charset="0"/>
                <a:cs typeface="ＭＳ Ｐゴシック" charset="0"/>
              </a:rPr>
              <a:t>df</a:t>
            </a:r>
          </a:p>
        </p:txBody>
      </p:sp>
      <p:sp>
        <p:nvSpPr>
          <p:cNvPr id="646157" name="Rectangle 12"/>
          <p:cNvSpPr>
            <a:spLocks/>
          </p:cNvSpPr>
          <p:nvPr/>
        </p:nvSpPr>
        <p:spPr bwMode="auto">
          <a:xfrm>
            <a:off x="1927225" y="6172200"/>
            <a:ext cx="37560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This leads to odd properties: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density</a:t>
            </a:r>
          </a:p>
        </p:txBody>
      </p:sp>
      <p:pic>
        <p:nvPicPr>
          <p:cNvPr id="646158"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0900" y="6527800"/>
            <a:ext cx="5956300"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46159" name="Rectangle 14"/>
          <p:cNvSpPr>
            <a:spLocks/>
          </p:cNvSpPr>
          <p:nvPr/>
        </p:nvSpPr>
        <p:spPr bwMode="auto">
          <a:xfrm>
            <a:off x="2495550" y="7854950"/>
            <a:ext cx="7597775" cy="140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3000">
                <a:solidFill>
                  <a:schemeClr val="tx1"/>
                </a:solidFill>
                <a:ea typeface="ＭＳ Ｐゴシック" charset="0"/>
                <a:cs typeface="ＭＳ Ｐゴシック" charset="0"/>
              </a:rPr>
              <a:t>For a 3-d object density doesn</a:t>
            </a:r>
            <a:r>
              <a:rPr lang="ja-JP" altLang="en-US" sz="3000">
                <a:solidFill>
                  <a:schemeClr val="tx1"/>
                </a:solidFill>
                <a:latin typeface="Arial" charset="0"/>
                <a:ea typeface="ＭＳ Ｐゴシック" charset="0"/>
                <a:cs typeface="ＭＳ Ｐゴシック" charset="0"/>
              </a:rPr>
              <a:t>’</a:t>
            </a:r>
            <a:r>
              <a:rPr lang="en-US" altLang="ja-JP" sz="3000">
                <a:solidFill>
                  <a:schemeClr val="tx1"/>
                </a:solidFill>
                <a:cs typeface="Gill Sans" charset="0"/>
              </a:rPr>
              <a:t>t depend on size,</a:t>
            </a:r>
          </a:p>
          <a:p>
            <a:r>
              <a:rPr lang="en-US" sz="3000">
                <a:solidFill>
                  <a:schemeClr val="tx1"/>
                </a:solidFill>
                <a:cs typeface="Gill Sans" charset="0"/>
              </a:rPr>
              <a:t>For a 2-d object density drops with Size</a:t>
            </a:r>
          </a:p>
          <a:p>
            <a:r>
              <a:rPr lang="en-US" sz="3000">
                <a:solidFill>
                  <a:schemeClr val="tx1"/>
                </a:solidFill>
                <a:cs typeface="Gill Sans" charset="0"/>
              </a:rPr>
              <a:t>Larger polymers are less dense</a:t>
            </a:r>
          </a:p>
        </p:txBody>
      </p:sp>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46625E89-032A-FE4C-8C09-68536FE65F43}" type="slidenum">
              <a:rPr lang="en-US"/>
              <a:pPr>
                <a:defRPr/>
              </a:pPr>
              <a:t>168</a:t>
            </a:fld>
            <a:endParaRPr lang="en-US"/>
          </a:p>
        </p:txBody>
      </p:sp>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6C2DF1F1-4C32-674C-B8C6-47AC4AC34DD8}" type="slidenum">
              <a:rPr lang="en-US"/>
              <a:pPr>
                <a:defRPr/>
              </a:pPr>
              <a:t>169</a:t>
            </a:fld>
            <a:endParaRPr lang="en-US"/>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C40E0682-5C42-A841-8BAC-D58EDD62BBB0}" type="slidenum">
              <a:rPr lang="en-US"/>
              <a:pPr>
                <a:defRPr/>
              </a:pPr>
              <a:t>17</a:t>
            </a:fld>
            <a:endParaRPr lang="en-US"/>
          </a:p>
        </p:txBody>
      </p:sp>
      <p:graphicFrame>
        <p:nvGraphicFramePr>
          <p:cNvPr id="549890" name="Object 1"/>
          <p:cNvGraphicFramePr>
            <a:graphicFrameLocks noChangeAspect="1"/>
          </p:cNvGraphicFramePr>
          <p:nvPr/>
        </p:nvGraphicFramePr>
        <p:xfrm>
          <a:off x="3606800" y="533400"/>
          <a:ext cx="5870575" cy="1752600"/>
        </p:xfrm>
        <a:graphic>
          <a:graphicData uri="http://schemas.openxmlformats.org/presentationml/2006/ole">
            <mc:AlternateContent xmlns:mc="http://schemas.openxmlformats.org/markup-compatibility/2006">
              <mc:Choice xmlns:v="urn:schemas-microsoft-com:vml" Requires="v">
                <p:oleObj name="Equation" r:id="rId2" imgW="1701800" imgH="508000" progId="Equation.3">
                  <p:embed/>
                </p:oleObj>
              </mc:Choice>
              <mc:Fallback>
                <p:oleObj name="Equation" r:id="rId2" imgW="1701800" imgH="508000" progId="Equation.3">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800" y="533400"/>
                        <a:ext cx="5870575"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54989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438400"/>
            <a:ext cx="13004800" cy="669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lide Number Placeholder 3"/>
          <p:cNvSpPr>
            <a:spLocks noGrp="1"/>
          </p:cNvSpPr>
          <p:nvPr>
            <p:ph type="sldNum" sz="quarter" idx="10"/>
          </p:nvPr>
        </p:nvSpPr>
        <p:spPr/>
        <p:txBody>
          <a:bodyPr/>
          <a:lstStyle/>
          <a:p>
            <a:pPr>
              <a:defRPr/>
            </a:pPr>
            <a:fld id="{60A875E8-AA76-4F4F-AF83-86D5F459EB9C}" type="slidenum">
              <a:rPr lang="en-US"/>
              <a:pPr>
                <a:defRPr/>
              </a:pPr>
              <a:t>170</a:t>
            </a:fld>
            <a:endParaRPr lang="en-US"/>
          </a:p>
        </p:txBody>
      </p:sp>
      <p:pic>
        <p:nvPicPr>
          <p:cNvPr id="64921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2700" y="2995613"/>
            <a:ext cx="2268538" cy="137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92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4200" y="2667000"/>
            <a:ext cx="2622550" cy="202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92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8413" y="2387600"/>
            <a:ext cx="3152775" cy="260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922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5676900"/>
            <a:ext cx="1790700" cy="110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922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3800" y="5676900"/>
            <a:ext cx="1397000" cy="110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49223" name="Rectangle 6"/>
          <p:cNvSpPr>
            <a:spLocks/>
          </p:cNvSpPr>
          <p:nvPr/>
        </p:nvSpPr>
        <p:spPr bwMode="auto">
          <a:xfrm>
            <a:off x="5181600" y="1701800"/>
            <a:ext cx="2070100"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Tortuosity</a:t>
            </a:r>
          </a:p>
        </p:txBody>
      </p:sp>
      <p:sp>
        <p:nvSpPr>
          <p:cNvPr id="649224" name="Rectangle 7"/>
          <p:cNvSpPr>
            <a:spLocks/>
          </p:cNvSpPr>
          <p:nvPr/>
        </p:nvSpPr>
        <p:spPr bwMode="auto">
          <a:xfrm>
            <a:off x="8216900" y="1701800"/>
            <a:ext cx="2573338"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Connectivity</a:t>
            </a:r>
          </a:p>
        </p:txBody>
      </p:sp>
      <p:sp>
        <p:nvSpPr>
          <p:cNvPr id="649225" name="Rectangle 8"/>
          <p:cNvSpPr>
            <a:spLocks/>
          </p:cNvSpPr>
          <p:nvPr/>
        </p:nvSpPr>
        <p:spPr bwMode="auto">
          <a:xfrm>
            <a:off x="2235200" y="165100"/>
            <a:ext cx="8788400" cy="123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57799" bIns="0"/>
          <a:lstStyle/>
          <a:p>
            <a:pPr marL="57150" algn="l"/>
            <a:r>
              <a:rPr lang="en-US" sz="3800">
                <a:solidFill>
                  <a:schemeClr val="tx1"/>
                </a:solidFill>
                <a:latin typeface="Arial" charset="0"/>
                <a:ea typeface="ＭＳ Ｐゴシック" charset="0"/>
                <a:cs typeface="ＭＳ Ｐゴシック" charset="0"/>
                <a:sym typeface="Arial" charset="0"/>
              </a:rPr>
              <a:t>How Complex Mass Fractal Structures</a:t>
            </a:r>
          </a:p>
          <a:p>
            <a:pPr marL="57150" algn="l"/>
            <a:r>
              <a:rPr lang="en-US" sz="3800">
                <a:solidFill>
                  <a:schemeClr val="tx1"/>
                </a:solidFill>
                <a:latin typeface="Arial" charset="0"/>
                <a:ea typeface="ＭＳ Ｐゴシック" charset="0"/>
                <a:cs typeface="ＭＳ Ｐゴシック" charset="0"/>
                <a:sym typeface="Arial" charset="0"/>
              </a:rPr>
              <a:t>Can be Decomposed</a:t>
            </a:r>
          </a:p>
        </p:txBody>
      </p:sp>
      <p:pic>
        <p:nvPicPr>
          <p:cNvPr id="649226"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7543800"/>
            <a:ext cx="2778125"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9227"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5689600"/>
            <a:ext cx="3378200" cy="108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649228" name="Group 11"/>
          <p:cNvGrpSpPr>
            <a:grpSpLocks noRot="1"/>
          </p:cNvGrpSpPr>
          <p:nvPr/>
        </p:nvGrpSpPr>
        <p:grpSpPr bwMode="auto">
          <a:xfrm>
            <a:off x="5218113" y="7353300"/>
            <a:ext cx="6770687" cy="1282700"/>
            <a:chOff x="0" y="0"/>
            <a:chExt cx="4264" cy="808"/>
          </a:xfrm>
        </p:grpSpPr>
        <p:sp>
          <p:nvSpPr>
            <p:cNvPr id="3" name="Rectangle 12"/>
            <p:cNvSpPr>
              <a:spLocks noChangeArrowheads="1"/>
            </p:cNvSpPr>
            <p:nvPr/>
          </p:nvSpPr>
          <p:spPr bwMode="auto">
            <a:xfrm>
              <a:off x="0" y="0"/>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z</a:t>
              </a:r>
            </a:p>
          </p:txBody>
        </p:sp>
        <p:sp>
          <p:nvSpPr>
            <p:cNvPr id="4" name="Rectangle 13"/>
            <p:cNvSpPr>
              <a:spLocks noChangeArrowheads="1"/>
            </p:cNvSpPr>
            <p:nvPr/>
          </p:nvSpPr>
          <p:spPr bwMode="auto">
            <a:xfrm>
              <a:off x="609" y="0"/>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d</a:t>
              </a:r>
              <a:r>
                <a:rPr lang="en-US" sz="2800" baseline="-2000">
                  <a:solidFill>
                    <a:schemeClr val="tx1"/>
                  </a:solidFill>
                  <a:latin typeface="Arial Italic" charset="0"/>
                  <a:cs typeface="Arial Italic" charset="0"/>
                  <a:sym typeface="Arial Italic" charset="0"/>
                </a:rPr>
                <a:t>f</a:t>
              </a:r>
            </a:p>
          </p:txBody>
        </p:sp>
        <p:sp>
          <p:nvSpPr>
            <p:cNvPr id="5" name="Rectangle 14"/>
            <p:cNvSpPr>
              <a:spLocks noChangeArrowheads="1"/>
            </p:cNvSpPr>
            <p:nvPr/>
          </p:nvSpPr>
          <p:spPr bwMode="auto">
            <a:xfrm>
              <a:off x="1218" y="0"/>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p</a:t>
              </a:r>
            </a:p>
          </p:txBody>
        </p:sp>
        <p:sp>
          <p:nvSpPr>
            <p:cNvPr id="6" name="Rectangle 15"/>
            <p:cNvSpPr>
              <a:spLocks noChangeArrowheads="1"/>
            </p:cNvSpPr>
            <p:nvPr/>
          </p:nvSpPr>
          <p:spPr bwMode="auto">
            <a:xfrm>
              <a:off x="1827" y="0"/>
              <a:ext cx="632"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d</a:t>
              </a:r>
              <a:r>
                <a:rPr lang="en-US" sz="2800" baseline="-2000">
                  <a:solidFill>
                    <a:schemeClr val="tx1"/>
                  </a:solidFill>
                  <a:latin typeface="Arial Italic" charset="0"/>
                  <a:cs typeface="Arial Italic" charset="0"/>
                  <a:sym typeface="Arial Italic" charset="0"/>
                </a:rPr>
                <a:t>min</a:t>
              </a:r>
            </a:p>
          </p:txBody>
        </p:sp>
        <p:sp>
          <p:nvSpPr>
            <p:cNvPr id="7" name="Rectangle 16"/>
            <p:cNvSpPr>
              <a:spLocks noChangeArrowheads="1"/>
            </p:cNvSpPr>
            <p:nvPr/>
          </p:nvSpPr>
          <p:spPr bwMode="auto">
            <a:xfrm>
              <a:off x="2436" y="0"/>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s</a:t>
              </a:r>
            </a:p>
          </p:txBody>
        </p:sp>
        <p:sp>
          <p:nvSpPr>
            <p:cNvPr id="8" name="Rectangle 17"/>
            <p:cNvSpPr>
              <a:spLocks noChangeArrowheads="1"/>
            </p:cNvSpPr>
            <p:nvPr/>
          </p:nvSpPr>
          <p:spPr bwMode="auto">
            <a:xfrm>
              <a:off x="3045" y="0"/>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c</a:t>
              </a:r>
            </a:p>
          </p:txBody>
        </p:sp>
        <p:sp>
          <p:nvSpPr>
            <p:cNvPr id="9" name="Rectangle 18"/>
            <p:cNvSpPr>
              <a:spLocks noChangeArrowheads="1"/>
            </p:cNvSpPr>
            <p:nvPr/>
          </p:nvSpPr>
          <p:spPr bwMode="auto">
            <a:xfrm>
              <a:off x="3654" y="0"/>
              <a:ext cx="610"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R/d</a:t>
              </a:r>
            </a:p>
          </p:txBody>
        </p:sp>
        <p:sp>
          <p:nvSpPr>
            <p:cNvPr id="10" name="Rectangle 19"/>
            <p:cNvSpPr>
              <a:spLocks noChangeArrowheads="1"/>
            </p:cNvSpPr>
            <p:nvPr/>
          </p:nvSpPr>
          <p:spPr bwMode="auto">
            <a:xfrm>
              <a:off x="0" y="404"/>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27</a:t>
              </a:r>
            </a:p>
          </p:txBody>
        </p:sp>
        <p:sp>
          <p:nvSpPr>
            <p:cNvPr id="11" name="Rectangle 20"/>
            <p:cNvSpPr>
              <a:spLocks noChangeArrowheads="1"/>
            </p:cNvSpPr>
            <p:nvPr/>
          </p:nvSpPr>
          <p:spPr bwMode="auto">
            <a:xfrm>
              <a:off x="609" y="404"/>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1.36</a:t>
              </a:r>
            </a:p>
          </p:txBody>
        </p:sp>
        <p:sp>
          <p:nvSpPr>
            <p:cNvPr id="12" name="Rectangle 21"/>
            <p:cNvSpPr>
              <a:spLocks noChangeArrowheads="1"/>
            </p:cNvSpPr>
            <p:nvPr/>
          </p:nvSpPr>
          <p:spPr bwMode="auto">
            <a:xfrm>
              <a:off x="1218" y="404"/>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12</a:t>
              </a:r>
            </a:p>
          </p:txBody>
        </p:sp>
        <p:sp>
          <p:nvSpPr>
            <p:cNvPr id="13" name="Rectangle 22"/>
            <p:cNvSpPr>
              <a:spLocks noChangeArrowheads="1"/>
            </p:cNvSpPr>
            <p:nvPr/>
          </p:nvSpPr>
          <p:spPr bwMode="auto">
            <a:xfrm>
              <a:off x="1827" y="404"/>
              <a:ext cx="632"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1.03</a:t>
              </a:r>
            </a:p>
          </p:txBody>
        </p:sp>
        <p:sp>
          <p:nvSpPr>
            <p:cNvPr id="14" name="Rectangle 23"/>
            <p:cNvSpPr>
              <a:spLocks noChangeArrowheads="1"/>
            </p:cNvSpPr>
            <p:nvPr/>
          </p:nvSpPr>
          <p:spPr bwMode="auto">
            <a:xfrm>
              <a:off x="2436" y="404"/>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22</a:t>
              </a:r>
            </a:p>
          </p:txBody>
        </p:sp>
        <p:sp>
          <p:nvSpPr>
            <p:cNvPr id="15" name="Rectangle 24"/>
            <p:cNvSpPr>
              <a:spLocks noChangeArrowheads="1"/>
            </p:cNvSpPr>
            <p:nvPr/>
          </p:nvSpPr>
          <p:spPr bwMode="auto">
            <a:xfrm>
              <a:off x="3045" y="404"/>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1.28</a:t>
              </a:r>
            </a:p>
          </p:txBody>
        </p:sp>
        <p:sp>
          <p:nvSpPr>
            <p:cNvPr id="16" name="Rectangle 25"/>
            <p:cNvSpPr>
              <a:spLocks noChangeArrowheads="1"/>
            </p:cNvSpPr>
            <p:nvPr/>
          </p:nvSpPr>
          <p:spPr bwMode="auto">
            <a:xfrm>
              <a:off x="3654" y="404"/>
              <a:ext cx="610"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11.2</a:t>
              </a:r>
            </a:p>
          </p:txBody>
        </p:sp>
        <p:sp>
          <p:nvSpPr>
            <p:cNvPr id="17" name="Line 26"/>
            <p:cNvSpPr>
              <a:spLocks noChangeShapeType="1"/>
            </p:cNvSpPr>
            <p:nvPr/>
          </p:nvSpPr>
          <p:spPr bwMode="auto">
            <a:xfrm>
              <a:off x="0" y="404"/>
              <a:ext cx="609"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 name="Line 27"/>
            <p:cNvSpPr>
              <a:spLocks noChangeShapeType="1"/>
            </p:cNvSpPr>
            <p:nvPr/>
          </p:nvSpPr>
          <p:spPr bwMode="auto">
            <a:xfrm>
              <a:off x="609" y="404"/>
              <a:ext cx="609"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 name="Line 28"/>
            <p:cNvSpPr>
              <a:spLocks noChangeShapeType="1"/>
            </p:cNvSpPr>
            <p:nvPr/>
          </p:nvSpPr>
          <p:spPr bwMode="auto">
            <a:xfrm>
              <a:off x="1218" y="404"/>
              <a:ext cx="609"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 name="Line 29"/>
            <p:cNvSpPr>
              <a:spLocks noChangeShapeType="1"/>
            </p:cNvSpPr>
            <p:nvPr/>
          </p:nvSpPr>
          <p:spPr bwMode="auto">
            <a:xfrm>
              <a:off x="1827" y="404"/>
              <a:ext cx="632"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 name="Line 30"/>
            <p:cNvSpPr>
              <a:spLocks noChangeShapeType="1"/>
            </p:cNvSpPr>
            <p:nvPr/>
          </p:nvSpPr>
          <p:spPr bwMode="auto">
            <a:xfrm>
              <a:off x="2436" y="404"/>
              <a:ext cx="609"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 name="Line 31"/>
            <p:cNvSpPr>
              <a:spLocks noChangeShapeType="1"/>
            </p:cNvSpPr>
            <p:nvPr/>
          </p:nvSpPr>
          <p:spPr bwMode="auto">
            <a:xfrm>
              <a:off x="3045" y="404"/>
              <a:ext cx="609"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 name="Line 32"/>
            <p:cNvSpPr>
              <a:spLocks noChangeShapeType="1"/>
            </p:cNvSpPr>
            <p:nvPr/>
          </p:nvSpPr>
          <p:spPr bwMode="auto">
            <a:xfrm>
              <a:off x="3654" y="404"/>
              <a:ext cx="610"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 name="Line 33"/>
            <p:cNvSpPr>
              <a:spLocks noChangeShapeType="1"/>
            </p:cNvSpPr>
            <p:nvPr/>
          </p:nvSpPr>
          <p:spPr bwMode="auto">
            <a:xfrm>
              <a:off x="609"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5" name="Line 34"/>
            <p:cNvSpPr>
              <a:spLocks noChangeShapeType="1"/>
            </p:cNvSpPr>
            <p:nvPr/>
          </p:nvSpPr>
          <p:spPr bwMode="auto">
            <a:xfrm>
              <a:off x="609"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6" name="Line 35"/>
            <p:cNvSpPr>
              <a:spLocks noChangeShapeType="1"/>
            </p:cNvSpPr>
            <p:nvPr/>
          </p:nvSpPr>
          <p:spPr bwMode="auto">
            <a:xfrm>
              <a:off x="1218"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 name="Line 36"/>
            <p:cNvSpPr>
              <a:spLocks noChangeShapeType="1"/>
            </p:cNvSpPr>
            <p:nvPr/>
          </p:nvSpPr>
          <p:spPr bwMode="auto">
            <a:xfrm>
              <a:off x="1218"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8" name="Line 37"/>
            <p:cNvSpPr>
              <a:spLocks noChangeShapeType="1"/>
            </p:cNvSpPr>
            <p:nvPr/>
          </p:nvSpPr>
          <p:spPr bwMode="auto">
            <a:xfrm>
              <a:off x="1827"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9" name="Line 38"/>
            <p:cNvSpPr>
              <a:spLocks noChangeShapeType="1"/>
            </p:cNvSpPr>
            <p:nvPr/>
          </p:nvSpPr>
          <p:spPr bwMode="auto">
            <a:xfrm>
              <a:off x="1827"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 name="Line 39"/>
            <p:cNvSpPr>
              <a:spLocks noChangeShapeType="1"/>
            </p:cNvSpPr>
            <p:nvPr/>
          </p:nvSpPr>
          <p:spPr bwMode="auto">
            <a:xfrm>
              <a:off x="2436"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 name="Line 40"/>
            <p:cNvSpPr>
              <a:spLocks noChangeShapeType="1"/>
            </p:cNvSpPr>
            <p:nvPr/>
          </p:nvSpPr>
          <p:spPr bwMode="auto">
            <a:xfrm>
              <a:off x="2436"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5" name="Line 41"/>
            <p:cNvSpPr>
              <a:spLocks noChangeShapeType="1"/>
            </p:cNvSpPr>
            <p:nvPr/>
          </p:nvSpPr>
          <p:spPr bwMode="auto">
            <a:xfrm>
              <a:off x="3045"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472" name="Line 42"/>
            <p:cNvSpPr>
              <a:spLocks noChangeShapeType="1"/>
            </p:cNvSpPr>
            <p:nvPr/>
          </p:nvSpPr>
          <p:spPr bwMode="auto">
            <a:xfrm>
              <a:off x="3045"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6" name="Line 43"/>
            <p:cNvSpPr>
              <a:spLocks noChangeShapeType="1"/>
            </p:cNvSpPr>
            <p:nvPr/>
          </p:nvSpPr>
          <p:spPr bwMode="auto">
            <a:xfrm>
              <a:off x="3654"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7" name="Line 44"/>
            <p:cNvSpPr>
              <a:spLocks noChangeShapeType="1"/>
            </p:cNvSpPr>
            <p:nvPr/>
          </p:nvSpPr>
          <p:spPr bwMode="auto">
            <a:xfrm>
              <a:off x="3654"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8" name="Line 45"/>
            <p:cNvSpPr>
              <a:spLocks noChangeShapeType="1"/>
            </p:cNvSpPr>
            <p:nvPr/>
          </p:nvSpPr>
          <p:spPr bwMode="auto">
            <a:xfrm>
              <a:off x="0" y="0"/>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9" name="Line 46"/>
            <p:cNvSpPr>
              <a:spLocks noChangeShapeType="1"/>
            </p:cNvSpPr>
            <p:nvPr/>
          </p:nvSpPr>
          <p:spPr bwMode="auto">
            <a:xfrm>
              <a:off x="609" y="0"/>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0" name="Line 47"/>
            <p:cNvSpPr>
              <a:spLocks noChangeShapeType="1"/>
            </p:cNvSpPr>
            <p:nvPr/>
          </p:nvSpPr>
          <p:spPr bwMode="auto">
            <a:xfrm>
              <a:off x="1218" y="0"/>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1" name="Line 48"/>
            <p:cNvSpPr>
              <a:spLocks noChangeShapeType="1"/>
            </p:cNvSpPr>
            <p:nvPr/>
          </p:nvSpPr>
          <p:spPr bwMode="auto">
            <a:xfrm>
              <a:off x="1827" y="0"/>
              <a:ext cx="632"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2" name="Line 49"/>
            <p:cNvSpPr>
              <a:spLocks noChangeShapeType="1"/>
            </p:cNvSpPr>
            <p:nvPr/>
          </p:nvSpPr>
          <p:spPr bwMode="auto">
            <a:xfrm>
              <a:off x="2436" y="0"/>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3" name="Line 50"/>
            <p:cNvSpPr>
              <a:spLocks noChangeShapeType="1"/>
            </p:cNvSpPr>
            <p:nvPr/>
          </p:nvSpPr>
          <p:spPr bwMode="auto">
            <a:xfrm>
              <a:off x="3045" y="0"/>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4" name="Line 51"/>
            <p:cNvSpPr>
              <a:spLocks noChangeShapeType="1"/>
            </p:cNvSpPr>
            <p:nvPr/>
          </p:nvSpPr>
          <p:spPr bwMode="auto">
            <a:xfrm>
              <a:off x="3654" y="0"/>
              <a:ext cx="610"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5" name="Line 52"/>
            <p:cNvSpPr>
              <a:spLocks noChangeShapeType="1"/>
            </p:cNvSpPr>
            <p:nvPr/>
          </p:nvSpPr>
          <p:spPr bwMode="auto">
            <a:xfrm>
              <a:off x="0" y="808"/>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6" name="Line 53"/>
            <p:cNvSpPr>
              <a:spLocks noChangeShapeType="1"/>
            </p:cNvSpPr>
            <p:nvPr/>
          </p:nvSpPr>
          <p:spPr bwMode="auto">
            <a:xfrm>
              <a:off x="609" y="808"/>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7" name="Line 54"/>
            <p:cNvSpPr>
              <a:spLocks noChangeShapeType="1"/>
            </p:cNvSpPr>
            <p:nvPr/>
          </p:nvSpPr>
          <p:spPr bwMode="auto">
            <a:xfrm>
              <a:off x="1218" y="808"/>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8" name="Line 55"/>
            <p:cNvSpPr>
              <a:spLocks noChangeShapeType="1"/>
            </p:cNvSpPr>
            <p:nvPr/>
          </p:nvSpPr>
          <p:spPr bwMode="auto">
            <a:xfrm>
              <a:off x="1827" y="808"/>
              <a:ext cx="632"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9" name="Line 56"/>
            <p:cNvSpPr>
              <a:spLocks noChangeShapeType="1"/>
            </p:cNvSpPr>
            <p:nvPr/>
          </p:nvSpPr>
          <p:spPr bwMode="auto">
            <a:xfrm>
              <a:off x="2436" y="808"/>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0" name="Line 57"/>
            <p:cNvSpPr>
              <a:spLocks noChangeShapeType="1"/>
            </p:cNvSpPr>
            <p:nvPr/>
          </p:nvSpPr>
          <p:spPr bwMode="auto">
            <a:xfrm>
              <a:off x="3045" y="808"/>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1" name="Line 58"/>
            <p:cNvSpPr>
              <a:spLocks noChangeShapeType="1"/>
            </p:cNvSpPr>
            <p:nvPr/>
          </p:nvSpPr>
          <p:spPr bwMode="auto">
            <a:xfrm>
              <a:off x="3654" y="808"/>
              <a:ext cx="610"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2" name="Line 59"/>
            <p:cNvSpPr>
              <a:spLocks noChangeShapeType="1"/>
            </p:cNvSpPr>
            <p:nvPr/>
          </p:nvSpPr>
          <p:spPr bwMode="auto">
            <a:xfrm>
              <a:off x="0" y="0"/>
              <a:ext cx="0" cy="404"/>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3" name="Line 60"/>
            <p:cNvSpPr>
              <a:spLocks noChangeShapeType="1"/>
            </p:cNvSpPr>
            <p:nvPr/>
          </p:nvSpPr>
          <p:spPr bwMode="auto">
            <a:xfrm>
              <a:off x="0" y="404"/>
              <a:ext cx="0" cy="404"/>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4" name="Line 61"/>
            <p:cNvSpPr>
              <a:spLocks noChangeShapeType="1"/>
            </p:cNvSpPr>
            <p:nvPr/>
          </p:nvSpPr>
          <p:spPr bwMode="auto">
            <a:xfrm>
              <a:off x="4264" y="0"/>
              <a:ext cx="0" cy="404"/>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5" name="Line 62"/>
            <p:cNvSpPr>
              <a:spLocks noChangeShapeType="1"/>
            </p:cNvSpPr>
            <p:nvPr/>
          </p:nvSpPr>
          <p:spPr bwMode="auto">
            <a:xfrm>
              <a:off x="4264" y="404"/>
              <a:ext cx="0" cy="404"/>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grpSp>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08F4322C-EC6E-B848-A82C-6BB8D6CBFF6F}" type="slidenum">
              <a:rPr lang="en-US"/>
              <a:pPr>
                <a:defRPr/>
              </a:pPr>
              <a:t>171</a:t>
            </a:fld>
            <a:endParaRPr lang="en-US"/>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126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3338" y="1612900"/>
            <a:ext cx="1638300" cy="168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126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5938" y="1333500"/>
            <a:ext cx="2108200" cy="234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1267" name="Rectangle 3"/>
          <p:cNvSpPr>
            <a:spLocks/>
          </p:cNvSpPr>
          <p:nvPr/>
        </p:nvSpPr>
        <p:spPr bwMode="auto">
          <a:xfrm>
            <a:off x="2868613" y="177800"/>
            <a:ext cx="1063625"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Disk</a:t>
            </a:r>
          </a:p>
        </p:txBody>
      </p:sp>
      <p:sp>
        <p:nvSpPr>
          <p:cNvPr id="651268" name="Rectangle 4"/>
          <p:cNvSpPr>
            <a:spLocks/>
          </p:cNvSpPr>
          <p:nvPr/>
        </p:nvSpPr>
        <p:spPr bwMode="auto">
          <a:xfrm>
            <a:off x="7835900" y="177800"/>
            <a:ext cx="2717800"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Random Coil</a:t>
            </a:r>
          </a:p>
        </p:txBody>
      </p:sp>
      <p:pic>
        <p:nvPicPr>
          <p:cNvPr id="65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0500" y="3517900"/>
            <a:ext cx="1379538"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12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9000" y="3860800"/>
            <a:ext cx="1409700" cy="177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1271" name="Rectangle 7"/>
          <p:cNvSpPr>
            <a:spLocks/>
          </p:cNvSpPr>
          <p:nvPr/>
        </p:nvSpPr>
        <p:spPr bwMode="auto">
          <a:xfrm>
            <a:off x="1498600" y="5524500"/>
            <a:ext cx="37973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Extended β-sheet</a:t>
            </a:r>
          </a:p>
          <a:p>
            <a:pPr marL="57150" algn="l"/>
            <a:r>
              <a:rPr lang="en-US" sz="3400">
                <a:solidFill>
                  <a:schemeClr val="tx1"/>
                </a:solidFill>
                <a:latin typeface="Arial" charset="0"/>
                <a:ea typeface="ＭＳ Ｐゴシック" charset="0"/>
                <a:cs typeface="ＭＳ Ｐゴシック" charset="0"/>
                <a:sym typeface="Arial" charset="0"/>
              </a:rPr>
              <a:t>(misfolded protein)</a:t>
            </a:r>
          </a:p>
        </p:txBody>
      </p:sp>
      <p:sp>
        <p:nvSpPr>
          <p:cNvPr id="651272" name="Rectangle 8"/>
          <p:cNvSpPr>
            <a:spLocks/>
          </p:cNvSpPr>
          <p:nvPr/>
        </p:nvSpPr>
        <p:spPr bwMode="auto">
          <a:xfrm>
            <a:off x="6680200" y="5943600"/>
            <a:ext cx="5046663"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Unfolded Gaussian chain</a:t>
            </a:r>
          </a:p>
        </p:txBody>
      </p:sp>
      <p:pic>
        <p:nvPicPr>
          <p:cNvPr id="65127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7277100"/>
            <a:ext cx="4914900" cy="220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127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3100" y="7366000"/>
            <a:ext cx="4370388" cy="166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60B7344-2A7E-0248-BCE9-9C96C77A3FDA}" type="slidenum">
              <a:rPr lang="en-US"/>
              <a:pPr>
                <a:defRPr/>
              </a:pPr>
              <a:t>173</a:t>
            </a:fld>
            <a:endParaRPr lang="en-US"/>
          </a:p>
        </p:txBody>
      </p:sp>
      <p:sp>
        <p:nvSpPr>
          <p:cNvPr id="652290" name="Rectangle 1"/>
          <p:cNvSpPr>
            <a:spLocks/>
          </p:cNvSpPr>
          <p:nvPr/>
        </p:nvSpPr>
        <p:spPr bwMode="auto">
          <a:xfrm>
            <a:off x="68167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52291" name="Rectangle 2"/>
          <p:cNvSpPr>
            <a:spLocks/>
          </p:cNvSpPr>
          <p:nvPr/>
        </p:nvSpPr>
        <p:spPr bwMode="auto">
          <a:xfrm>
            <a:off x="2544763" y="4038600"/>
            <a:ext cx="7677150" cy="55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3300" b="1">
                <a:solidFill>
                  <a:schemeClr val="tx1"/>
                </a:solidFill>
                <a:ea typeface="ＭＳ Ｐゴシック" charset="0"/>
                <a:cs typeface="ＭＳ Ｐゴシック" charset="0"/>
              </a:rPr>
              <a:t>Primary Size for Fractal Aggregates</a:t>
            </a:r>
          </a:p>
        </p:txBody>
      </p:sp>
    </p:spTree>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778A6B25-1123-DB4D-A91B-8459E87025C4}" type="slidenum">
              <a:rPr lang="en-US"/>
              <a:pPr>
                <a:defRPr/>
              </a:pPr>
              <a:t>174</a:t>
            </a:fld>
            <a:endParaRPr lang="en-US"/>
          </a:p>
        </p:txBody>
      </p:sp>
      <p:sp>
        <p:nvSpPr>
          <p:cNvPr id="653314" name="Rectangle 1"/>
          <p:cNvSpPr>
            <a:spLocks/>
          </p:cNvSpPr>
          <p:nvPr/>
        </p:nvSpPr>
        <p:spPr bwMode="auto">
          <a:xfrm>
            <a:off x="68167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53315" name="Rectangle 2"/>
          <p:cNvSpPr>
            <a:spLocks/>
          </p:cNvSpPr>
          <p:nvPr/>
        </p:nvSpPr>
        <p:spPr bwMode="auto">
          <a:xfrm>
            <a:off x="2386013" y="876300"/>
            <a:ext cx="56086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Primary Size for Fractal Aggregates</a:t>
            </a:r>
          </a:p>
        </p:txBody>
      </p:sp>
      <p:pic>
        <p:nvPicPr>
          <p:cNvPr id="6533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0" y="3479800"/>
            <a:ext cx="4292600" cy="445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3317" name="Rectangle 4"/>
          <p:cNvSpPr>
            <a:spLocks/>
          </p:cNvSpPr>
          <p:nvPr/>
        </p:nvSpPr>
        <p:spPr bwMode="auto">
          <a:xfrm>
            <a:off x="952500" y="8191500"/>
            <a:ext cx="30607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900" u="sng">
                <a:solidFill>
                  <a:schemeClr val="tx1"/>
                </a:solidFill>
                <a:ea typeface="ＭＳ Ｐゴシック" charset="0"/>
                <a:cs typeface="ＭＳ Ｐゴシック" charset="0"/>
                <a:hlinkClick r:id="rId3"/>
              </a:rPr>
              <a:t>http://www.phys.ksu.edu/personal/sor/publications/2001/light.pdf</a:t>
            </a:r>
            <a:endParaRPr lang="en-US" sz="900" u="sng">
              <a:solidFill>
                <a:schemeClr val="tx1"/>
              </a:solidFill>
              <a:ea typeface="ＭＳ Ｐゴシック" charset="0"/>
              <a:cs typeface="ＭＳ Ｐゴシック" charset="0"/>
            </a:endParaRPr>
          </a:p>
        </p:txBody>
      </p:sp>
      <p:sp>
        <p:nvSpPr>
          <p:cNvPr id="653318" name="Rectangle 5"/>
          <p:cNvSpPr>
            <a:spLocks/>
          </p:cNvSpPr>
          <p:nvPr/>
        </p:nvSpPr>
        <p:spPr bwMode="auto">
          <a:xfrm>
            <a:off x="4194175" y="1587500"/>
            <a:ext cx="4603750"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r>
              <a:rPr lang="en-US" b="1">
                <a:solidFill>
                  <a:schemeClr val="tx1"/>
                </a:solidFill>
                <a:ea typeface="ＭＳ Ｐゴシック" charset="0"/>
                <a:cs typeface="ＭＳ Ｐゴシック" charset="0"/>
              </a:rPr>
              <a:t>-Particle counting from TEM</a:t>
            </a:r>
          </a:p>
          <a:p>
            <a:pPr algn="l"/>
            <a:r>
              <a:rPr lang="en-US" b="1">
                <a:solidFill>
                  <a:schemeClr val="tx1"/>
                </a:solidFill>
                <a:ea typeface="ＭＳ Ｐゴシック" charset="0"/>
                <a:cs typeface="ＭＳ Ｐゴシック" charset="0"/>
              </a:rPr>
              <a:t>-Gas adsorption V/S =&gt;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-Static Scattering R</a:t>
            </a:r>
            <a:r>
              <a:rPr lang="en-US" b="1" baseline="-6000">
                <a:solidFill>
                  <a:schemeClr val="tx1"/>
                </a:solidFill>
                <a:ea typeface="ＭＳ Ｐゴシック" charset="0"/>
                <a:cs typeface="ＭＳ Ｐゴシック" charset="0"/>
              </a:rPr>
              <a:t>g</a:t>
            </a:r>
            <a:r>
              <a:rPr lang="en-US" b="1">
                <a:solidFill>
                  <a:schemeClr val="tx1"/>
                </a:solidFill>
                <a:ea typeface="ＭＳ Ｐゴシック" charset="0"/>
                <a:cs typeface="ＭＳ Ｐゴシック" charset="0"/>
              </a:rPr>
              <a: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-Dynamic Light Scattering</a:t>
            </a:r>
          </a:p>
        </p:txBody>
      </p:sp>
      <p:pic>
        <p:nvPicPr>
          <p:cNvPr id="65331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3479800"/>
            <a:ext cx="3149600" cy="554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3320" name="Rectangle 7"/>
          <p:cNvSpPr>
            <a:spLocks/>
          </p:cNvSpPr>
          <p:nvPr/>
        </p:nvSpPr>
        <p:spPr bwMode="auto">
          <a:xfrm>
            <a:off x="8005763" y="9201150"/>
            <a:ext cx="3321050"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800" u="sng">
                <a:solidFill>
                  <a:schemeClr val="tx1"/>
                </a:solidFill>
                <a:ea typeface="ＭＳ Ｐゴシック" charset="0"/>
                <a:cs typeface="ＭＳ Ｐゴシック" charset="0"/>
                <a:hlinkClick r:id="rId5"/>
              </a:rPr>
              <a:t>http://www.koboproductsinc.com/Downloads/PS-Measurement-Poster-V40.pdf</a:t>
            </a:r>
            <a:endParaRPr lang="en-US" sz="800" u="sng">
              <a:solidFill>
                <a:schemeClr val="tx1"/>
              </a:solidFill>
              <a:ea typeface="ＭＳ Ｐゴシック" charset="0"/>
              <a:cs typeface="ＭＳ Ｐゴシック" charset="0"/>
            </a:endParaRPr>
          </a:p>
        </p:txBody>
      </p:sp>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DD4EB263-D099-8243-8DDB-3C7C8F837C8B}" type="slidenum">
              <a:rPr lang="en-US"/>
              <a:pPr>
                <a:defRPr/>
              </a:pPr>
              <a:t>175</a:t>
            </a:fld>
            <a:endParaRPr lang="en-US"/>
          </a:p>
        </p:txBody>
      </p:sp>
      <p:sp>
        <p:nvSpPr>
          <p:cNvPr id="654338" name="Rectangle 1"/>
          <p:cNvSpPr>
            <a:spLocks/>
          </p:cNvSpPr>
          <p:nvPr/>
        </p:nvSpPr>
        <p:spPr bwMode="auto">
          <a:xfrm>
            <a:off x="68167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54339" name="Rectangle 2"/>
          <p:cNvSpPr>
            <a:spLocks/>
          </p:cNvSpPr>
          <p:nvPr/>
        </p:nvSpPr>
        <p:spPr bwMode="auto">
          <a:xfrm>
            <a:off x="2386013" y="876300"/>
            <a:ext cx="56086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Primary Size for Fractal Aggregates</a:t>
            </a:r>
          </a:p>
        </p:txBody>
      </p:sp>
      <p:sp>
        <p:nvSpPr>
          <p:cNvPr id="654340" name="Rectangle 3"/>
          <p:cNvSpPr>
            <a:spLocks/>
          </p:cNvSpPr>
          <p:nvPr/>
        </p:nvSpPr>
        <p:spPr bwMode="auto">
          <a:xfrm>
            <a:off x="4194175" y="1587500"/>
            <a:ext cx="4603750"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r>
              <a:rPr lang="en-US" b="1">
                <a:solidFill>
                  <a:schemeClr val="tx1"/>
                </a:solidFill>
                <a:ea typeface="ＭＳ Ｐゴシック" charset="0"/>
                <a:cs typeface="ＭＳ Ｐゴシック" charset="0"/>
              </a:rPr>
              <a:t>-Particle counting from TEM</a:t>
            </a:r>
          </a:p>
          <a:p>
            <a:pPr algn="l"/>
            <a:r>
              <a:rPr lang="en-US" b="1">
                <a:solidFill>
                  <a:schemeClr val="tx1"/>
                </a:solidFill>
                <a:ea typeface="ＭＳ Ｐゴシック" charset="0"/>
                <a:cs typeface="ＭＳ Ｐゴシック" charset="0"/>
              </a:rPr>
              <a:t>-Gas adsorption V/S =&gt;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-Static Scattering R</a:t>
            </a:r>
            <a:r>
              <a:rPr lang="en-US" b="1" baseline="-6000">
                <a:solidFill>
                  <a:schemeClr val="tx1"/>
                </a:solidFill>
                <a:ea typeface="ＭＳ Ｐゴシック" charset="0"/>
                <a:cs typeface="ＭＳ Ｐゴシック" charset="0"/>
              </a:rPr>
              <a:t>g</a:t>
            </a:r>
            <a:r>
              <a:rPr lang="en-US" b="1">
                <a:solidFill>
                  <a:schemeClr val="tx1"/>
                </a:solidFill>
                <a:ea typeface="ＭＳ Ｐゴシック" charset="0"/>
                <a:cs typeface="ＭＳ Ｐゴシック" charset="0"/>
              </a:rPr>
              <a: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-Dynamic Light Scattering</a:t>
            </a:r>
          </a:p>
        </p:txBody>
      </p:sp>
      <p:sp>
        <p:nvSpPr>
          <p:cNvPr id="654341" name="Rectangle 4"/>
          <p:cNvSpPr>
            <a:spLocks/>
          </p:cNvSpPr>
          <p:nvPr/>
        </p:nvSpPr>
        <p:spPr bwMode="auto">
          <a:xfrm>
            <a:off x="8005763" y="9201150"/>
            <a:ext cx="3321050"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800" u="sng">
                <a:solidFill>
                  <a:schemeClr val="tx1"/>
                </a:solidFill>
                <a:ea typeface="ＭＳ Ｐゴシック" charset="0"/>
                <a:cs typeface="ＭＳ Ｐゴシック" charset="0"/>
                <a:hlinkClick r:id="rId2"/>
              </a:rPr>
              <a:t>http://www.koboproductsinc.com/Downloads/PS-Measurement-Poster-V40.pdf</a:t>
            </a:r>
            <a:endParaRPr lang="en-US" sz="800" u="sng">
              <a:solidFill>
                <a:schemeClr val="tx1"/>
              </a:solidFill>
              <a:ea typeface="ＭＳ Ｐゴシック" charset="0"/>
              <a:cs typeface="ＭＳ Ｐゴシック" charset="0"/>
            </a:endParaRPr>
          </a:p>
        </p:txBody>
      </p:sp>
      <p:pic>
        <p:nvPicPr>
          <p:cNvPr id="65434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800" y="3492500"/>
            <a:ext cx="4495800" cy="51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F248B4C3-F32E-F146-8E5A-2611223E632F}" type="slidenum">
              <a:rPr lang="en-US"/>
              <a:pPr>
                <a:defRPr/>
              </a:pPr>
              <a:t>176</a:t>
            </a:fld>
            <a:endParaRPr lang="en-US"/>
          </a:p>
        </p:txBody>
      </p:sp>
      <p:sp>
        <p:nvSpPr>
          <p:cNvPr id="655362" name="Rectangle 1"/>
          <p:cNvSpPr>
            <a:spLocks/>
          </p:cNvSpPr>
          <p:nvPr/>
        </p:nvSpPr>
        <p:spPr bwMode="auto">
          <a:xfrm>
            <a:off x="2246313" y="952500"/>
            <a:ext cx="87328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static scattering p(r) is the binary spatial auto-correlation function</a:t>
            </a:r>
          </a:p>
        </p:txBody>
      </p:sp>
      <p:sp>
        <p:nvSpPr>
          <p:cNvPr id="655363" name="Rectangle 2"/>
          <p:cNvSpPr>
            <a:spLocks/>
          </p:cNvSpPr>
          <p:nvPr/>
        </p:nvSpPr>
        <p:spPr bwMode="auto">
          <a:xfrm>
            <a:off x="1627188" y="2495550"/>
            <a:ext cx="99695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We can also consider correlations in time, binary temporal correlation function</a:t>
            </a:r>
          </a:p>
          <a:p>
            <a:r>
              <a:rPr lang="en-US">
                <a:solidFill>
                  <a:schemeClr val="tx1"/>
                </a:solidFill>
                <a:ea typeface="ＭＳ Ｐゴシック" charset="0"/>
                <a:cs typeface="ＭＳ Ｐゴシック" charset="0"/>
              </a:rPr>
              <a:t>g</a:t>
            </a:r>
            <a:r>
              <a:rPr lang="en-US" baseline="-6000">
                <a:solidFill>
                  <a:schemeClr val="tx1"/>
                </a:solidFill>
                <a:ea typeface="ＭＳ Ｐゴシック" charset="0"/>
                <a:cs typeface="ＭＳ Ｐゴシック" charset="0"/>
              </a:rPr>
              <a:t>1</a:t>
            </a:r>
            <a:r>
              <a:rPr lang="en-US">
                <a:solidFill>
                  <a:schemeClr val="tx1"/>
                </a:solidFill>
                <a:ea typeface="ＭＳ Ｐゴシック" charset="0"/>
                <a:cs typeface="ＭＳ Ｐゴシック" charset="0"/>
              </a:rPr>
              <a:t>(q,τ)</a:t>
            </a:r>
          </a:p>
        </p:txBody>
      </p:sp>
      <p:sp>
        <p:nvSpPr>
          <p:cNvPr id="655364" name="Rectangle 3"/>
          <p:cNvSpPr>
            <a:spLocks/>
          </p:cNvSpPr>
          <p:nvPr/>
        </p:nvSpPr>
        <p:spPr bwMode="auto">
          <a:xfrm>
            <a:off x="438150" y="4483100"/>
            <a:ext cx="12118975"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dynamics we consider a single value of q or r and watch how the intensity changes with time</a:t>
            </a:r>
          </a:p>
          <a:p>
            <a:r>
              <a:rPr lang="en-US">
                <a:solidFill>
                  <a:schemeClr val="tx1"/>
                </a:solidFill>
                <a:ea typeface="ＭＳ Ｐゴシック" charset="0"/>
                <a:cs typeface="ＭＳ Ｐゴシック" charset="0"/>
              </a:rPr>
              <a:t>I(q,t)</a:t>
            </a:r>
          </a:p>
        </p:txBody>
      </p:sp>
      <p:sp>
        <p:nvSpPr>
          <p:cNvPr id="655365" name="Rectangle 4"/>
          <p:cNvSpPr>
            <a:spLocks/>
          </p:cNvSpPr>
          <p:nvPr/>
        </p:nvSpPr>
        <p:spPr bwMode="auto">
          <a:xfrm>
            <a:off x="908050" y="6153150"/>
            <a:ext cx="10442575"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We consider correlation between intensities separated by t</a:t>
            </a:r>
          </a:p>
          <a:p>
            <a:r>
              <a:rPr lang="en-US">
                <a:solidFill>
                  <a:schemeClr val="tx1"/>
                </a:solidFill>
                <a:ea typeface="ＭＳ Ｐゴシック" charset="0"/>
                <a:cs typeface="ＭＳ Ｐゴシック" charset="0"/>
              </a:rPr>
              <a:t>We need to subtract the constant intensity due to scattering at different size scales</a:t>
            </a:r>
          </a:p>
          <a:p>
            <a:r>
              <a:rPr lang="en-US">
                <a:solidFill>
                  <a:schemeClr val="tx1"/>
                </a:solidFill>
                <a:ea typeface="ＭＳ Ｐゴシック" charset="0"/>
                <a:cs typeface="ＭＳ Ｐゴシック" charset="0"/>
              </a:rPr>
              <a:t>and consider only the fluctuations at a given size scale, r or 2π/r = q</a:t>
            </a:r>
          </a:p>
        </p:txBody>
      </p:sp>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pPr>
              <a:defRPr/>
            </a:pPr>
            <a:fld id="{9B74938A-1112-2541-9D40-0042BA408AEB}" type="slidenum">
              <a:rPr lang="en-US"/>
              <a:pPr>
                <a:defRPr/>
              </a:pPr>
              <a:t>177</a:t>
            </a:fld>
            <a:endParaRPr lang="en-US"/>
          </a:p>
        </p:txBody>
      </p:sp>
      <p:sp>
        <p:nvSpPr>
          <p:cNvPr id="656386" name="Rectangle 1"/>
          <p:cNvSpPr>
            <a:spLocks/>
          </p:cNvSpPr>
          <p:nvPr/>
        </p:nvSpPr>
        <p:spPr bwMode="auto">
          <a:xfrm>
            <a:off x="4803775" y="469900"/>
            <a:ext cx="3160713"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 Light Scattering</a:t>
            </a:r>
          </a:p>
        </p:txBody>
      </p:sp>
      <p:pic>
        <p:nvPicPr>
          <p:cNvPr id="6563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2590800"/>
            <a:ext cx="32004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63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700" y="5486400"/>
            <a:ext cx="20955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638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6800" y="4838700"/>
            <a:ext cx="30099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639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6800" y="3352800"/>
            <a:ext cx="29210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639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9200" y="5791200"/>
            <a:ext cx="2349500"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639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5300" y="6438900"/>
            <a:ext cx="1270000"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6393"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4000" y="6921500"/>
            <a:ext cx="1739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6394"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16700" y="2463800"/>
            <a:ext cx="6032500" cy="445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6395" name="Rectangle 10"/>
          <p:cNvSpPr>
            <a:spLocks/>
          </p:cNvSpPr>
          <p:nvPr/>
        </p:nvSpPr>
        <p:spPr bwMode="auto">
          <a:xfrm>
            <a:off x="3094038" y="7797800"/>
            <a:ext cx="39370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a = R</a:t>
            </a:r>
            <a:r>
              <a:rPr lang="en-US" baseline="-6000">
                <a:solidFill>
                  <a:schemeClr val="tx1"/>
                </a:solidFill>
                <a:ea typeface="ＭＳ Ｐゴシック" charset="0"/>
                <a:cs typeface="ＭＳ Ｐゴシック" charset="0"/>
              </a:rPr>
              <a:t>H</a:t>
            </a:r>
            <a:r>
              <a:rPr lang="en-US">
                <a:solidFill>
                  <a:schemeClr val="tx1"/>
                </a:solidFill>
                <a:ea typeface="ＭＳ Ｐゴシック" charset="0"/>
                <a:cs typeface="ＭＳ Ｐゴシック" charset="0"/>
              </a:rPr>
              <a:t> = Hydrodynamic Radius</a:t>
            </a:r>
          </a:p>
        </p:txBody>
      </p:sp>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37DC571F-95DB-6C47-A236-4A2659F39EE5}" type="slidenum">
              <a:rPr lang="en-US"/>
              <a:pPr>
                <a:defRPr/>
              </a:pPr>
              <a:t>178</a:t>
            </a:fld>
            <a:endParaRPr lang="en-US"/>
          </a:p>
        </p:txBody>
      </p:sp>
      <p:sp>
        <p:nvSpPr>
          <p:cNvPr id="657410" name="Rectangle 1"/>
          <p:cNvSpPr>
            <a:spLocks/>
          </p:cNvSpPr>
          <p:nvPr/>
        </p:nvSpPr>
        <p:spPr bwMode="auto">
          <a:xfrm>
            <a:off x="4803775" y="469900"/>
            <a:ext cx="3160713"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 Light Scattering</a:t>
            </a:r>
          </a:p>
        </p:txBody>
      </p:sp>
      <p:sp>
        <p:nvSpPr>
          <p:cNvPr id="657411" name="Rectangle 2"/>
          <p:cNvSpPr>
            <a:spLocks/>
          </p:cNvSpPr>
          <p:nvPr/>
        </p:nvSpPr>
        <p:spPr bwMode="auto">
          <a:xfrm>
            <a:off x="4648200" y="2120900"/>
            <a:ext cx="369252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lnSpc>
                <a:spcPts val="1900"/>
              </a:lnSpc>
            </a:pPr>
            <a:r>
              <a:rPr lang="en-US" sz="1000" u="sng">
                <a:solidFill>
                  <a:schemeClr val="tx1"/>
                </a:solidFill>
                <a:latin typeface="Arial Bold" charset="0"/>
                <a:ea typeface="ＭＳ Ｐゴシック" charset="0"/>
                <a:cs typeface="ＭＳ Ｐゴシック" charset="0"/>
                <a:sym typeface="Arial Bold" charset="0"/>
                <a:hlinkClick r:id="rId2"/>
              </a:rPr>
              <a:t>http://www.eng.uc.edu/~gbeaucag/Classes/Physics/DLS.pdf</a:t>
            </a:r>
            <a:endParaRPr lang="en-US" sz="1000" u="sng">
              <a:solidFill>
                <a:schemeClr val="tx1"/>
              </a:solidFill>
              <a:latin typeface="Arial Bold" charset="0"/>
              <a:ea typeface="ＭＳ Ｐゴシック" charset="0"/>
              <a:cs typeface="ＭＳ Ｐゴシック" charset="0"/>
              <a:sym typeface="Arial Bold" charset="0"/>
            </a:endParaRPr>
          </a:p>
        </p:txBody>
      </p:sp>
      <p:sp>
        <p:nvSpPr>
          <p:cNvPr id="657412" name="Rectangle 3">
            <a:hlinkClick r:id="rId2"/>
          </p:cNvPr>
          <p:cNvSpPr>
            <a:spLocks/>
          </p:cNvSpPr>
          <p:nvPr/>
        </p:nvSpPr>
        <p:spPr bwMode="auto">
          <a:xfrm>
            <a:off x="5353050" y="1574800"/>
            <a:ext cx="22891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my DLS web page</a:t>
            </a:r>
          </a:p>
        </p:txBody>
      </p:sp>
      <p:sp>
        <p:nvSpPr>
          <p:cNvPr id="657413" name="Rectangle 4">
            <a:hlinkClick r:id="rId3"/>
          </p:cNvPr>
          <p:cNvSpPr>
            <a:spLocks/>
          </p:cNvSpPr>
          <p:nvPr/>
        </p:nvSpPr>
        <p:spPr bwMode="auto">
          <a:xfrm>
            <a:off x="6040438" y="3098800"/>
            <a:ext cx="6858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Wiki</a:t>
            </a:r>
          </a:p>
        </p:txBody>
      </p:sp>
      <p:sp>
        <p:nvSpPr>
          <p:cNvPr id="657414" name="Rectangle 5"/>
          <p:cNvSpPr>
            <a:spLocks/>
          </p:cNvSpPr>
          <p:nvPr/>
        </p:nvSpPr>
        <p:spPr bwMode="auto">
          <a:xfrm>
            <a:off x="2159000" y="3657600"/>
            <a:ext cx="91440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lnSpc>
                <a:spcPts val="1900"/>
              </a:lnSpc>
            </a:pPr>
            <a:r>
              <a:rPr lang="en-US" sz="1000" u="sng">
                <a:solidFill>
                  <a:schemeClr val="tx1"/>
                </a:solidFill>
                <a:latin typeface="Arial Bold" charset="0"/>
                <a:ea typeface="ＭＳ Ｐゴシック" charset="0"/>
                <a:cs typeface="ＭＳ Ｐゴシック" charset="0"/>
                <a:sym typeface="Arial Bold" charset="0"/>
                <a:hlinkClick r:id="rId3"/>
              </a:rPr>
              <a:t>http://webcache.googleusercontent.com/search?q=cache:eY3xhiX117IJ:en.wikipedia.org/wiki/Dynamic_light_scattering+&amp;cd=1&amp;hl=en&amp;ct=clnk&amp;gl=us</a:t>
            </a:r>
            <a:endParaRPr lang="en-US" sz="1000" u="sng">
              <a:solidFill>
                <a:schemeClr val="tx1"/>
              </a:solidFill>
              <a:latin typeface="Arial Bold" charset="0"/>
              <a:ea typeface="ＭＳ Ｐゴシック" charset="0"/>
              <a:cs typeface="ＭＳ Ｐゴシック" charset="0"/>
              <a:sym typeface="Arial Bold" charset="0"/>
            </a:endParaRPr>
          </a:p>
        </p:txBody>
      </p:sp>
      <p:sp>
        <p:nvSpPr>
          <p:cNvPr id="657415" name="Rectangle 6">
            <a:hlinkClick r:id="rId4"/>
          </p:cNvPr>
          <p:cNvSpPr>
            <a:spLocks/>
          </p:cNvSpPr>
          <p:nvPr/>
        </p:nvSpPr>
        <p:spPr bwMode="auto">
          <a:xfrm>
            <a:off x="5187950" y="4660900"/>
            <a:ext cx="26193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Wiki Einstein Stokes</a:t>
            </a:r>
          </a:p>
        </p:txBody>
      </p:sp>
      <p:sp>
        <p:nvSpPr>
          <p:cNvPr id="657416" name="Rectangle 7"/>
          <p:cNvSpPr>
            <a:spLocks/>
          </p:cNvSpPr>
          <p:nvPr/>
        </p:nvSpPr>
        <p:spPr bwMode="auto">
          <a:xfrm>
            <a:off x="1739900" y="5270500"/>
            <a:ext cx="975042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lnSpc>
                <a:spcPts val="1900"/>
              </a:lnSpc>
            </a:pPr>
            <a:r>
              <a:rPr lang="en-US" sz="1000" u="sng">
                <a:solidFill>
                  <a:schemeClr val="tx1"/>
                </a:solidFill>
                <a:latin typeface="Arial Bold" charset="0"/>
                <a:ea typeface="ＭＳ Ｐゴシック" charset="0"/>
                <a:cs typeface="ＭＳ Ｐゴシック" charset="0"/>
                <a:sym typeface="Arial Bold" charset="0"/>
                <a:hlinkClick r:id="rId4"/>
              </a:rPr>
              <a:t>http://webcache.googleusercontent.com/search?q=cache:yZDPRbqZ1BIJ:en.wikipedia.org/wiki/Einstein_relation_(kinetic_theory)+&amp;cd=1&amp;hl=en&amp;ct=clnk&amp;gl=us</a:t>
            </a:r>
            <a:endParaRPr lang="en-US" sz="1000" u="sng">
              <a:solidFill>
                <a:schemeClr val="tx1"/>
              </a:solidFill>
              <a:latin typeface="Arial Bold" charset="0"/>
              <a:ea typeface="ＭＳ Ｐゴシック" charset="0"/>
              <a:cs typeface="ＭＳ Ｐゴシック" charset="0"/>
              <a:sym typeface="Arial Bold" charset="0"/>
            </a:endParaRPr>
          </a:p>
        </p:txBody>
      </p:sp>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a:spLocks noGrp="1"/>
          </p:cNvSpPr>
          <p:nvPr>
            <p:ph type="sldNum" sz="quarter" idx="10"/>
          </p:nvPr>
        </p:nvSpPr>
        <p:spPr/>
        <p:txBody>
          <a:bodyPr/>
          <a:lstStyle/>
          <a:p>
            <a:pPr>
              <a:defRPr/>
            </a:pPr>
            <a:fld id="{D0A22D02-2C23-DC4F-A0DD-3A3691365278}" type="slidenum">
              <a:rPr lang="en-US"/>
              <a:pPr>
                <a:defRPr/>
              </a:pPr>
              <a:t>179</a:t>
            </a:fld>
            <a:endParaRPr lang="en-US"/>
          </a:p>
        </p:txBody>
      </p:sp>
      <p:pic>
        <p:nvPicPr>
          <p:cNvPr id="65843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3390900"/>
            <a:ext cx="4038600"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8435" name="Rectangle 2"/>
          <p:cNvSpPr>
            <a:spLocks/>
          </p:cNvSpPr>
          <p:nvPr/>
        </p:nvSpPr>
        <p:spPr bwMode="auto">
          <a:xfrm>
            <a:off x="5487988" y="127000"/>
            <a:ext cx="25019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Gas Adsorption</a:t>
            </a:r>
          </a:p>
        </p:txBody>
      </p:sp>
      <p:sp>
        <p:nvSpPr>
          <p:cNvPr id="658436" name="Rectangle 3"/>
          <p:cNvSpPr>
            <a:spLocks/>
          </p:cNvSpPr>
          <p:nvPr/>
        </p:nvSpPr>
        <p:spPr bwMode="auto">
          <a:xfrm>
            <a:off x="1803400" y="8591550"/>
            <a:ext cx="2363788"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800" u="sng">
                <a:solidFill>
                  <a:schemeClr val="tx1"/>
                </a:solidFill>
                <a:ea typeface="ＭＳ Ｐゴシック" charset="0"/>
                <a:cs typeface="ＭＳ Ｐゴシック" charset="0"/>
                <a:hlinkClick r:id="rId3"/>
              </a:rPr>
              <a:t>http://www.chem.ufl.edu/~itl/4411L_f00/ads/ads_1.html</a:t>
            </a:r>
            <a:endParaRPr lang="en-US" sz="800" u="sng">
              <a:solidFill>
                <a:schemeClr val="tx1"/>
              </a:solidFill>
              <a:ea typeface="ＭＳ Ｐゴシック" charset="0"/>
              <a:cs typeface="ＭＳ Ｐゴシック" charset="0"/>
            </a:endParaRPr>
          </a:p>
        </p:txBody>
      </p:sp>
      <p:pic>
        <p:nvPicPr>
          <p:cNvPr id="65843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6638" y="1397000"/>
            <a:ext cx="2205037"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8438" name="Rectangle 5"/>
          <p:cNvSpPr>
            <a:spLocks/>
          </p:cNvSpPr>
          <p:nvPr/>
        </p:nvSpPr>
        <p:spPr bwMode="auto">
          <a:xfrm>
            <a:off x="7594600" y="2603500"/>
            <a:ext cx="17938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A + S &lt;=&gt; AS</a:t>
            </a:r>
          </a:p>
        </p:txBody>
      </p:sp>
      <p:sp>
        <p:nvSpPr>
          <p:cNvPr id="658439" name="Rectangle 6"/>
          <p:cNvSpPr>
            <a:spLocks/>
          </p:cNvSpPr>
          <p:nvPr/>
        </p:nvSpPr>
        <p:spPr bwMode="auto">
          <a:xfrm>
            <a:off x="5813425" y="3390900"/>
            <a:ext cx="1495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Adsorption</a:t>
            </a:r>
          </a:p>
        </p:txBody>
      </p:sp>
      <p:sp>
        <p:nvSpPr>
          <p:cNvPr id="658440" name="Rectangle 7"/>
          <p:cNvSpPr>
            <a:spLocks/>
          </p:cNvSpPr>
          <p:nvPr/>
        </p:nvSpPr>
        <p:spPr bwMode="auto">
          <a:xfrm>
            <a:off x="10161588" y="3390900"/>
            <a:ext cx="15113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Desorption</a:t>
            </a:r>
          </a:p>
        </p:txBody>
      </p:sp>
      <p:pic>
        <p:nvPicPr>
          <p:cNvPr id="65844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6113" y="4241800"/>
            <a:ext cx="1677987"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8442"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53650" y="4235450"/>
            <a:ext cx="1130300" cy="61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8443" name="Rectangle 10"/>
          <p:cNvSpPr>
            <a:spLocks/>
          </p:cNvSpPr>
          <p:nvPr/>
        </p:nvSpPr>
        <p:spPr bwMode="auto">
          <a:xfrm>
            <a:off x="7888288" y="4000500"/>
            <a:ext cx="15621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Equilibrium</a:t>
            </a:r>
          </a:p>
          <a:p>
            <a:r>
              <a:rPr lang="en-US">
                <a:solidFill>
                  <a:schemeClr val="tx1"/>
                </a:solidFill>
                <a:ea typeface="ＭＳ Ｐゴシック" charset="0"/>
                <a:cs typeface="ＭＳ Ｐゴシック" charset="0"/>
              </a:rPr>
              <a:t>=</a:t>
            </a:r>
          </a:p>
        </p:txBody>
      </p:sp>
      <p:pic>
        <p:nvPicPr>
          <p:cNvPr id="658444"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0200" y="5651500"/>
            <a:ext cx="1397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8445"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23350" y="5651500"/>
            <a:ext cx="1243013"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8446"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22000" y="5738813"/>
            <a:ext cx="1371600" cy="56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8447"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80300" y="6870700"/>
            <a:ext cx="3087688" cy="252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C40E0682-5C42-A841-8BAC-D58EDD62BBB0}" type="slidenum">
              <a:rPr lang="en-US"/>
              <a:pPr>
                <a:defRPr/>
              </a:pPr>
              <a:t>18</a:t>
            </a:fld>
            <a:endParaRPr lang="en-US"/>
          </a:p>
        </p:txBody>
      </p:sp>
      <p:graphicFrame>
        <p:nvGraphicFramePr>
          <p:cNvPr id="2" name="Object 3">
            <a:extLst>
              <a:ext uri="{FF2B5EF4-FFF2-40B4-BE49-F238E27FC236}">
                <a16:creationId xmlns:a16="http://schemas.microsoft.com/office/drawing/2014/main" id="{3AC0BE2C-1343-2B6A-4092-50DCAF712CAE}"/>
              </a:ext>
            </a:extLst>
          </p:cNvPr>
          <p:cNvGraphicFramePr>
            <a:graphicFrameLocks noChangeAspect="1"/>
          </p:cNvGraphicFramePr>
          <p:nvPr>
            <p:extLst>
              <p:ext uri="{D42A27DB-BD31-4B8C-83A1-F6EECF244321}">
                <p14:modId xmlns:p14="http://schemas.microsoft.com/office/powerpoint/2010/main" val="195460641"/>
              </p:ext>
            </p:extLst>
          </p:nvPr>
        </p:nvGraphicFramePr>
        <p:xfrm>
          <a:off x="1226344" y="3033711"/>
          <a:ext cx="5421313" cy="1600200"/>
        </p:xfrm>
        <a:graphic>
          <a:graphicData uri="http://schemas.openxmlformats.org/presentationml/2006/ole">
            <mc:AlternateContent xmlns:mc="http://schemas.openxmlformats.org/markup-compatibility/2006">
              <mc:Choice xmlns:v="urn:schemas-microsoft-com:vml" Requires="v">
                <p:oleObj name="Equation" r:id="rId2" imgW="2108200" imgH="622300" progId="Equation.3">
                  <p:embed/>
                </p:oleObj>
              </mc:Choice>
              <mc:Fallback>
                <p:oleObj name="Equation" r:id="rId2" imgW="2108200" imgH="622300" progId="Equation.3">
                  <p:embed/>
                  <p:pic>
                    <p:nvPicPr>
                      <p:cNvPr id="547842"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6344" y="3033711"/>
                        <a:ext cx="5421313"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4" name="Object 4">
            <a:extLst>
              <a:ext uri="{FF2B5EF4-FFF2-40B4-BE49-F238E27FC236}">
                <a16:creationId xmlns:a16="http://schemas.microsoft.com/office/drawing/2014/main" id="{70D7D49D-6EF7-0A51-F5E6-695FF6779B28}"/>
              </a:ext>
            </a:extLst>
          </p:cNvPr>
          <p:cNvGraphicFramePr>
            <a:graphicFrameLocks noChangeAspect="1"/>
          </p:cNvGraphicFramePr>
          <p:nvPr>
            <p:extLst>
              <p:ext uri="{D42A27DB-BD31-4B8C-83A1-F6EECF244321}">
                <p14:modId xmlns:p14="http://schemas.microsoft.com/office/powerpoint/2010/main" val="2621593344"/>
              </p:ext>
            </p:extLst>
          </p:nvPr>
        </p:nvGraphicFramePr>
        <p:xfrm>
          <a:off x="4502944" y="1163300"/>
          <a:ext cx="2614613" cy="1066800"/>
        </p:xfrm>
        <a:graphic>
          <a:graphicData uri="http://schemas.openxmlformats.org/presentationml/2006/ole">
            <mc:AlternateContent xmlns:mc="http://schemas.openxmlformats.org/markup-compatibility/2006">
              <mc:Choice xmlns:v="urn:schemas-microsoft-com:vml" Requires="v">
                <p:oleObj name="Equation" r:id="rId4" imgW="1028700" imgH="419100" progId="Equation.3">
                  <p:embed/>
                </p:oleObj>
              </mc:Choice>
              <mc:Fallback>
                <p:oleObj name="Equation" r:id="rId4" imgW="1028700" imgH="419100" progId="Equation.3">
                  <p:embed/>
                  <p:pic>
                    <p:nvPicPr>
                      <p:cNvPr id="547843"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2944" y="1163300"/>
                        <a:ext cx="2614613"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94938351-16E3-FCEC-F18B-7CD123273908}"/>
              </a:ext>
            </a:extLst>
          </p:cNvPr>
          <p:cNvSpPr txBox="1"/>
          <p:nvPr/>
        </p:nvSpPr>
        <p:spPr>
          <a:xfrm>
            <a:off x="7340600" y="3233646"/>
            <a:ext cx="5005388" cy="1200329"/>
          </a:xfrm>
          <a:prstGeom prst="rect">
            <a:avLst/>
          </a:prstGeom>
          <a:noFill/>
        </p:spPr>
        <p:txBody>
          <a:bodyPr wrap="square">
            <a:spAutoFit/>
          </a:bodyPr>
          <a:lstStyle/>
          <a:p>
            <a:r>
              <a:rPr lang="en-US" i="1" dirty="0">
                <a:latin typeface="Times New Roman" panose="02020603050405020304" pitchFamily="18" charset="0"/>
                <a:cs typeface="Times New Roman" panose="02020603050405020304" pitchFamily="18" charset="0"/>
              </a:rPr>
              <a:t>PV = RT(1 +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/V)</a:t>
            </a:r>
          </a:p>
          <a:p>
            <a:r>
              <a:rPr lang="en-US" i="1" dirty="0">
                <a:latin typeface="Times New Roman" panose="02020603050405020304" pitchFamily="18" charset="0"/>
                <a:cs typeface="Times New Roman" panose="02020603050405020304" pitchFamily="18" charset="0"/>
              </a:rPr>
              <a:t>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b – a/RT</a:t>
            </a:r>
          </a:p>
          <a:p>
            <a:r>
              <a:rPr lang="en-US" dirty="0">
                <a:latin typeface="Times New Roman" panose="02020603050405020304" pitchFamily="18" charset="0"/>
                <a:cs typeface="Times New Roman" panose="02020603050405020304" pitchFamily="18" charset="0"/>
              </a:rPr>
              <a:t>When </a:t>
            </a:r>
            <a:r>
              <a:rPr lang="en-US" i="1" dirty="0">
                <a:latin typeface="Times New Roman" panose="02020603050405020304" pitchFamily="18" charset="0"/>
                <a:cs typeface="Times New Roman" panose="02020603050405020304" pitchFamily="18" charset="0"/>
              </a:rPr>
              <a:t>T</a:t>
            </a:r>
            <a:r>
              <a:rPr lang="en-US" i="1" baseline="30000"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 = a/Rb </a:t>
            </a:r>
            <a:r>
              <a:rPr lang="en-US" dirty="0">
                <a:latin typeface="Times New Roman" panose="02020603050405020304" pitchFamily="18" charset="0"/>
                <a:cs typeface="Times New Roman" panose="02020603050405020304" pitchFamily="18" charset="0"/>
              </a:rPr>
              <a:t>interactions disappear</a:t>
            </a:r>
            <a:endParaRPr lang="en-US" dirty="0"/>
          </a:p>
        </p:txBody>
      </p:sp>
      <p:sp>
        <p:nvSpPr>
          <p:cNvPr id="6" name="TextBox 5">
            <a:extLst>
              <a:ext uri="{FF2B5EF4-FFF2-40B4-BE49-F238E27FC236}">
                <a16:creationId xmlns:a16="http://schemas.microsoft.com/office/drawing/2014/main" id="{804D767F-F9CD-1CD2-4C9D-FEB0EF9542E4}"/>
              </a:ext>
            </a:extLst>
          </p:cNvPr>
          <p:cNvSpPr txBox="1"/>
          <p:nvPr/>
        </p:nvSpPr>
        <p:spPr>
          <a:xfrm>
            <a:off x="8236744" y="1768435"/>
            <a:ext cx="2133600" cy="461665"/>
          </a:xfrm>
          <a:prstGeom prst="rect">
            <a:avLst/>
          </a:prstGeom>
          <a:noFill/>
        </p:spPr>
        <p:txBody>
          <a:bodyPr wrap="square">
            <a:spAutoFit/>
          </a:bodyPr>
          <a:lstStyle/>
          <a:p>
            <a:r>
              <a:rPr lang="el-GR" dirty="0">
                <a:latin typeface="Times New Roman" panose="02020603050405020304" pitchFamily="18" charset="0"/>
                <a:cs typeface="Times New Roman" panose="02020603050405020304" pitchFamily="18" charset="0"/>
              </a:rPr>
              <a:t>χ = </a:t>
            </a:r>
            <a:r>
              <a:rPr lang="en-US" dirty="0">
                <a:latin typeface="Times New Roman" panose="02020603050405020304" pitchFamily="18" charset="0"/>
                <a:cs typeface="Times New Roman" panose="02020603050405020304" pitchFamily="18" charset="0"/>
              </a:rPr>
              <a:t>z</a:t>
            </a:r>
            <a:r>
              <a:rPr lang="el-GR" dirty="0">
                <a:latin typeface="Times New Roman" panose="02020603050405020304" pitchFamily="18" charset="0"/>
                <a:cs typeface="Times New Roman" panose="02020603050405020304" pitchFamily="18" charset="0"/>
              </a:rPr>
              <a:t>Δε/</a:t>
            </a:r>
            <a:r>
              <a:rPr lang="en-US" dirty="0" err="1">
                <a:latin typeface="Times New Roman" panose="02020603050405020304" pitchFamily="18" charset="0"/>
                <a:cs typeface="Times New Roman" panose="02020603050405020304" pitchFamily="18" charset="0"/>
              </a:rPr>
              <a:t>kT</a:t>
            </a:r>
            <a:endParaRPr lang="en-US" dirty="0"/>
          </a:p>
        </p:txBody>
      </p:sp>
      <p:sp>
        <p:nvSpPr>
          <p:cNvPr id="7" name="TextBox 6">
            <a:extLst>
              <a:ext uri="{FF2B5EF4-FFF2-40B4-BE49-F238E27FC236}">
                <a16:creationId xmlns:a16="http://schemas.microsoft.com/office/drawing/2014/main" id="{0D143099-CDB7-1D7D-EC3A-8157CA7723D5}"/>
              </a:ext>
            </a:extLst>
          </p:cNvPr>
          <p:cNvSpPr txBox="1"/>
          <p:nvPr/>
        </p:nvSpPr>
        <p:spPr>
          <a:xfrm>
            <a:off x="7665244" y="937438"/>
            <a:ext cx="3276600" cy="83099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Average attractive enthalpy of interaction</a:t>
            </a:r>
          </a:p>
        </p:txBody>
      </p:sp>
      <p:sp>
        <p:nvSpPr>
          <p:cNvPr id="8" name="TextBox 7">
            <a:extLst>
              <a:ext uri="{FF2B5EF4-FFF2-40B4-BE49-F238E27FC236}">
                <a16:creationId xmlns:a16="http://schemas.microsoft.com/office/drawing/2014/main" id="{F938B7A3-CC4F-3429-5932-5F1CD3D6A87C}"/>
              </a:ext>
            </a:extLst>
          </p:cNvPr>
          <p:cNvSpPr txBox="1"/>
          <p:nvPr/>
        </p:nvSpPr>
        <p:spPr>
          <a:xfrm>
            <a:off x="4502944" y="244940"/>
            <a:ext cx="3684587" cy="461665"/>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For a single polymer coil</a:t>
            </a:r>
          </a:p>
        </p:txBody>
      </p:sp>
      <p:sp>
        <p:nvSpPr>
          <p:cNvPr id="9" name="TextBox 8">
            <a:extLst>
              <a:ext uri="{FF2B5EF4-FFF2-40B4-BE49-F238E27FC236}">
                <a16:creationId xmlns:a16="http://schemas.microsoft.com/office/drawing/2014/main" id="{5E04FD4A-2EB4-54FA-808A-E2B05255C5A1}"/>
              </a:ext>
            </a:extLst>
          </p:cNvPr>
          <p:cNvSpPr txBox="1"/>
          <p:nvPr/>
        </p:nvSpPr>
        <p:spPr>
          <a:xfrm>
            <a:off x="2692400" y="4704191"/>
            <a:ext cx="3276600" cy="461665"/>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B</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V</a:t>
            </a:r>
            <a:r>
              <a:rPr lang="en-US" baseline="-25000" dirty="0" err="1">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/2 – </a:t>
            </a:r>
            <a:r>
              <a:rPr lang="en-US" i="1" dirty="0" err="1">
                <a:latin typeface="Times New Roman" panose="02020603050405020304" pitchFamily="18" charset="0"/>
                <a:cs typeface="Times New Roman" panose="02020603050405020304" pitchFamily="18" charset="0"/>
              </a:rPr>
              <a:t>V</a:t>
            </a:r>
            <a:r>
              <a:rPr lang="en-US" baseline="-25000" dirty="0" err="1">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c</a:t>
            </a:r>
          </a:p>
        </p:txBody>
      </p:sp>
      <p:sp>
        <p:nvSpPr>
          <p:cNvPr id="10" name="TextBox 9">
            <a:extLst>
              <a:ext uri="{FF2B5EF4-FFF2-40B4-BE49-F238E27FC236}">
                <a16:creationId xmlns:a16="http://schemas.microsoft.com/office/drawing/2014/main" id="{6DA55CF5-713E-1846-9F8B-B9F4F25F36C9}"/>
              </a:ext>
            </a:extLst>
          </p:cNvPr>
          <p:cNvSpPr txBox="1"/>
          <p:nvPr/>
        </p:nvSpPr>
        <p:spPr>
          <a:xfrm>
            <a:off x="4522524" y="5210736"/>
            <a:ext cx="2133600" cy="461665"/>
          </a:xfrm>
          <a:prstGeom prst="rect">
            <a:avLst/>
          </a:prstGeom>
          <a:noFill/>
        </p:spPr>
        <p:txBody>
          <a:bodyPr wrap="square">
            <a:spAutoFit/>
          </a:bodyPr>
          <a:lstStyle/>
          <a:p>
            <a:r>
              <a:rPr lang="el-GR" dirty="0">
                <a:latin typeface="Times New Roman" panose="02020603050405020304" pitchFamily="18" charset="0"/>
                <a:cs typeface="Times New Roman" panose="02020603050405020304" pitchFamily="18" charset="0"/>
              </a:rPr>
              <a:t>χ = </a:t>
            </a:r>
            <a:r>
              <a:rPr lang="en-US" dirty="0">
                <a:latin typeface="Times New Roman" panose="02020603050405020304" pitchFamily="18" charset="0"/>
                <a:cs typeface="Times New Roman" panose="02020603050405020304" pitchFamily="18" charset="0"/>
              </a:rPr>
              <a:t>z</a:t>
            </a:r>
            <a:r>
              <a:rPr lang="el-GR" dirty="0">
                <a:latin typeface="Times New Roman" panose="02020603050405020304" pitchFamily="18" charset="0"/>
                <a:cs typeface="Times New Roman" panose="02020603050405020304" pitchFamily="18" charset="0"/>
              </a:rPr>
              <a:t>Δε/</a:t>
            </a:r>
            <a:r>
              <a:rPr lang="en-US" dirty="0" err="1">
                <a:latin typeface="Times New Roman" panose="02020603050405020304" pitchFamily="18" charset="0"/>
                <a:cs typeface="Times New Roman" panose="02020603050405020304" pitchFamily="18" charset="0"/>
              </a:rPr>
              <a:t>kT</a:t>
            </a:r>
            <a:endParaRPr lang="en-US" dirty="0"/>
          </a:p>
        </p:txBody>
      </p:sp>
      <p:sp>
        <p:nvSpPr>
          <p:cNvPr id="11" name="TextBox 10">
            <a:extLst>
              <a:ext uri="{FF2B5EF4-FFF2-40B4-BE49-F238E27FC236}">
                <a16:creationId xmlns:a16="http://schemas.microsoft.com/office/drawing/2014/main" id="{2DFCA1CB-3026-0DC4-8817-7C6BE3434A07}"/>
              </a:ext>
            </a:extLst>
          </p:cNvPr>
          <p:cNvSpPr txBox="1"/>
          <p:nvPr/>
        </p:nvSpPr>
        <p:spPr>
          <a:xfrm>
            <a:off x="2197100" y="5956525"/>
            <a:ext cx="8610600" cy="461665"/>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For a polymer mixture (polymer/polymer or polymer/solvent)</a:t>
            </a:r>
          </a:p>
        </p:txBody>
      </p:sp>
      <p:sp>
        <p:nvSpPr>
          <p:cNvPr id="12" name="TextBox 7">
            <a:extLst>
              <a:ext uri="{FF2B5EF4-FFF2-40B4-BE49-F238E27FC236}">
                <a16:creationId xmlns:a16="http://schemas.microsoft.com/office/drawing/2014/main" id="{1E0D0462-386A-1ED3-57E9-2BF60B37E534}"/>
              </a:ext>
            </a:extLst>
          </p:cNvPr>
          <p:cNvSpPr txBox="1">
            <a:spLocks noChangeArrowheads="1"/>
          </p:cNvSpPr>
          <p:nvPr/>
        </p:nvSpPr>
        <p:spPr bwMode="auto">
          <a:xfrm>
            <a:off x="4751708" y="6599259"/>
            <a:ext cx="318388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Flory-Huggins Equation</a:t>
            </a:r>
          </a:p>
        </p:txBody>
      </p:sp>
      <p:grpSp>
        <p:nvGrpSpPr>
          <p:cNvPr id="13" name="Group 12">
            <a:extLst>
              <a:ext uri="{FF2B5EF4-FFF2-40B4-BE49-F238E27FC236}">
                <a16:creationId xmlns:a16="http://schemas.microsoft.com/office/drawing/2014/main" id="{5A0A8978-6490-B928-4684-8D55D50F8894}"/>
              </a:ext>
            </a:extLst>
          </p:cNvPr>
          <p:cNvGrpSpPr/>
          <p:nvPr/>
        </p:nvGrpSpPr>
        <p:grpSpPr>
          <a:xfrm>
            <a:off x="2316162" y="7208859"/>
            <a:ext cx="8131176" cy="1206500"/>
            <a:chOff x="4695824" y="990600"/>
            <a:chExt cx="8131176" cy="1206500"/>
          </a:xfrm>
        </p:grpSpPr>
        <p:graphicFrame>
          <p:nvGraphicFramePr>
            <p:cNvPr id="14" name="Object 6">
              <a:extLst>
                <a:ext uri="{FF2B5EF4-FFF2-40B4-BE49-F238E27FC236}">
                  <a16:creationId xmlns:a16="http://schemas.microsoft.com/office/drawing/2014/main" id="{D3B2F686-CDC6-DE6C-61C5-7D303C2F41BE}"/>
                </a:ext>
              </a:extLst>
            </p:cNvPr>
            <p:cNvGraphicFramePr>
              <a:graphicFrameLocks noChangeAspect="1"/>
            </p:cNvGraphicFramePr>
            <p:nvPr>
              <p:extLst>
                <p:ext uri="{D42A27DB-BD31-4B8C-83A1-F6EECF244321}">
                  <p14:modId xmlns:p14="http://schemas.microsoft.com/office/powerpoint/2010/main" val="4064666082"/>
                </p:ext>
              </p:extLst>
            </p:nvPr>
          </p:nvGraphicFramePr>
          <p:xfrm>
            <a:off x="4695824" y="990600"/>
            <a:ext cx="6564313" cy="1206500"/>
          </p:xfrm>
          <a:graphic>
            <a:graphicData uri="http://schemas.openxmlformats.org/presentationml/2006/ole">
              <mc:AlternateContent xmlns:mc="http://schemas.openxmlformats.org/markup-compatibility/2006">
                <mc:Choice xmlns:v="urn:schemas-microsoft-com:vml" Requires="v">
                  <p:oleObj name="Equation" r:id="rId6" imgW="2349500" imgH="431800" progId="Equation.3">
                    <p:embed/>
                  </p:oleObj>
                </mc:Choice>
                <mc:Fallback>
                  <p:oleObj name="Equation" r:id="rId6" imgW="2349500" imgH="431800" progId="Equation.3">
                    <p:embed/>
                    <p:pic>
                      <p:nvPicPr>
                        <p:cNvPr id="550918"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5824" y="990600"/>
                          <a:ext cx="6564313"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15" name="Picture 14">
              <a:extLst>
                <a:ext uri="{FF2B5EF4-FFF2-40B4-BE49-F238E27FC236}">
                  <a16:creationId xmlns:a16="http://schemas.microsoft.com/office/drawing/2014/main" id="{7E9AEEC7-3F69-A7A5-E261-F1DF396C04D3}"/>
                </a:ext>
              </a:extLst>
            </p:cNvPr>
            <p:cNvPicPr>
              <a:picLocks noChangeAspect="1"/>
            </p:cNvPicPr>
            <p:nvPr/>
          </p:nvPicPr>
          <p:blipFill>
            <a:blip r:embed="rId8"/>
            <a:stretch>
              <a:fillRect/>
            </a:stretch>
          </p:blipFill>
          <p:spPr>
            <a:xfrm>
              <a:off x="11303000" y="1143000"/>
              <a:ext cx="1524000" cy="907353"/>
            </a:xfrm>
            <a:prstGeom prst="rect">
              <a:avLst/>
            </a:prstGeom>
          </p:spPr>
        </p:pic>
      </p:grpSp>
    </p:spTree>
    <p:extLst>
      <p:ext uri="{BB962C8B-B14F-4D97-AF65-F5344CB8AC3E}">
        <p14:creationId xmlns:p14="http://schemas.microsoft.com/office/powerpoint/2010/main" val="2535118270"/>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2A73E77E-C2C7-A649-8CFD-D80E56B1654A}" type="slidenum">
              <a:rPr lang="en-US"/>
              <a:pPr>
                <a:defRPr/>
              </a:pPr>
              <a:t>180</a:t>
            </a:fld>
            <a:endParaRPr lang="en-US"/>
          </a:p>
        </p:txBody>
      </p:sp>
      <p:pic>
        <p:nvPicPr>
          <p:cNvPr id="65945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3390900"/>
            <a:ext cx="4038600"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9459" name="Rectangle 2"/>
          <p:cNvSpPr>
            <a:spLocks/>
          </p:cNvSpPr>
          <p:nvPr/>
        </p:nvSpPr>
        <p:spPr bwMode="auto">
          <a:xfrm>
            <a:off x="5487988" y="127000"/>
            <a:ext cx="25019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Gas Adsorption</a:t>
            </a:r>
          </a:p>
        </p:txBody>
      </p:sp>
      <p:sp>
        <p:nvSpPr>
          <p:cNvPr id="659460" name="Rectangle 3"/>
          <p:cNvSpPr>
            <a:spLocks/>
          </p:cNvSpPr>
          <p:nvPr/>
        </p:nvSpPr>
        <p:spPr bwMode="auto">
          <a:xfrm>
            <a:off x="1803400" y="8591550"/>
            <a:ext cx="2363788"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800" u="sng">
                <a:solidFill>
                  <a:schemeClr val="tx1"/>
                </a:solidFill>
                <a:ea typeface="ＭＳ Ｐゴシック" charset="0"/>
                <a:cs typeface="ＭＳ Ｐゴシック" charset="0"/>
                <a:hlinkClick r:id="rId3"/>
              </a:rPr>
              <a:t>http://www.chem.ufl.edu/~itl/4411L_f00/ads/ads_1.html</a:t>
            </a:r>
            <a:endParaRPr lang="en-US" sz="800" u="sng">
              <a:solidFill>
                <a:schemeClr val="tx1"/>
              </a:solidFill>
              <a:ea typeface="ＭＳ Ｐゴシック" charset="0"/>
              <a:cs typeface="ＭＳ Ｐゴシック" charset="0"/>
            </a:endParaRPr>
          </a:p>
        </p:txBody>
      </p:sp>
      <p:pic>
        <p:nvPicPr>
          <p:cNvPr id="65946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2513" y="1193800"/>
            <a:ext cx="5373687" cy="386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9462" name="Rectangle 5"/>
          <p:cNvSpPr>
            <a:spLocks/>
          </p:cNvSpPr>
          <p:nvPr/>
        </p:nvSpPr>
        <p:spPr bwMode="auto">
          <a:xfrm>
            <a:off x="2055813" y="1447800"/>
            <a:ext cx="27114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Multilayer adsorption</a:t>
            </a:r>
          </a:p>
        </p:txBody>
      </p:sp>
      <p:pic>
        <p:nvPicPr>
          <p:cNvPr id="65946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4100" y="5219700"/>
            <a:ext cx="5829300" cy="148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946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2000" y="6705600"/>
            <a:ext cx="2768600" cy="177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47CAA571-0469-2349-A0FA-922ADFD216FA}" type="slidenum">
              <a:rPr lang="en-US"/>
              <a:pPr>
                <a:defRPr/>
              </a:pPr>
              <a:t>181</a:t>
            </a:fld>
            <a:endParaRPr lang="en-US"/>
          </a:p>
        </p:txBody>
      </p:sp>
      <p:sp>
        <p:nvSpPr>
          <p:cNvPr id="660482" name="Rectangle 1"/>
          <p:cNvSpPr>
            <a:spLocks/>
          </p:cNvSpPr>
          <p:nvPr/>
        </p:nvSpPr>
        <p:spPr bwMode="auto">
          <a:xfrm>
            <a:off x="0" y="8547100"/>
            <a:ext cx="130048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sz="900" u="sng">
                <a:solidFill>
                  <a:schemeClr val="tx1"/>
                </a:solidFill>
                <a:ea typeface="ＭＳ Ｐゴシック" charset="0"/>
                <a:cs typeface="ＭＳ Ｐゴシック" charset="0"/>
                <a:hlinkClick r:id="rId2"/>
              </a:rPr>
              <a:t>http://www.eng.uc.edu/~gbeaucag/Classes/Nanopowders/GasAdsorptionReviews/ReviewofGasAdsorptionGOodOne.pdf</a:t>
            </a:r>
            <a:endParaRPr lang="en-US" sz="900" u="sng">
              <a:solidFill>
                <a:schemeClr val="tx1"/>
              </a:solidFill>
              <a:ea typeface="ＭＳ Ｐゴシック" charset="0"/>
              <a:cs typeface="ＭＳ Ｐゴシック" charset="0"/>
            </a:endParaRPr>
          </a:p>
        </p:txBody>
      </p:sp>
      <p:pic>
        <p:nvPicPr>
          <p:cNvPr id="66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1054100"/>
            <a:ext cx="5892800" cy="623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048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8200" y="673100"/>
            <a:ext cx="4038600"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048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2200" y="4394200"/>
            <a:ext cx="3517900" cy="314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194F93A6-3826-3C4E-9E41-AEF6DB378B2A}" type="slidenum">
              <a:rPr lang="en-US"/>
              <a:pPr>
                <a:defRPr/>
              </a:pPr>
              <a:t>182</a:t>
            </a:fld>
            <a:endParaRPr lang="en-US"/>
          </a:p>
        </p:txBody>
      </p:sp>
      <p:sp>
        <p:nvSpPr>
          <p:cNvPr id="661506" name="Rectangle 1"/>
          <p:cNvSpPr>
            <a:spLocks/>
          </p:cNvSpPr>
          <p:nvPr/>
        </p:nvSpPr>
        <p:spPr bwMode="auto">
          <a:xfrm>
            <a:off x="2592388" y="2139950"/>
            <a:ext cx="8572500" cy="435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algn="l"/>
            <a:r>
              <a:rPr lang="en-US">
                <a:solidFill>
                  <a:schemeClr val="tx1"/>
                </a:solidFill>
                <a:ea typeface="ＭＳ Ｐゴシック" charset="0"/>
                <a:cs typeface="ＭＳ Ｐゴシック" charset="0"/>
              </a:rPr>
              <a:t>From gas adsorption obtain surface area by number of gas atoms times an area for the adsorbed gas atoms in a monolayer</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Have a volume from the mass and density.</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So you have S/V or V/S</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Assume sphere S = 4πR</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  V = 4/3 πR</a:t>
            </a:r>
            <a:r>
              <a:rPr lang="en-US" baseline="32000">
                <a:solidFill>
                  <a:schemeClr val="tx1"/>
                </a:solidFill>
                <a:ea typeface="ＭＳ Ｐゴシック" charset="0"/>
                <a:cs typeface="ＭＳ Ｐゴシック" charset="0"/>
              </a:rPr>
              <a:t>3</a:t>
            </a:r>
            <a:endParaRPr lang="en-US">
              <a:solidFill>
                <a:schemeClr val="tx1"/>
              </a:solidFill>
              <a:ea typeface="ＭＳ Ｐゴシック" charset="0"/>
              <a:cs typeface="ＭＳ Ｐゴシック" charset="0"/>
            </a:endParaRP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So d</a:t>
            </a:r>
            <a:r>
              <a:rPr lang="en-US" baseline="-6000">
                <a:solidFill>
                  <a:schemeClr val="tx1"/>
                </a:solidFill>
                <a:ea typeface="ＭＳ Ｐゴシック" charset="0"/>
                <a:cs typeface="ＭＳ Ｐゴシック" charset="0"/>
              </a:rPr>
              <a:t>p</a:t>
            </a:r>
            <a:r>
              <a:rPr lang="en-US">
                <a:solidFill>
                  <a:schemeClr val="tx1"/>
                </a:solidFill>
                <a:ea typeface="ＭＳ Ｐゴシック" charset="0"/>
                <a:cs typeface="ＭＳ Ｐゴシック" charset="0"/>
              </a:rPr>
              <a:t> = 6V/S</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Sauter Mean Diameter d</a:t>
            </a:r>
            <a:r>
              <a:rPr lang="en-US" baseline="-6000">
                <a:solidFill>
                  <a:schemeClr val="tx1"/>
                </a:solidFill>
                <a:ea typeface="ＭＳ Ｐゴシック" charset="0"/>
                <a:cs typeface="ＭＳ Ｐゴシック" charset="0"/>
              </a:rPr>
              <a:t>p</a:t>
            </a:r>
            <a:r>
              <a:rPr lang="en-US">
                <a:solidFill>
                  <a:schemeClr val="tx1"/>
                </a:solidFill>
                <a:ea typeface="ＭＳ Ｐゴシック" charset="0"/>
                <a:cs typeface="ＭＳ Ｐゴシック" charset="0"/>
              </a:rPr>
              <a:t> = &lt;R</a:t>
            </a:r>
            <a:r>
              <a:rPr lang="en-US" baseline="32000">
                <a:solidFill>
                  <a:schemeClr val="tx1"/>
                </a:solidFill>
                <a:ea typeface="ＭＳ Ｐゴシック" charset="0"/>
                <a:cs typeface="ＭＳ Ｐゴシック" charset="0"/>
              </a:rPr>
              <a:t>3</a:t>
            </a:r>
            <a:r>
              <a:rPr lang="en-US">
                <a:solidFill>
                  <a:schemeClr val="tx1"/>
                </a:solidFill>
                <a:ea typeface="ＭＳ Ｐゴシック" charset="0"/>
                <a:cs typeface="ＭＳ Ｐゴシック" charset="0"/>
              </a:rPr>
              <a:t>&gt;/&lt;R</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&gt;</a:t>
            </a:r>
          </a:p>
        </p:txBody>
      </p:sp>
    </p:spTree>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pPr>
              <a:defRPr/>
            </a:pPr>
            <a:fld id="{BEA2D161-338B-1E42-929E-368DBC7E218F}" type="slidenum">
              <a:rPr lang="en-US"/>
              <a:pPr>
                <a:defRPr/>
              </a:pPr>
              <a:t>183</a:t>
            </a:fld>
            <a:endParaRPr lang="en-US"/>
          </a:p>
        </p:txBody>
      </p:sp>
      <p:sp>
        <p:nvSpPr>
          <p:cNvPr id="662530" name="Rectangle 1"/>
          <p:cNvSpPr>
            <a:spLocks/>
          </p:cNvSpPr>
          <p:nvPr/>
        </p:nvSpPr>
        <p:spPr bwMode="auto">
          <a:xfrm>
            <a:off x="2424113" y="508000"/>
            <a:ext cx="39560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Log-Normal Distribution</a:t>
            </a:r>
          </a:p>
        </p:txBody>
      </p:sp>
      <p:pic>
        <p:nvPicPr>
          <p:cNvPr id="662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9725" y="1803400"/>
            <a:ext cx="4664075" cy="110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2532" name="Rectangle 3"/>
          <p:cNvSpPr>
            <a:spLocks/>
          </p:cNvSpPr>
          <p:nvPr/>
        </p:nvSpPr>
        <p:spPr bwMode="auto">
          <a:xfrm>
            <a:off x="890588" y="8782050"/>
            <a:ext cx="481171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3"/>
              </a:rPr>
              <a:t>http://www.eng.uc.edu/~gbeaucag/PDFPapers/ks5024%20Japplcryst%20Beaucage%20PSD.pdf</a:t>
            </a:r>
            <a:endParaRPr lang="en-US" sz="1000" u="sng">
              <a:solidFill>
                <a:schemeClr val="tx1"/>
              </a:solidFill>
              <a:ea typeface="ＭＳ Ｐゴシック" charset="0"/>
              <a:cs typeface="ＭＳ Ｐゴシック" charset="0"/>
            </a:endParaRPr>
          </a:p>
        </p:txBody>
      </p:sp>
      <p:pic>
        <p:nvPicPr>
          <p:cNvPr id="66253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050" y="3806825"/>
            <a:ext cx="26543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253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1175" y="3048000"/>
            <a:ext cx="4487863"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253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5350" y="4902200"/>
            <a:ext cx="3695700"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2536" name="Rectangle 7"/>
          <p:cNvSpPr>
            <a:spLocks/>
          </p:cNvSpPr>
          <p:nvPr/>
        </p:nvSpPr>
        <p:spPr bwMode="auto">
          <a:xfrm>
            <a:off x="247650" y="5410200"/>
            <a:ext cx="75469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Geometric standard deviation and geometric mean (median)</a:t>
            </a:r>
          </a:p>
        </p:txBody>
      </p:sp>
      <p:sp>
        <p:nvSpPr>
          <p:cNvPr id="662537" name="Rectangle 8"/>
          <p:cNvSpPr>
            <a:spLocks/>
          </p:cNvSpPr>
          <p:nvPr/>
        </p:nvSpPr>
        <p:spPr bwMode="auto">
          <a:xfrm>
            <a:off x="3643313" y="4394200"/>
            <a:ext cx="7556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Mean</a:t>
            </a:r>
          </a:p>
        </p:txBody>
      </p:sp>
      <p:pic>
        <p:nvPicPr>
          <p:cNvPr id="662538"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5600" y="1231900"/>
            <a:ext cx="4484688" cy="407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2539" name="Rectangle 10"/>
          <p:cNvSpPr>
            <a:spLocks/>
          </p:cNvSpPr>
          <p:nvPr/>
        </p:nvSpPr>
        <p:spPr bwMode="auto">
          <a:xfrm>
            <a:off x="473075" y="6184900"/>
            <a:ext cx="11595100"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algn="l"/>
            <a:r>
              <a:rPr lang="en-US">
                <a:solidFill>
                  <a:schemeClr val="tx1"/>
                </a:solidFill>
                <a:ea typeface="ＭＳ Ｐゴシック" charset="0"/>
                <a:cs typeface="ＭＳ Ｐゴシック" charset="0"/>
              </a:rPr>
              <a:t>Gaussian is centered at the Mean and is symmetric.  For values that are positive (size) we need an asymmetric distribution function that has only values for greater than 1.  In random processes we have a minimum size with high probability and diminishing probability for larger values.</a:t>
            </a:r>
          </a:p>
        </p:txBody>
      </p:sp>
      <p:sp>
        <p:nvSpPr>
          <p:cNvPr id="662540" name="Rectangle 11"/>
          <p:cNvSpPr>
            <a:spLocks/>
          </p:cNvSpPr>
          <p:nvPr/>
        </p:nvSpPr>
        <p:spPr bwMode="auto">
          <a:xfrm>
            <a:off x="7797800" y="8902700"/>
            <a:ext cx="2498725"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900" u="sng">
                <a:solidFill>
                  <a:schemeClr val="tx1"/>
                </a:solidFill>
                <a:ea typeface="ＭＳ Ｐゴシック" charset="0"/>
                <a:cs typeface="ＭＳ Ｐゴシック" charset="0"/>
                <a:hlinkClick r:id="rId8"/>
              </a:rPr>
              <a:t>http://en.wikipedia.org/wiki/Log-normal_distribution</a:t>
            </a:r>
            <a:endParaRPr lang="en-US" sz="900" u="sng">
              <a:solidFill>
                <a:schemeClr val="tx1"/>
              </a:solidFill>
              <a:ea typeface="ＭＳ Ｐゴシック" charset="0"/>
              <a:cs typeface="ＭＳ Ｐゴシック" charset="0"/>
            </a:endParaRPr>
          </a:p>
        </p:txBody>
      </p:sp>
      <p:pic>
        <p:nvPicPr>
          <p:cNvPr id="662541"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23500" y="7480300"/>
            <a:ext cx="2235200" cy="142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pPr>
              <a:defRPr/>
            </a:pPr>
            <a:fld id="{D585D4BD-A64A-D24D-83FB-96636D061364}" type="slidenum">
              <a:rPr lang="en-US"/>
              <a:pPr>
                <a:defRPr/>
              </a:pPr>
              <a:t>184</a:t>
            </a:fld>
            <a:endParaRPr lang="en-US"/>
          </a:p>
        </p:txBody>
      </p:sp>
      <p:sp>
        <p:nvSpPr>
          <p:cNvPr id="663554" name="Rectangle 1"/>
          <p:cNvSpPr>
            <a:spLocks/>
          </p:cNvSpPr>
          <p:nvPr/>
        </p:nvSpPr>
        <p:spPr bwMode="auto">
          <a:xfrm>
            <a:off x="4519613" y="482600"/>
            <a:ext cx="39560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Log-Normal Distribution</a:t>
            </a:r>
          </a:p>
        </p:txBody>
      </p:sp>
      <p:pic>
        <p:nvPicPr>
          <p:cNvPr id="6635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5225" y="1778000"/>
            <a:ext cx="4664075" cy="110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3556" name="Rectangle 3"/>
          <p:cNvSpPr>
            <a:spLocks/>
          </p:cNvSpPr>
          <p:nvPr/>
        </p:nvSpPr>
        <p:spPr bwMode="auto">
          <a:xfrm>
            <a:off x="3367088" y="8997950"/>
            <a:ext cx="481171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3"/>
              </a:rPr>
              <a:t>http://www.eng.uc.edu/~gbeaucag/PDFPapers/ks5024%20Japplcryst%20Beaucage%20PSD.pdf</a:t>
            </a:r>
            <a:endParaRPr lang="en-US" sz="1000" u="sng">
              <a:solidFill>
                <a:schemeClr val="tx1"/>
              </a:solidFill>
              <a:ea typeface="ＭＳ Ｐゴシック" charset="0"/>
              <a:cs typeface="ＭＳ Ｐゴシック" charset="0"/>
            </a:endParaRPr>
          </a:p>
        </p:txBody>
      </p:sp>
      <p:pic>
        <p:nvPicPr>
          <p:cNvPr id="66355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1550" y="3781425"/>
            <a:ext cx="26543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355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6675" y="3022600"/>
            <a:ext cx="4487863"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355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0850" y="4876800"/>
            <a:ext cx="3695700"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3560" name="Rectangle 7"/>
          <p:cNvSpPr>
            <a:spLocks/>
          </p:cNvSpPr>
          <p:nvPr/>
        </p:nvSpPr>
        <p:spPr bwMode="auto">
          <a:xfrm>
            <a:off x="2343150" y="5384800"/>
            <a:ext cx="75469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Geometric standard deviation and geometric mean (median)</a:t>
            </a:r>
          </a:p>
        </p:txBody>
      </p:sp>
      <p:sp>
        <p:nvSpPr>
          <p:cNvPr id="663561" name="Rectangle 8"/>
          <p:cNvSpPr>
            <a:spLocks/>
          </p:cNvSpPr>
          <p:nvPr/>
        </p:nvSpPr>
        <p:spPr bwMode="auto">
          <a:xfrm>
            <a:off x="5738813" y="4368800"/>
            <a:ext cx="7556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Mean</a:t>
            </a:r>
          </a:p>
        </p:txBody>
      </p:sp>
      <p:pic>
        <p:nvPicPr>
          <p:cNvPr id="663562"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6988" y="6616700"/>
            <a:ext cx="4875212" cy="154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3563"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53500" y="1168400"/>
            <a:ext cx="3657600"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3564"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15400" y="5905500"/>
            <a:ext cx="3721100"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3565" name="Rectangle 12"/>
          <p:cNvSpPr>
            <a:spLocks/>
          </p:cNvSpPr>
          <p:nvPr/>
        </p:nvSpPr>
        <p:spPr bwMode="auto">
          <a:xfrm>
            <a:off x="44450" y="6045200"/>
            <a:ext cx="92741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Static Scattering Determination of Log Normal Parameters</a:t>
            </a:r>
          </a:p>
        </p:txBody>
      </p:sp>
    </p:spTree>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5B36D6CB-92F0-7C4F-8B57-85483944B3C5}" type="slidenum">
              <a:rPr lang="en-US"/>
              <a:pPr>
                <a:defRPr/>
              </a:pPr>
              <a:t>185</a:t>
            </a:fld>
            <a:endParaRPr lang="en-US"/>
          </a:p>
        </p:txBody>
      </p:sp>
      <p:sp>
        <p:nvSpPr>
          <p:cNvPr id="664578" name="Rectangle 1"/>
          <p:cNvSpPr>
            <a:spLocks/>
          </p:cNvSpPr>
          <p:nvPr/>
        </p:nvSpPr>
        <p:spPr bwMode="auto">
          <a:xfrm>
            <a:off x="68167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64579" name="Rectangle 2"/>
          <p:cNvSpPr>
            <a:spLocks/>
          </p:cNvSpPr>
          <p:nvPr/>
        </p:nvSpPr>
        <p:spPr bwMode="auto">
          <a:xfrm>
            <a:off x="2386013" y="876300"/>
            <a:ext cx="56086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Primary Size for Fractal Aggregates</a:t>
            </a:r>
          </a:p>
        </p:txBody>
      </p:sp>
      <p:sp>
        <p:nvSpPr>
          <p:cNvPr id="664580" name="Rectangle 3"/>
          <p:cNvSpPr>
            <a:spLocks/>
          </p:cNvSpPr>
          <p:nvPr/>
        </p:nvSpPr>
        <p:spPr bwMode="auto">
          <a:xfrm>
            <a:off x="4194175" y="1587500"/>
            <a:ext cx="4603750"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r>
              <a:rPr lang="en-US" b="1">
                <a:solidFill>
                  <a:schemeClr val="tx1"/>
                </a:solidFill>
                <a:ea typeface="ＭＳ Ｐゴシック" charset="0"/>
                <a:cs typeface="ＭＳ Ｐゴシック" charset="0"/>
              </a:rPr>
              <a:t>-Particle counting from TEM</a:t>
            </a:r>
          </a:p>
          <a:p>
            <a:pPr algn="l"/>
            <a:r>
              <a:rPr lang="en-US" b="1">
                <a:solidFill>
                  <a:schemeClr val="tx1"/>
                </a:solidFill>
                <a:ea typeface="ＭＳ Ｐゴシック" charset="0"/>
                <a:cs typeface="ＭＳ Ｐゴシック" charset="0"/>
              </a:rPr>
              <a:t>-Gas adsorption V/S =&gt;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-Static Scattering R</a:t>
            </a:r>
            <a:r>
              <a:rPr lang="en-US" b="1" baseline="-6000">
                <a:solidFill>
                  <a:schemeClr val="tx1"/>
                </a:solidFill>
                <a:ea typeface="ＭＳ Ｐゴシック" charset="0"/>
                <a:cs typeface="ＭＳ Ｐゴシック" charset="0"/>
              </a:rPr>
              <a:t>g</a:t>
            </a:r>
            <a:r>
              <a:rPr lang="en-US" b="1">
                <a:solidFill>
                  <a:schemeClr val="tx1"/>
                </a:solidFill>
                <a:ea typeface="ＭＳ Ｐゴシック" charset="0"/>
                <a:cs typeface="ＭＳ Ｐゴシック" charset="0"/>
              </a:rPr>
              <a: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-Dynamic Light Scattering</a:t>
            </a:r>
          </a:p>
        </p:txBody>
      </p:sp>
      <p:pic>
        <p:nvPicPr>
          <p:cNvPr id="66458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8200" y="3276600"/>
            <a:ext cx="9004300" cy="490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4582" name="Rectangle 5"/>
          <p:cNvSpPr>
            <a:spLocks/>
          </p:cNvSpPr>
          <p:nvPr/>
        </p:nvSpPr>
        <p:spPr bwMode="auto">
          <a:xfrm>
            <a:off x="4192588" y="8489950"/>
            <a:ext cx="481171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3"/>
              </a:rPr>
              <a:t>http://www.eng.uc.edu/~gbeaucag/PDFPapers/ks5024%20Japplcryst%20Beaucage%20PSD.pdf</a:t>
            </a:r>
            <a:endParaRPr lang="en-US" sz="1000" u="sng">
              <a:solidFill>
                <a:schemeClr val="tx1"/>
              </a:solidFill>
              <a:ea typeface="ＭＳ Ｐゴシック" charset="0"/>
              <a:cs typeface="ＭＳ Ｐゴシック" charset="0"/>
            </a:endParaRPr>
          </a:p>
        </p:txBody>
      </p:sp>
    </p:spTree>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pPr>
              <a:defRPr/>
            </a:pPr>
            <a:fld id="{13BC04FE-A601-D546-807A-377B179A47F3}" type="slidenum">
              <a:rPr lang="en-US"/>
              <a:pPr>
                <a:defRPr/>
              </a:pPr>
              <a:t>186</a:t>
            </a:fld>
            <a:endParaRPr lang="en-US"/>
          </a:p>
        </p:txBody>
      </p:sp>
      <p:sp>
        <p:nvSpPr>
          <p:cNvPr id="665602" name="Rectangle 1"/>
          <p:cNvSpPr>
            <a:spLocks/>
          </p:cNvSpPr>
          <p:nvPr/>
        </p:nvSpPr>
        <p:spPr bwMode="auto">
          <a:xfrm>
            <a:off x="68167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65603" name="Rectangle 2"/>
          <p:cNvSpPr>
            <a:spLocks/>
          </p:cNvSpPr>
          <p:nvPr/>
        </p:nvSpPr>
        <p:spPr bwMode="auto">
          <a:xfrm>
            <a:off x="2386013" y="876300"/>
            <a:ext cx="56086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Primary Size for Fractal Aggregates</a:t>
            </a:r>
          </a:p>
        </p:txBody>
      </p:sp>
      <p:sp>
        <p:nvSpPr>
          <p:cNvPr id="665604" name="Rectangle 3"/>
          <p:cNvSpPr>
            <a:spLocks/>
          </p:cNvSpPr>
          <p:nvPr/>
        </p:nvSpPr>
        <p:spPr bwMode="auto">
          <a:xfrm>
            <a:off x="4194175" y="1485900"/>
            <a:ext cx="46037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r>
              <a:rPr lang="en-US" b="1">
                <a:solidFill>
                  <a:schemeClr val="tx1"/>
                </a:solidFill>
                <a:ea typeface="ＭＳ Ｐゴシック" charset="0"/>
                <a:cs typeface="ＭＳ Ｐゴシック" charset="0"/>
              </a:rPr>
              <a:t>-Particle counting from TEM</a:t>
            </a:r>
          </a:p>
          <a:p>
            <a:pPr algn="l"/>
            <a:r>
              <a:rPr lang="en-US" b="1">
                <a:solidFill>
                  <a:schemeClr val="tx1"/>
                </a:solidFill>
                <a:ea typeface="ＭＳ Ｐゴシック" charset="0"/>
                <a:cs typeface="ＭＳ Ｐゴシック" charset="0"/>
              </a:rPr>
              <a:t>-Gas adsorption V/S =&gt;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-Static Scattering R</a:t>
            </a:r>
            <a:r>
              <a:rPr lang="en-US" b="1" baseline="-6000">
                <a:solidFill>
                  <a:schemeClr val="tx1"/>
                </a:solidFill>
                <a:ea typeface="ＭＳ Ｐゴシック" charset="0"/>
                <a:cs typeface="ＭＳ Ｐゴシック" charset="0"/>
              </a:rPr>
              <a:t>g</a:t>
            </a:r>
            <a:r>
              <a:rPr lang="en-US" b="1">
                <a:solidFill>
                  <a:schemeClr val="tx1"/>
                </a:solidFill>
                <a:ea typeface="ＭＳ Ｐゴシック" charset="0"/>
                <a:cs typeface="ＭＳ Ｐゴシック" charset="0"/>
              </a:rPr>
              <a:t>, d</a:t>
            </a:r>
            <a:r>
              <a:rPr lang="en-US" b="1" baseline="-6000">
                <a:solidFill>
                  <a:schemeClr val="tx1"/>
                </a:solidFill>
                <a:ea typeface="ＭＳ Ｐゴシック" charset="0"/>
                <a:cs typeface="ＭＳ Ｐゴシック" charset="0"/>
              </a:rPr>
              <a:t>p</a:t>
            </a:r>
          </a:p>
        </p:txBody>
      </p:sp>
      <p:sp>
        <p:nvSpPr>
          <p:cNvPr id="665605" name="Rectangle 4"/>
          <p:cNvSpPr>
            <a:spLocks/>
          </p:cNvSpPr>
          <p:nvPr/>
        </p:nvSpPr>
        <p:spPr bwMode="auto">
          <a:xfrm>
            <a:off x="2211388" y="8388350"/>
            <a:ext cx="481171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2"/>
              </a:rPr>
              <a:t>http://www.eng.uc.edu/~gbeaucag/PDFPapers/ks5024%20Japplcryst%20Beaucage%20PSD.pdf</a:t>
            </a:r>
            <a:endParaRPr lang="en-US" sz="1000" u="sng">
              <a:solidFill>
                <a:schemeClr val="tx1"/>
              </a:solidFill>
              <a:ea typeface="ＭＳ Ｐゴシック" charset="0"/>
              <a:cs typeface="ＭＳ Ｐゴシック" charset="0"/>
            </a:endParaRPr>
          </a:p>
        </p:txBody>
      </p:sp>
      <p:pic>
        <p:nvPicPr>
          <p:cNvPr id="66560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2197100"/>
            <a:ext cx="3759200" cy="575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560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3200" y="3492500"/>
            <a:ext cx="3987800" cy="467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560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9400" y="2057400"/>
            <a:ext cx="3390900" cy="323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560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23400" y="5295900"/>
            <a:ext cx="3314700" cy="321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561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8100" y="8864600"/>
            <a:ext cx="65278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5611" name="Rectangle 10"/>
          <p:cNvSpPr>
            <a:spLocks/>
          </p:cNvSpPr>
          <p:nvPr/>
        </p:nvSpPr>
        <p:spPr bwMode="auto">
          <a:xfrm>
            <a:off x="4830763" y="2705100"/>
            <a:ext cx="358775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i="1">
                <a:solidFill>
                  <a:schemeClr val="tx1"/>
                </a:solidFill>
                <a:ea typeface="ＭＳ Ｐゴシック" charset="0"/>
                <a:cs typeface="ＭＳ Ｐゴシック" charset="0"/>
              </a:rPr>
              <a:t>Smaller Size = Higher S/V </a:t>
            </a:r>
          </a:p>
          <a:p>
            <a:r>
              <a:rPr lang="en-US" i="1">
                <a:solidFill>
                  <a:schemeClr val="tx1"/>
                </a:solidFill>
                <a:ea typeface="ＭＳ Ｐゴシック" charset="0"/>
                <a:cs typeface="ＭＳ Ｐゴシック" charset="0"/>
              </a:rPr>
              <a:t>(Closed Pores or similar issues)</a:t>
            </a:r>
          </a:p>
        </p:txBody>
      </p:sp>
    </p:spTree>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66402029-07C7-164A-9361-43A2C3093810}" type="slidenum">
              <a:rPr lang="en-US"/>
              <a:pPr>
                <a:defRPr/>
              </a:pPr>
              <a:t>187</a:t>
            </a:fld>
            <a:endParaRPr lang="en-US"/>
          </a:p>
        </p:txBody>
      </p:sp>
      <p:sp>
        <p:nvSpPr>
          <p:cNvPr id="666626" name="Rectangle 1"/>
          <p:cNvSpPr>
            <a:spLocks/>
          </p:cNvSpPr>
          <p:nvPr/>
        </p:nvSpPr>
        <p:spPr bwMode="auto">
          <a:xfrm>
            <a:off x="3971925" y="2667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66627" name="Rectangle 2"/>
          <p:cNvSpPr>
            <a:spLocks/>
          </p:cNvSpPr>
          <p:nvPr/>
        </p:nvSpPr>
        <p:spPr bwMode="auto">
          <a:xfrm>
            <a:off x="3973513" y="889000"/>
            <a:ext cx="56086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Primary Size for Fractal Aggregates</a:t>
            </a:r>
          </a:p>
        </p:txBody>
      </p:sp>
      <p:sp>
        <p:nvSpPr>
          <p:cNvPr id="666628" name="Rectangle 3"/>
          <p:cNvSpPr>
            <a:spLocks/>
          </p:cNvSpPr>
          <p:nvPr/>
        </p:nvSpPr>
        <p:spPr bwMode="auto">
          <a:xfrm>
            <a:off x="3367088" y="8997950"/>
            <a:ext cx="481171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2"/>
              </a:rPr>
              <a:t>http://www.eng.uc.edu/~gbeaucag/PDFPapers/ks5024%20Japplcryst%20Beaucage%20PSD.pdf</a:t>
            </a:r>
            <a:endParaRPr lang="en-US" sz="1000" u="sng">
              <a:solidFill>
                <a:schemeClr val="tx1"/>
              </a:solidFill>
              <a:ea typeface="ＭＳ Ｐゴシック" charset="0"/>
              <a:cs typeface="ＭＳ Ｐゴシック" charset="0"/>
            </a:endParaRPr>
          </a:p>
        </p:txBody>
      </p:sp>
      <p:pic>
        <p:nvPicPr>
          <p:cNvPr id="66662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100" y="1320800"/>
            <a:ext cx="4000500" cy="753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663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6700" y="1435100"/>
            <a:ext cx="3403600"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663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2900" y="5448300"/>
            <a:ext cx="34036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6632" name="Rectangle 7"/>
          <p:cNvSpPr>
            <a:spLocks/>
          </p:cNvSpPr>
          <p:nvPr/>
        </p:nvSpPr>
        <p:spPr bwMode="auto">
          <a:xfrm>
            <a:off x="7569200" y="4673600"/>
            <a:ext cx="43846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Fractal Aggregate Primary Particles</a:t>
            </a:r>
          </a:p>
        </p:txBody>
      </p:sp>
    </p:spTree>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02CC233C-4A11-6A46-AFAF-1B97833F93D6}" type="slidenum">
              <a:rPr lang="en-US"/>
              <a:pPr>
                <a:defRPr/>
              </a:pPr>
              <a:t>188</a:t>
            </a:fld>
            <a:endParaRPr lang="en-US"/>
          </a:p>
        </p:txBody>
      </p:sp>
      <p:sp>
        <p:nvSpPr>
          <p:cNvPr id="667650" name="Rectangle 1"/>
          <p:cNvSpPr>
            <a:spLocks/>
          </p:cNvSpPr>
          <p:nvPr/>
        </p:nvSpPr>
        <p:spPr bwMode="auto">
          <a:xfrm>
            <a:off x="3425825" y="1270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67651" name="Rectangle 2"/>
          <p:cNvSpPr>
            <a:spLocks/>
          </p:cNvSpPr>
          <p:nvPr/>
        </p:nvSpPr>
        <p:spPr bwMode="auto">
          <a:xfrm>
            <a:off x="4117975" y="9048750"/>
            <a:ext cx="45434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100" u="sng">
                <a:solidFill>
                  <a:schemeClr val="tx1"/>
                </a:solidFill>
                <a:ea typeface="ＭＳ Ｐゴシック" charset="0"/>
                <a:cs typeface="ＭＳ Ｐゴシック" charset="0"/>
                <a:hlinkClick r:id="rId2"/>
              </a:rPr>
              <a:t>http://www.eng.uc.edu/~gbeaucag/Classes/Nanopowders/AggregateGrowth.pdf</a:t>
            </a:r>
            <a:endParaRPr lang="en-US" sz="1100" u="sng">
              <a:solidFill>
                <a:schemeClr val="tx1"/>
              </a:solidFill>
              <a:ea typeface="ＭＳ Ｐゴシック" charset="0"/>
              <a:cs typeface="ＭＳ Ｐゴシック" charset="0"/>
            </a:endParaRPr>
          </a:p>
        </p:txBody>
      </p:sp>
      <p:sp>
        <p:nvSpPr>
          <p:cNvPr id="667652" name="Rectangle 3"/>
          <p:cNvSpPr>
            <a:spLocks/>
          </p:cNvSpPr>
          <p:nvPr/>
        </p:nvSpPr>
        <p:spPr bwMode="auto">
          <a:xfrm>
            <a:off x="5064125" y="558800"/>
            <a:ext cx="2892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67653" name="Rectangle 4"/>
          <p:cNvSpPr>
            <a:spLocks/>
          </p:cNvSpPr>
          <p:nvPr/>
        </p:nvSpPr>
        <p:spPr bwMode="auto">
          <a:xfrm>
            <a:off x="649288" y="1155700"/>
            <a:ext cx="11518900" cy="789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b="1" i="1">
                <a:solidFill>
                  <a:schemeClr val="tx1"/>
                </a:solidFill>
                <a:ea typeface="ＭＳ Ｐゴシック" charset="0"/>
                <a:cs typeface="ＭＳ Ｐゴシック" charset="0"/>
              </a:rPr>
              <a:t>Some Issues to Consider for Aggregation/Agglomeration</a:t>
            </a:r>
            <a:endParaRPr lang="en-US">
              <a:solidFill>
                <a:schemeClr val="tx1"/>
              </a:solidFill>
              <a:ea typeface="ＭＳ Ｐゴシック" charset="0"/>
              <a:cs typeface="ＭＳ Ｐゴシック" charset="0"/>
            </a:endParaRP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Path of Approach, Diffusive or Ballistic (Persistence of velocity for particles)</a:t>
            </a:r>
          </a:p>
          <a:p>
            <a:r>
              <a:rPr lang="en-US">
                <a:solidFill>
                  <a:schemeClr val="tx1"/>
                </a:solidFill>
                <a:ea typeface="ＭＳ Ｐゴシック" charset="0"/>
                <a:cs typeface="ＭＳ Ｐゴシック" charset="0"/>
              </a:rPr>
              <a:t>Concentration of Monomers</a:t>
            </a:r>
          </a:p>
          <a:p>
            <a:r>
              <a:rPr lang="en-US" i="1">
                <a:solidFill>
                  <a:schemeClr val="tx1"/>
                </a:solidFill>
                <a:ea typeface="ＭＳ Ｐゴシック" charset="0"/>
                <a:cs typeface="ＭＳ Ｐゴシック" charset="0"/>
              </a:rPr>
              <a:t>persistence length of velocity compared to mean separation distance</a:t>
            </a:r>
          </a:p>
          <a:p>
            <a:r>
              <a:rPr lang="en-US" i="1">
                <a:solidFill>
                  <a:schemeClr val="tx1"/>
                </a:solidFill>
                <a:ea typeface="ＭＳ Ｐゴシック" charset="0"/>
                <a:cs typeface="ＭＳ Ｐゴシック" charset="0"/>
              </a:rPr>
              <a:t>Branching and structural complexity</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What happens when monomers or clusters get to a growth site:</a:t>
            </a:r>
          </a:p>
          <a:p>
            <a:r>
              <a:rPr lang="en-US">
                <a:solidFill>
                  <a:schemeClr val="tx1"/>
                </a:solidFill>
                <a:ea typeface="ＭＳ Ｐゴシック" charset="0"/>
                <a:cs typeface="ＭＳ Ｐゴシック" charset="0"/>
              </a:rPr>
              <a:t>Diffusion Limited Aggregation</a:t>
            </a:r>
          </a:p>
          <a:p>
            <a:r>
              <a:rPr lang="en-US">
                <a:solidFill>
                  <a:schemeClr val="tx1"/>
                </a:solidFill>
                <a:ea typeface="ＭＳ Ｐゴシック" charset="0"/>
                <a:cs typeface="ＭＳ Ｐゴシック" charset="0"/>
              </a:rPr>
              <a:t>Reaction Limited Aggregation</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Chain Growth (Monomer-Cluster), Step Growth (Monomer-Monomer to Cluster-Cluster) or a Combination of Both (mass versus time plots)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Cluster-Cluster Aggregation</a:t>
            </a:r>
          </a:p>
          <a:p>
            <a:r>
              <a:rPr lang="en-US">
                <a:solidFill>
                  <a:schemeClr val="tx1"/>
                </a:solidFill>
                <a:ea typeface="ＭＳ Ｐゴシック" charset="0"/>
                <a:cs typeface="ＭＳ Ｐゴシック" charset="0"/>
              </a:rPr>
              <a:t>Monomer-Cluster Aggregation</a:t>
            </a:r>
          </a:p>
          <a:p>
            <a:r>
              <a:rPr lang="en-US">
                <a:solidFill>
                  <a:schemeClr val="tx1"/>
                </a:solidFill>
                <a:ea typeface="ＭＳ Ｐゴシック" charset="0"/>
                <a:cs typeface="ＭＳ Ｐゴシック" charset="0"/>
              </a:rPr>
              <a:t>Monomer-Monomer Aggregation</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DLCA Diffusion Limited Cluster-Cluster Aggregation</a:t>
            </a:r>
          </a:p>
          <a:p>
            <a:r>
              <a:rPr lang="en-US">
                <a:solidFill>
                  <a:schemeClr val="tx1"/>
                </a:solidFill>
                <a:ea typeface="ＭＳ Ｐゴシック" charset="0"/>
                <a:cs typeface="ＭＳ Ｐゴシック" charset="0"/>
              </a:rPr>
              <a:t>RLCA Reaction Limited Cluster Aggregation</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Post Growth:  Internal Rearrangement/Sintering/Coalescence/Ostwald Ripening</a:t>
            </a:r>
          </a:p>
        </p:txBody>
      </p:sp>
    </p:spTree>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pPr>
              <a:defRPr/>
            </a:pPr>
            <a:fld id="{1F254576-E90C-C647-9D9B-9BF271D1E39C}" type="slidenum">
              <a:rPr lang="en-US"/>
              <a:pPr>
                <a:defRPr/>
              </a:pPr>
              <a:t>189</a:t>
            </a:fld>
            <a:endParaRPr lang="en-US"/>
          </a:p>
        </p:txBody>
      </p:sp>
      <p:sp>
        <p:nvSpPr>
          <p:cNvPr id="668674" name="Rectangle 1"/>
          <p:cNvSpPr>
            <a:spLocks/>
          </p:cNvSpPr>
          <p:nvPr/>
        </p:nvSpPr>
        <p:spPr bwMode="auto">
          <a:xfrm>
            <a:off x="32988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68675" name="Rectangle 2"/>
          <p:cNvSpPr>
            <a:spLocks/>
          </p:cNvSpPr>
          <p:nvPr/>
        </p:nvSpPr>
        <p:spPr bwMode="auto">
          <a:xfrm>
            <a:off x="4937125" y="1028700"/>
            <a:ext cx="2892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68676" name="Rectangle 3"/>
          <p:cNvSpPr>
            <a:spLocks/>
          </p:cNvSpPr>
          <p:nvPr/>
        </p:nvSpPr>
        <p:spPr bwMode="auto">
          <a:xfrm>
            <a:off x="2397125" y="1905000"/>
            <a:ext cx="8201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Consider what might effect the dimension of a growing aggregate.</a:t>
            </a:r>
          </a:p>
        </p:txBody>
      </p:sp>
      <p:sp>
        <p:nvSpPr>
          <p:cNvPr id="668677" name="Oval 4"/>
          <p:cNvSpPr>
            <a:spLocks/>
          </p:cNvSpPr>
          <p:nvPr/>
        </p:nvSpPr>
        <p:spPr bwMode="auto">
          <a:xfrm>
            <a:off x="965200" y="6985000"/>
            <a:ext cx="673100" cy="660400"/>
          </a:xfrm>
          <a:prstGeom prst="ellipse">
            <a:avLst/>
          </a:prstGeom>
          <a:solidFill>
            <a:schemeClr val="accent1"/>
          </a:solidFill>
          <a:ln>
            <a:noFill/>
          </a:ln>
          <a:extLst>
            <a:ext uri="{91240B29-F687-4f45-9708-019B960494DF}">
              <a14:hiddenLine xmlns:a14="http://schemas.microsoft.com/office/drawing/2010/main" xmlns="" w="25400">
                <a:solidFill>
                  <a:schemeClr val="tx1"/>
                </a:solidFill>
                <a:round/>
                <a:headEnd/>
                <a:tailEnd/>
              </a14:hiddenLine>
            </a:ext>
          </a:extLst>
        </p:spPr>
        <p:txBody>
          <a:bodyPr/>
          <a:lstStyle/>
          <a:p>
            <a:endParaRPr lang="en-US"/>
          </a:p>
        </p:txBody>
      </p:sp>
      <p:sp>
        <p:nvSpPr>
          <p:cNvPr id="668678" name="Oval 5"/>
          <p:cNvSpPr>
            <a:spLocks/>
          </p:cNvSpPr>
          <p:nvPr/>
        </p:nvSpPr>
        <p:spPr bwMode="auto">
          <a:xfrm>
            <a:off x="952500" y="5168900"/>
            <a:ext cx="673100" cy="660400"/>
          </a:xfrm>
          <a:prstGeom prst="ellipse">
            <a:avLst/>
          </a:prstGeom>
          <a:solidFill>
            <a:schemeClr val="accent1"/>
          </a:solidFill>
          <a:ln>
            <a:noFill/>
          </a:ln>
          <a:extLst>
            <a:ext uri="{91240B29-F687-4f45-9708-019B960494DF}">
              <a14:hiddenLine xmlns:a14="http://schemas.microsoft.com/office/drawing/2010/main" xmlns="" w="25400">
                <a:solidFill>
                  <a:schemeClr val="tx1"/>
                </a:solidFill>
                <a:round/>
                <a:headEnd/>
                <a:tailEnd/>
              </a14:hiddenLine>
            </a:ext>
          </a:extLst>
        </p:spPr>
        <p:txBody>
          <a:bodyPr/>
          <a:lstStyle/>
          <a:p>
            <a:endParaRPr lang="en-US"/>
          </a:p>
        </p:txBody>
      </p:sp>
      <p:sp>
        <p:nvSpPr>
          <p:cNvPr id="668679" name="Oval 6"/>
          <p:cNvSpPr>
            <a:spLocks/>
          </p:cNvSpPr>
          <p:nvPr/>
        </p:nvSpPr>
        <p:spPr bwMode="auto">
          <a:xfrm>
            <a:off x="1968500" y="5829300"/>
            <a:ext cx="673100" cy="660400"/>
          </a:xfrm>
          <a:prstGeom prst="ellipse">
            <a:avLst/>
          </a:prstGeom>
          <a:solidFill>
            <a:schemeClr val="accent1"/>
          </a:solidFill>
          <a:ln>
            <a:noFill/>
          </a:ln>
          <a:extLst>
            <a:ext uri="{91240B29-F687-4f45-9708-019B960494DF}">
              <a14:hiddenLine xmlns:a14="http://schemas.microsoft.com/office/drawing/2010/main" xmlns="" w="25400">
                <a:solidFill>
                  <a:schemeClr val="tx1"/>
                </a:solidFill>
                <a:round/>
                <a:headEnd/>
                <a:tailEnd/>
              </a14:hiddenLine>
            </a:ext>
          </a:extLst>
        </p:spPr>
        <p:txBody>
          <a:bodyPr/>
          <a:lstStyle/>
          <a:p>
            <a:endParaRPr lang="en-US"/>
          </a:p>
        </p:txBody>
      </p:sp>
      <p:sp>
        <p:nvSpPr>
          <p:cNvPr id="668680" name="Oval 7"/>
          <p:cNvSpPr>
            <a:spLocks/>
          </p:cNvSpPr>
          <p:nvPr/>
        </p:nvSpPr>
        <p:spPr bwMode="auto">
          <a:xfrm>
            <a:off x="1295400" y="3987800"/>
            <a:ext cx="673100" cy="660400"/>
          </a:xfrm>
          <a:prstGeom prst="ellipse">
            <a:avLst/>
          </a:prstGeom>
          <a:solidFill>
            <a:schemeClr val="accent1"/>
          </a:solidFill>
          <a:ln>
            <a:noFill/>
          </a:ln>
          <a:extLst>
            <a:ext uri="{91240B29-F687-4f45-9708-019B960494DF}">
              <a14:hiddenLine xmlns:a14="http://schemas.microsoft.com/office/drawing/2010/main" xmlns="" w="25400">
                <a:solidFill>
                  <a:schemeClr val="tx1"/>
                </a:solidFill>
                <a:round/>
                <a:headEnd/>
                <a:tailEnd/>
              </a14:hiddenLine>
            </a:ext>
          </a:extLst>
        </p:spPr>
        <p:txBody>
          <a:bodyPr/>
          <a:lstStyle/>
          <a:p>
            <a:endParaRPr lang="en-US"/>
          </a:p>
        </p:txBody>
      </p:sp>
      <p:sp>
        <p:nvSpPr>
          <p:cNvPr id="668681" name="Rectangle 8"/>
          <p:cNvSpPr>
            <a:spLocks/>
          </p:cNvSpPr>
          <p:nvPr/>
        </p:nvSpPr>
        <p:spPr bwMode="auto">
          <a:xfrm>
            <a:off x="2733675" y="2451100"/>
            <a:ext cx="7531100"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Transport Diffusion/Ballistic</a:t>
            </a:r>
          </a:p>
          <a:p>
            <a:r>
              <a:rPr lang="en-US">
                <a:solidFill>
                  <a:schemeClr val="tx1"/>
                </a:solidFill>
                <a:ea typeface="ＭＳ Ｐゴシック" charset="0"/>
                <a:cs typeface="ＭＳ Ｐゴシック" charset="0"/>
              </a:rPr>
              <a:t>Growth Early/Late (0-d point =&gt; Linear 1-d =&gt; Convoluted 2-d =&gt; Branched 2+d)</a:t>
            </a:r>
          </a:p>
          <a:p>
            <a:r>
              <a:rPr lang="en-US">
                <a:solidFill>
                  <a:schemeClr val="tx1"/>
                </a:solidFill>
                <a:ea typeface="ＭＳ Ｐゴシック" charset="0"/>
                <a:cs typeface="ＭＳ Ｐゴシック" charset="0"/>
              </a:rPr>
              <a:t>Speed of Transport Cluster, Monomer</a:t>
            </a:r>
          </a:p>
          <a:p>
            <a:r>
              <a:rPr lang="en-US">
                <a:solidFill>
                  <a:schemeClr val="tx1"/>
                </a:solidFill>
                <a:ea typeface="ＭＳ Ｐゴシック" charset="0"/>
                <a:cs typeface="ＭＳ Ｐゴシック" charset="0"/>
              </a:rPr>
              <a:t>Shielding of Interior </a:t>
            </a:r>
          </a:p>
          <a:p>
            <a:r>
              <a:rPr lang="en-US">
                <a:solidFill>
                  <a:schemeClr val="tx1"/>
                </a:solidFill>
                <a:ea typeface="ＭＳ Ｐゴシック" charset="0"/>
                <a:cs typeface="ＭＳ Ｐゴシック" charset="0"/>
              </a:rPr>
              <a:t>Rearrangement</a:t>
            </a:r>
          </a:p>
          <a:p>
            <a:r>
              <a:rPr lang="en-US">
                <a:solidFill>
                  <a:schemeClr val="tx1"/>
                </a:solidFill>
                <a:ea typeface="ＭＳ Ｐゴシック" charset="0"/>
                <a:cs typeface="ＭＳ Ｐゴシック" charset="0"/>
              </a:rPr>
              <a:t>Sintering</a:t>
            </a:r>
          </a:p>
          <a:p>
            <a:r>
              <a:rPr lang="en-US">
                <a:solidFill>
                  <a:schemeClr val="tx1"/>
                </a:solidFill>
                <a:ea typeface="ＭＳ Ｐゴシック" charset="0"/>
                <a:cs typeface="ＭＳ Ｐゴシック" charset="0"/>
              </a:rPr>
              <a:t>Primary Particle Shape</a:t>
            </a:r>
          </a:p>
          <a:p>
            <a:endParaRPr lang="en-US">
              <a:solidFill>
                <a:schemeClr val="tx1"/>
              </a:solidFill>
              <a:ea typeface="ＭＳ Ｐゴシック" charset="0"/>
              <a:cs typeface="ＭＳ Ｐゴシック" charset="0"/>
            </a:endParaRP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DLA df = 2.5  Monomer-Cluster (Meakin 1980 Low Concentration)</a:t>
            </a:r>
          </a:p>
          <a:p>
            <a:r>
              <a:rPr lang="en-US">
                <a:solidFill>
                  <a:schemeClr val="tx1"/>
                </a:solidFill>
                <a:ea typeface="ＭＳ Ｐゴシック" charset="0"/>
                <a:cs typeface="ＭＳ Ｐゴシック" charset="0"/>
              </a:rPr>
              <a:t>DLCA df = 1.8 (Higher Concentration Meakin 1985)</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Ballistic Monomer-Cluster (low concentration)  df = 3</a:t>
            </a:r>
          </a:p>
          <a:p>
            <a:r>
              <a:rPr lang="en-US">
                <a:solidFill>
                  <a:schemeClr val="tx1"/>
                </a:solidFill>
                <a:ea typeface="ＭＳ Ｐゴシック" charset="0"/>
                <a:cs typeface="ＭＳ Ｐゴシック" charset="0"/>
              </a:rPr>
              <a:t>Ballistic Cluster-Cluster (high concentration) df = 1.95</a:t>
            </a:r>
          </a:p>
          <a:p>
            <a:endParaRPr lang="en-US">
              <a:solidFill>
                <a:schemeClr val="tx1"/>
              </a:solidFill>
              <a:ea typeface="ＭＳ Ｐゴシック" charset="0"/>
              <a:cs typeface="ＭＳ Ｐゴシック" charset="0"/>
            </a:endParaRPr>
          </a:p>
          <a:p>
            <a:endParaRPr lang="en-US">
              <a:solidFill>
                <a:schemeClr val="tx1"/>
              </a:solidFill>
              <a:ea typeface="ＭＳ Ｐゴシック" charset="0"/>
              <a:cs typeface="ＭＳ Ｐゴシック" charset="0"/>
            </a:endParaRPr>
          </a:p>
        </p:txBody>
      </p:sp>
      <p:pic>
        <p:nvPicPr>
          <p:cNvPr id="66868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6700" y="3471863"/>
            <a:ext cx="2209800" cy="3297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6AFDB31E-FE3D-EE46-9911-71869ABC2FF1}" type="slidenum">
              <a:rPr lang="en-US"/>
              <a:pPr>
                <a:defRPr/>
              </a:pPr>
              <a:t>19</a:t>
            </a:fld>
            <a:endParaRPr lang="en-US"/>
          </a:p>
        </p:txBody>
      </p:sp>
      <p:graphicFrame>
        <p:nvGraphicFramePr>
          <p:cNvPr id="556034" name="Object 3"/>
          <p:cNvGraphicFramePr>
            <a:graphicFrameLocks noChangeAspect="1"/>
          </p:cNvGraphicFramePr>
          <p:nvPr/>
        </p:nvGraphicFramePr>
        <p:xfrm>
          <a:off x="1854200" y="228600"/>
          <a:ext cx="3614738" cy="1066800"/>
        </p:xfrm>
        <a:graphic>
          <a:graphicData uri="http://schemas.openxmlformats.org/presentationml/2006/ole">
            <mc:AlternateContent xmlns:mc="http://schemas.openxmlformats.org/markup-compatibility/2006">
              <mc:Choice xmlns:v="urn:schemas-microsoft-com:vml" Requires="v">
                <p:oleObj name="Equation" r:id="rId2" imgW="2108200" imgH="622300" progId="Equation.3">
                  <p:embed/>
                </p:oleObj>
              </mc:Choice>
              <mc:Fallback>
                <p:oleObj name="Equation" r:id="rId2" imgW="2108200" imgH="622300" progId="Equation.3">
                  <p:embed/>
                  <p:pic>
                    <p:nvPicPr>
                      <p:cNvPr id="556034"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4200" y="228600"/>
                        <a:ext cx="3614738"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556035" name="Object 3"/>
          <p:cNvGraphicFramePr>
            <a:graphicFrameLocks noChangeAspect="1"/>
          </p:cNvGraphicFramePr>
          <p:nvPr/>
        </p:nvGraphicFramePr>
        <p:xfrm>
          <a:off x="8559800" y="762000"/>
          <a:ext cx="1808163" cy="838200"/>
        </p:xfrm>
        <a:graphic>
          <a:graphicData uri="http://schemas.openxmlformats.org/presentationml/2006/ole">
            <mc:AlternateContent xmlns:mc="http://schemas.openxmlformats.org/markup-compatibility/2006">
              <mc:Choice xmlns:v="urn:schemas-microsoft-com:vml" Requires="v">
                <p:oleObj name="Equation" r:id="rId4" imgW="850900" imgH="393700" progId="Equation.3">
                  <p:embed/>
                </p:oleObj>
              </mc:Choice>
              <mc:Fallback>
                <p:oleObj name="Equation" r:id="rId4" imgW="850900" imgH="393700" progId="Equation.3">
                  <p:embed/>
                  <p:pic>
                    <p:nvPicPr>
                      <p:cNvPr id="55603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9800" y="762000"/>
                        <a:ext cx="18081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56036" name="TextBox 1"/>
          <p:cNvSpPr txBox="1">
            <a:spLocks noChangeArrowheads="1"/>
          </p:cNvSpPr>
          <p:nvPr/>
        </p:nvSpPr>
        <p:spPr bwMode="auto">
          <a:xfrm>
            <a:off x="3073400" y="2057400"/>
            <a:ext cx="7134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Lower-Critical Solution Temperature (LCST)</a:t>
            </a:r>
          </a:p>
        </p:txBody>
      </p:sp>
      <p:pic>
        <p:nvPicPr>
          <p:cNvPr id="556037"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3600" y="3124200"/>
            <a:ext cx="5194300" cy="509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6038" name="TextBox 3"/>
          <p:cNvSpPr txBox="1">
            <a:spLocks noChangeArrowheads="1"/>
          </p:cNvSpPr>
          <p:nvPr/>
        </p:nvSpPr>
        <p:spPr bwMode="auto">
          <a:xfrm>
            <a:off x="7112000" y="2895600"/>
            <a:ext cx="51054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Times New Roman" panose="02020603050405020304" pitchFamily="18" charset="0"/>
                <a:cs typeface="Times New Roman" panose="02020603050405020304" pitchFamily="18" charset="0"/>
              </a:rPr>
              <a:t>Polymers can order or disorder on mixing leading to a noncombinatorial entropy term, A in the interaction parameter.</a:t>
            </a:r>
          </a:p>
        </p:txBody>
      </p:sp>
      <p:graphicFrame>
        <p:nvGraphicFramePr>
          <p:cNvPr id="556039" name="Object 3"/>
          <p:cNvGraphicFramePr>
            <a:graphicFrameLocks noChangeAspect="1"/>
          </p:cNvGraphicFramePr>
          <p:nvPr/>
        </p:nvGraphicFramePr>
        <p:xfrm>
          <a:off x="9017000" y="4800600"/>
          <a:ext cx="1316038" cy="771525"/>
        </p:xfrm>
        <a:graphic>
          <a:graphicData uri="http://schemas.openxmlformats.org/presentationml/2006/ole">
            <mc:AlternateContent xmlns:mc="http://schemas.openxmlformats.org/markup-compatibility/2006">
              <mc:Choice xmlns:v="urn:schemas-microsoft-com:vml" Requires="v">
                <p:oleObj name="Equation" r:id="rId7" imgW="673100" imgH="393700" progId="Equation.3">
                  <p:embed/>
                </p:oleObj>
              </mc:Choice>
              <mc:Fallback>
                <p:oleObj name="Equation" r:id="rId7" imgW="673100" imgH="393700" progId="Equation.3">
                  <p:embed/>
                  <p:pic>
                    <p:nvPicPr>
                      <p:cNvPr id="55603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17000" y="4800600"/>
                        <a:ext cx="1316038" cy="77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56040" name="TextBox 12"/>
          <p:cNvSpPr txBox="1">
            <a:spLocks noChangeArrowheads="1"/>
          </p:cNvSpPr>
          <p:nvPr/>
        </p:nvSpPr>
        <p:spPr bwMode="auto">
          <a:xfrm>
            <a:off x="7188200" y="5638800"/>
            <a:ext cx="5105400" cy="378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Times New Roman" panose="02020603050405020304" pitchFamily="18" charset="0"/>
                <a:cs typeface="Times New Roman" panose="02020603050405020304" pitchFamily="18" charset="0"/>
              </a:rPr>
              <a:t>If the polymer orders on mixing then A is positive and the energy is lowered.</a:t>
            </a:r>
          </a:p>
          <a:p>
            <a:pPr algn="l" eaLnBrk="1" hangingPunct="1"/>
            <a:endParaRPr lang="en-US" dirty="0">
              <a:latin typeface="Times New Roman" panose="02020603050405020304" pitchFamily="18" charset="0"/>
              <a:cs typeface="Times New Roman" panose="02020603050405020304" pitchFamily="18" charset="0"/>
            </a:endParaRPr>
          </a:p>
          <a:p>
            <a:pPr algn="l" eaLnBrk="1" hangingPunct="1"/>
            <a:r>
              <a:rPr lang="en-US" dirty="0">
                <a:latin typeface="Times New Roman" panose="02020603050405020304" pitchFamily="18" charset="0"/>
                <a:cs typeface="Times New Roman" panose="02020603050405020304" pitchFamily="18" charset="0"/>
              </a:rPr>
              <a:t>If the polymer-solvent shows a specific interaction then B can be negative.</a:t>
            </a:r>
          </a:p>
          <a:p>
            <a:pPr algn="l" eaLnBrk="1" hangingPunct="1"/>
            <a:endParaRPr lang="en-US" dirty="0">
              <a:latin typeface="Times New Roman" panose="02020603050405020304" pitchFamily="18" charset="0"/>
              <a:cs typeface="Times New Roman" panose="02020603050405020304" pitchFamily="18" charset="0"/>
            </a:endParaRPr>
          </a:p>
          <a:p>
            <a:pPr algn="l" eaLnBrk="1" hangingPunct="1"/>
            <a:r>
              <a:rPr lang="en-US" dirty="0">
                <a:latin typeface="Times New Roman" panose="02020603050405020304" pitchFamily="18" charset="0"/>
                <a:cs typeface="Times New Roman" panose="02020603050405020304" pitchFamily="18" charset="0"/>
              </a:rPr>
              <a:t>This Positive A and Negative B favors mixing at low temperature and </a:t>
            </a:r>
            <a:r>
              <a:rPr lang="en-US" dirty="0" err="1">
                <a:latin typeface="Times New Roman" panose="02020603050405020304" pitchFamily="18" charset="0"/>
                <a:cs typeface="Times New Roman" panose="02020603050405020304" pitchFamily="18" charset="0"/>
              </a:rPr>
              <a:t>demixing</a:t>
            </a:r>
            <a:r>
              <a:rPr lang="en-US" dirty="0">
                <a:latin typeface="Times New Roman" panose="02020603050405020304" pitchFamily="18" charset="0"/>
                <a:cs typeface="Times New Roman" panose="02020603050405020304" pitchFamily="18" charset="0"/>
              </a:rPr>
              <a:t> at high temperature, LCST behavior.</a:t>
            </a:r>
          </a:p>
        </p:txBody>
      </p:sp>
      <p:graphicFrame>
        <p:nvGraphicFramePr>
          <p:cNvPr id="556041" name="Object 9"/>
          <p:cNvGraphicFramePr>
            <a:graphicFrameLocks noChangeAspect="1"/>
          </p:cNvGraphicFramePr>
          <p:nvPr/>
        </p:nvGraphicFramePr>
        <p:xfrm>
          <a:off x="1320800" y="1143000"/>
          <a:ext cx="4659313" cy="855663"/>
        </p:xfrm>
        <a:graphic>
          <a:graphicData uri="http://schemas.openxmlformats.org/presentationml/2006/ole">
            <mc:AlternateContent xmlns:mc="http://schemas.openxmlformats.org/markup-compatibility/2006">
              <mc:Choice xmlns:v="urn:schemas-microsoft-com:vml" Requires="v">
                <p:oleObj name="Equation" r:id="rId9" imgW="2349500" imgH="431800" progId="Equation.3">
                  <p:embed/>
                </p:oleObj>
              </mc:Choice>
              <mc:Fallback>
                <p:oleObj name="Equation" r:id="rId9" imgW="2349500" imgH="431800" progId="Equation.3">
                  <p:embed/>
                  <p:pic>
                    <p:nvPicPr>
                      <p:cNvPr id="556041"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20800" y="1143000"/>
                        <a:ext cx="4659313" cy="85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46803257"/>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1C0E7CB7-0B9E-354A-9633-57418A74C39A}" type="slidenum">
              <a:rPr lang="en-US"/>
              <a:pPr>
                <a:defRPr/>
              </a:pPr>
              <a:t>190</a:t>
            </a:fld>
            <a:endParaRPr lang="en-US"/>
          </a:p>
        </p:txBody>
      </p:sp>
      <p:sp>
        <p:nvSpPr>
          <p:cNvPr id="669698" name="Rectangle 1"/>
          <p:cNvSpPr>
            <a:spLocks/>
          </p:cNvSpPr>
          <p:nvPr/>
        </p:nvSpPr>
        <p:spPr bwMode="auto">
          <a:xfrm>
            <a:off x="32988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69699" name="Rectangle 2"/>
          <p:cNvSpPr>
            <a:spLocks/>
          </p:cNvSpPr>
          <p:nvPr/>
        </p:nvSpPr>
        <p:spPr bwMode="auto">
          <a:xfrm>
            <a:off x="4937125" y="1028700"/>
            <a:ext cx="2892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pic>
        <p:nvPicPr>
          <p:cNvPr id="66970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714500"/>
            <a:ext cx="8343900" cy="674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9701" name="Rectangle 4"/>
          <p:cNvSpPr>
            <a:spLocks/>
          </p:cNvSpPr>
          <p:nvPr/>
        </p:nvSpPr>
        <p:spPr bwMode="auto">
          <a:xfrm>
            <a:off x="5622925" y="8731250"/>
            <a:ext cx="175101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sp>
        <p:nvSpPr>
          <p:cNvPr id="669702" name="Rectangle 5"/>
          <p:cNvSpPr>
            <a:spLocks/>
          </p:cNvSpPr>
          <p:nvPr/>
        </p:nvSpPr>
        <p:spPr bwMode="auto">
          <a:xfrm>
            <a:off x="9221788" y="6007100"/>
            <a:ext cx="36195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Reaction Limited, </a:t>
            </a:r>
          </a:p>
          <a:p>
            <a:r>
              <a:rPr lang="en-US">
                <a:solidFill>
                  <a:schemeClr val="tx1"/>
                </a:solidFill>
                <a:ea typeface="ＭＳ Ｐゴシック" charset="0"/>
                <a:cs typeface="ＭＳ Ｐゴシック" charset="0"/>
              </a:rPr>
              <a:t>Short persistence of velocity</a:t>
            </a:r>
          </a:p>
        </p:txBody>
      </p:sp>
    </p:spTree>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82B3A1E7-42B9-1244-B234-391185664D14}" type="slidenum">
              <a:rPr lang="en-US"/>
              <a:pPr>
                <a:defRPr/>
              </a:pPr>
              <a:t>191</a:t>
            </a:fld>
            <a:endParaRPr lang="en-US"/>
          </a:p>
        </p:txBody>
      </p:sp>
      <p:sp>
        <p:nvSpPr>
          <p:cNvPr id="670722" name="Rectangle 1"/>
          <p:cNvSpPr>
            <a:spLocks/>
          </p:cNvSpPr>
          <p:nvPr/>
        </p:nvSpPr>
        <p:spPr bwMode="auto">
          <a:xfrm>
            <a:off x="32988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70723" name="Rectangle 2"/>
          <p:cNvSpPr>
            <a:spLocks/>
          </p:cNvSpPr>
          <p:nvPr/>
        </p:nvSpPr>
        <p:spPr bwMode="auto">
          <a:xfrm>
            <a:off x="4937125" y="1028700"/>
            <a:ext cx="2892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70724" name="Rectangle 3"/>
          <p:cNvSpPr>
            <a:spLocks/>
          </p:cNvSpPr>
          <p:nvPr/>
        </p:nvSpPr>
        <p:spPr bwMode="auto">
          <a:xfrm>
            <a:off x="5622925" y="8731250"/>
            <a:ext cx="175101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pic>
        <p:nvPicPr>
          <p:cNvPr id="67072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032000"/>
            <a:ext cx="8432800" cy="567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DDB55B77-72FD-0645-A09C-84B5EABA2EC9}" type="slidenum">
              <a:rPr lang="en-US"/>
              <a:pPr>
                <a:defRPr/>
              </a:pPr>
              <a:t>192</a:t>
            </a:fld>
            <a:endParaRPr lang="en-US"/>
          </a:p>
        </p:txBody>
      </p:sp>
      <p:sp>
        <p:nvSpPr>
          <p:cNvPr id="671746" name="Rectangle 1"/>
          <p:cNvSpPr>
            <a:spLocks/>
          </p:cNvSpPr>
          <p:nvPr/>
        </p:nvSpPr>
        <p:spPr bwMode="auto">
          <a:xfrm>
            <a:off x="32988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71747" name="Rectangle 2"/>
          <p:cNvSpPr>
            <a:spLocks/>
          </p:cNvSpPr>
          <p:nvPr/>
        </p:nvSpPr>
        <p:spPr bwMode="auto">
          <a:xfrm>
            <a:off x="4937125" y="1028700"/>
            <a:ext cx="2892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71748" name="Rectangle 3"/>
          <p:cNvSpPr>
            <a:spLocks/>
          </p:cNvSpPr>
          <p:nvPr/>
        </p:nvSpPr>
        <p:spPr bwMode="auto">
          <a:xfrm>
            <a:off x="5622925" y="8731250"/>
            <a:ext cx="175101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pic>
        <p:nvPicPr>
          <p:cNvPr id="67174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600" y="1689100"/>
            <a:ext cx="8229600" cy="637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pPr>
              <a:defRPr/>
            </a:pPr>
            <a:fld id="{A966C369-C3DE-D545-A058-184149A85E82}" type="slidenum">
              <a:rPr lang="en-US"/>
              <a:pPr>
                <a:defRPr/>
              </a:pPr>
              <a:t>193</a:t>
            </a:fld>
            <a:endParaRPr lang="en-US"/>
          </a:p>
        </p:txBody>
      </p:sp>
      <p:sp>
        <p:nvSpPr>
          <p:cNvPr id="672770" name="Rectangle 1"/>
          <p:cNvSpPr>
            <a:spLocks/>
          </p:cNvSpPr>
          <p:nvPr/>
        </p:nvSpPr>
        <p:spPr bwMode="auto">
          <a:xfrm>
            <a:off x="32988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72771" name="Rectangle 2"/>
          <p:cNvSpPr>
            <a:spLocks/>
          </p:cNvSpPr>
          <p:nvPr/>
        </p:nvSpPr>
        <p:spPr bwMode="auto">
          <a:xfrm>
            <a:off x="4937125" y="1028700"/>
            <a:ext cx="2892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72772" name="Rectangle 3"/>
          <p:cNvSpPr>
            <a:spLocks/>
          </p:cNvSpPr>
          <p:nvPr/>
        </p:nvSpPr>
        <p:spPr bwMode="auto">
          <a:xfrm>
            <a:off x="5673725" y="9175750"/>
            <a:ext cx="175101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pic>
        <p:nvPicPr>
          <p:cNvPr id="67277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 y="1803400"/>
            <a:ext cx="7772400" cy="582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7277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4432300"/>
            <a:ext cx="5340350" cy="273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72775" name="Rectangle 6"/>
          <p:cNvSpPr>
            <a:spLocks/>
          </p:cNvSpPr>
          <p:nvPr/>
        </p:nvSpPr>
        <p:spPr bwMode="auto">
          <a:xfrm>
            <a:off x="7277100" y="8280400"/>
            <a:ext cx="5549900" cy="33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sz="900" u="sng">
                <a:solidFill>
                  <a:schemeClr val="tx1"/>
                </a:solidFill>
                <a:ea typeface="ＭＳ Ｐゴシック" charset="0"/>
                <a:cs typeface="ＭＳ Ｐゴシック" charset="0"/>
                <a:hlinkClick r:id="rId4"/>
              </a:rPr>
              <a:t>http://www.eng.uc.edu/~gbeaucag/Classes/MorphologyofComplexMaterials/MeakinVoldSunderlandEdenWittenSanders.pdf</a:t>
            </a:r>
            <a:endParaRPr lang="en-US" sz="900" u="sng">
              <a:solidFill>
                <a:schemeClr val="tx1"/>
              </a:solidFill>
              <a:ea typeface="ＭＳ Ｐゴシック" charset="0"/>
              <a:cs typeface="ＭＳ Ｐゴシック" charset="0"/>
            </a:endParaRPr>
          </a:p>
        </p:txBody>
      </p:sp>
      <p:sp>
        <p:nvSpPr>
          <p:cNvPr id="672776" name="Rectangle 7"/>
          <p:cNvSpPr>
            <a:spLocks/>
          </p:cNvSpPr>
          <p:nvPr/>
        </p:nvSpPr>
        <p:spPr bwMode="auto">
          <a:xfrm>
            <a:off x="10161588" y="1238250"/>
            <a:ext cx="2590800"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sz="1500">
                <a:solidFill>
                  <a:schemeClr val="tx1"/>
                </a:solidFill>
                <a:ea typeface="ＭＳ Ｐゴシック" charset="0"/>
                <a:cs typeface="ＭＳ Ｐゴシック" charset="0"/>
              </a:rPr>
              <a:t>Vold-Sutherland Model particles with random </a:t>
            </a:r>
            <a:r>
              <a:rPr lang="en-US" sz="1500" b="1">
                <a:solidFill>
                  <a:schemeClr val="tx1"/>
                </a:solidFill>
                <a:ea typeface="ＭＳ Ｐゴシック" charset="0"/>
                <a:cs typeface="ＭＳ Ｐゴシック" charset="0"/>
              </a:rPr>
              <a:t>linear</a:t>
            </a:r>
            <a:r>
              <a:rPr lang="en-US" sz="1500">
                <a:solidFill>
                  <a:schemeClr val="tx1"/>
                </a:solidFill>
                <a:ea typeface="ＭＳ Ｐゴシック" charset="0"/>
                <a:cs typeface="ＭＳ Ｐゴシック" charset="0"/>
              </a:rPr>
              <a:t> trajectories are added to a growing cluster of particles at the position where they first contact the cluster</a:t>
            </a:r>
          </a:p>
        </p:txBody>
      </p:sp>
      <p:sp>
        <p:nvSpPr>
          <p:cNvPr id="672777" name="Rectangle 8"/>
          <p:cNvSpPr>
            <a:spLocks/>
          </p:cNvSpPr>
          <p:nvPr/>
        </p:nvSpPr>
        <p:spPr bwMode="auto">
          <a:xfrm>
            <a:off x="7278688" y="1651000"/>
            <a:ext cx="25908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sz="1500">
                <a:solidFill>
                  <a:schemeClr val="tx1"/>
                </a:solidFill>
                <a:ea typeface="ＭＳ Ｐゴシック" charset="0"/>
                <a:cs typeface="ＭＳ Ｐゴシック" charset="0"/>
              </a:rPr>
              <a:t>Eden Model particles are added at random with equal probability to any unoccupied site adjacent to one or more occupied sites</a:t>
            </a:r>
          </a:p>
          <a:p>
            <a:r>
              <a:rPr lang="en-US" sz="1500">
                <a:solidFill>
                  <a:schemeClr val="tx1"/>
                </a:solidFill>
                <a:ea typeface="ＭＳ Ｐゴシック" charset="0"/>
                <a:cs typeface="ＭＳ Ｐゴシック" charset="0"/>
              </a:rPr>
              <a:t>(Surface Fractals are Produced)</a:t>
            </a:r>
          </a:p>
        </p:txBody>
      </p:sp>
      <p:sp>
        <p:nvSpPr>
          <p:cNvPr id="672778" name="Rectangle 9"/>
          <p:cNvSpPr>
            <a:spLocks/>
          </p:cNvSpPr>
          <p:nvPr/>
        </p:nvSpPr>
        <p:spPr bwMode="auto">
          <a:xfrm>
            <a:off x="10199688" y="2838450"/>
            <a:ext cx="2590800"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sz="1500">
                <a:solidFill>
                  <a:schemeClr val="tx1"/>
                </a:solidFill>
                <a:ea typeface="ＭＳ Ｐゴシック" charset="0"/>
                <a:cs typeface="ＭＳ Ｐゴシック" charset="0"/>
              </a:rPr>
              <a:t>Witten-Sander Model particles with random </a:t>
            </a:r>
            <a:r>
              <a:rPr lang="en-US" sz="1500" b="1">
                <a:solidFill>
                  <a:schemeClr val="tx1"/>
                </a:solidFill>
                <a:ea typeface="ＭＳ Ｐゴシック" charset="0"/>
                <a:cs typeface="ＭＳ Ｐゴシック" charset="0"/>
              </a:rPr>
              <a:t>Brownian</a:t>
            </a:r>
            <a:r>
              <a:rPr lang="en-US" sz="1500">
                <a:solidFill>
                  <a:schemeClr val="tx1"/>
                </a:solidFill>
                <a:ea typeface="ＭＳ Ｐゴシック" charset="0"/>
                <a:cs typeface="ＭＳ Ｐゴシック" charset="0"/>
              </a:rPr>
              <a:t> trajectories are added to a growing cluster of particles at the position where they first contact the cluster</a:t>
            </a:r>
          </a:p>
        </p:txBody>
      </p:sp>
      <p:sp>
        <p:nvSpPr>
          <p:cNvPr id="672779" name="Rectangle 10"/>
          <p:cNvSpPr>
            <a:spLocks/>
          </p:cNvSpPr>
          <p:nvPr/>
        </p:nvSpPr>
        <p:spPr bwMode="auto">
          <a:xfrm>
            <a:off x="2732088" y="7626350"/>
            <a:ext cx="2590800" cy="201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sz="1500">
                <a:solidFill>
                  <a:schemeClr val="tx1"/>
                </a:solidFill>
                <a:ea typeface="ＭＳ Ｐゴシック" charset="0"/>
                <a:cs typeface="ＭＳ Ｐゴシック" charset="0"/>
              </a:rPr>
              <a:t>Sutherland Model pairs of particles are assembled into randomly oriented dimers.  Dimers are coupled at random to construct tetramers, then octoamers etc.  This is a step-growth process except that all reactions occur synchronously (monodisperse system).</a:t>
            </a:r>
          </a:p>
        </p:txBody>
      </p:sp>
      <p:sp>
        <p:nvSpPr>
          <p:cNvPr id="672780" name="Rectangle 11"/>
          <p:cNvSpPr>
            <a:spLocks/>
          </p:cNvSpPr>
          <p:nvPr/>
        </p:nvSpPr>
        <p:spPr bwMode="auto">
          <a:xfrm>
            <a:off x="622300" y="7848600"/>
            <a:ext cx="1892300" cy="158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sz="1500">
                <a:solidFill>
                  <a:schemeClr val="tx1"/>
                </a:solidFill>
                <a:ea typeface="ＭＳ Ｐゴシック" charset="0"/>
                <a:cs typeface="ＭＳ Ｐゴシック" charset="0"/>
              </a:rPr>
              <a:t>In RLCA a </a:t>
            </a:r>
            <a:r>
              <a:rPr lang="ja-JP" altLang="en-US" sz="1500">
                <a:solidFill>
                  <a:schemeClr val="tx1"/>
                </a:solidFill>
                <a:latin typeface="Arial" charset="0"/>
                <a:ea typeface="ＭＳ Ｐゴシック" charset="0"/>
                <a:cs typeface="ＭＳ Ｐゴシック" charset="0"/>
              </a:rPr>
              <a:t>“</a:t>
            </a:r>
            <a:r>
              <a:rPr lang="en-US" altLang="ja-JP" sz="1500">
                <a:solidFill>
                  <a:schemeClr val="tx1"/>
                </a:solidFill>
                <a:cs typeface="Gill Sans" charset="0"/>
              </a:rPr>
              <a:t>sticking probability is introduced in the random growth process of clusters.  This increases the dimension.</a:t>
            </a:r>
            <a:endParaRPr lang="en-US" sz="1500">
              <a:solidFill>
                <a:schemeClr val="tx1"/>
              </a:solidFill>
              <a:cs typeface="Gill Sans" charset="0"/>
            </a:endParaRPr>
          </a:p>
        </p:txBody>
      </p:sp>
      <p:sp>
        <p:nvSpPr>
          <p:cNvPr id="672781" name="Rectangle 12"/>
          <p:cNvSpPr>
            <a:spLocks/>
          </p:cNvSpPr>
          <p:nvPr/>
        </p:nvSpPr>
        <p:spPr bwMode="auto">
          <a:xfrm>
            <a:off x="5562600" y="7861300"/>
            <a:ext cx="1638300"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sz="1500">
                <a:solidFill>
                  <a:schemeClr val="tx1"/>
                </a:solidFill>
                <a:ea typeface="ＭＳ Ｐゴシック" charset="0"/>
                <a:cs typeface="ＭＳ Ｐゴシック" charset="0"/>
              </a:rPr>
              <a:t>In DLCA the </a:t>
            </a:r>
            <a:r>
              <a:rPr lang="ja-JP" altLang="en-US" sz="1500">
                <a:solidFill>
                  <a:schemeClr val="tx1"/>
                </a:solidFill>
                <a:latin typeface="Arial" charset="0"/>
                <a:ea typeface="ＭＳ Ｐゴシック" charset="0"/>
                <a:cs typeface="ＭＳ Ｐゴシック" charset="0"/>
              </a:rPr>
              <a:t>“</a:t>
            </a:r>
            <a:r>
              <a:rPr lang="en-US" altLang="ja-JP" sz="1500">
                <a:solidFill>
                  <a:schemeClr val="tx1"/>
                </a:solidFill>
                <a:cs typeface="Gill Sans" charset="0"/>
              </a:rPr>
              <a:t>sticking probability is 1.  Clusters follow random walk.</a:t>
            </a:r>
            <a:endParaRPr lang="en-US" sz="1500">
              <a:solidFill>
                <a:schemeClr val="tx1"/>
              </a:solidFill>
              <a:cs typeface="Gill Sans" charset="0"/>
            </a:endParaRPr>
          </a:p>
        </p:txBody>
      </p:sp>
    </p:spTree>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3E72D7CB-3572-9445-8A7E-CAF836AFEFA4}" type="slidenum">
              <a:rPr lang="en-US"/>
              <a:pPr>
                <a:defRPr/>
              </a:pPr>
              <a:t>194</a:t>
            </a:fld>
            <a:endParaRPr lang="en-US"/>
          </a:p>
        </p:txBody>
      </p:sp>
      <p:sp>
        <p:nvSpPr>
          <p:cNvPr id="673794" name="Rectangle 1"/>
          <p:cNvSpPr>
            <a:spLocks/>
          </p:cNvSpPr>
          <p:nvPr/>
        </p:nvSpPr>
        <p:spPr bwMode="auto">
          <a:xfrm>
            <a:off x="32988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73795" name="Rectangle 2"/>
          <p:cNvSpPr>
            <a:spLocks/>
          </p:cNvSpPr>
          <p:nvPr/>
        </p:nvSpPr>
        <p:spPr bwMode="auto">
          <a:xfrm>
            <a:off x="4937125" y="1028700"/>
            <a:ext cx="2892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73796" name="Rectangle 3"/>
          <p:cNvSpPr>
            <a:spLocks/>
          </p:cNvSpPr>
          <p:nvPr/>
        </p:nvSpPr>
        <p:spPr bwMode="auto">
          <a:xfrm>
            <a:off x="5622925" y="8731250"/>
            <a:ext cx="175101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pic>
        <p:nvPicPr>
          <p:cNvPr id="67379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400" y="2336800"/>
            <a:ext cx="8382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C5DE8DE9-D7A7-6042-975D-820039E86C5B}" type="slidenum">
              <a:rPr lang="en-US"/>
              <a:pPr>
                <a:defRPr/>
              </a:pPr>
              <a:t>195</a:t>
            </a:fld>
            <a:endParaRPr lang="en-US"/>
          </a:p>
        </p:txBody>
      </p:sp>
      <p:sp>
        <p:nvSpPr>
          <p:cNvPr id="674818" name="Rectangle 1"/>
          <p:cNvSpPr>
            <a:spLocks/>
          </p:cNvSpPr>
          <p:nvPr/>
        </p:nvSpPr>
        <p:spPr bwMode="auto">
          <a:xfrm>
            <a:off x="32988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74819" name="Rectangle 2"/>
          <p:cNvSpPr>
            <a:spLocks/>
          </p:cNvSpPr>
          <p:nvPr/>
        </p:nvSpPr>
        <p:spPr bwMode="auto">
          <a:xfrm>
            <a:off x="4937125" y="1028700"/>
            <a:ext cx="2892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74820" name="Rectangle 3"/>
          <p:cNvSpPr>
            <a:spLocks/>
          </p:cNvSpPr>
          <p:nvPr/>
        </p:nvSpPr>
        <p:spPr bwMode="auto">
          <a:xfrm>
            <a:off x="5622925" y="8731250"/>
            <a:ext cx="175101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pic>
        <p:nvPicPr>
          <p:cNvPr id="67482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28700"/>
            <a:ext cx="12166600" cy="744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5C75B626-54E1-224F-BDD0-0182CABDA3A1}" type="slidenum">
              <a:rPr lang="en-US"/>
              <a:pPr>
                <a:defRPr/>
              </a:pPr>
              <a:t>196</a:t>
            </a:fld>
            <a:endParaRPr lang="en-US"/>
          </a:p>
        </p:txBody>
      </p:sp>
      <p:sp>
        <p:nvSpPr>
          <p:cNvPr id="675842" name="Rectangle 1"/>
          <p:cNvSpPr>
            <a:spLocks/>
          </p:cNvSpPr>
          <p:nvPr/>
        </p:nvSpPr>
        <p:spPr bwMode="auto">
          <a:xfrm>
            <a:off x="32988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75843" name="Rectangle 2"/>
          <p:cNvSpPr>
            <a:spLocks/>
          </p:cNvSpPr>
          <p:nvPr/>
        </p:nvSpPr>
        <p:spPr bwMode="auto">
          <a:xfrm>
            <a:off x="5622925" y="8731250"/>
            <a:ext cx="175101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sp>
        <p:nvSpPr>
          <p:cNvPr id="675844" name="Rectangle 3"/>
          <p:cNvSpPr>
            <a:spLocks/>
          </p:cNvSpPr>
          <p:nvPr/>
        </p:nvSpPr>
        <p:spPr bwMode="auto">
          <a:xfrm>
            <a:off x="3367088" y="8997950"/>
            <a:ext cx="481171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2"/>
              </a:rPr>
              <a:t>http://www.eng.uc.edu/~gbeaucag/PDFPapers/ks5024%20Japplcryst%20Beaucage%20PSD.pdf</a:t>
            </a:r>
            <a:endParaRPr lang="en-US" sz="1000" u="sng">
              <a:solidFill>
                <a:schemeClr val="tx1"/>
              </a:solidFill>
              <a:ea typeface="ＭＳ Ｐゴシック" charset="0"/>
              <a:cs typeface="ＭＳ Ｐゴシック" charset="0"/>
            </a:endParaRPr>
          </a:p>
        </p:txBody>
      </p:sp>
      <p:pic>
        <p:nvPicPr>
          <p:cNvPr id="67584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700" y="2044700"/>
            <a:ext cx="3657600"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7584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4000" y="2095500"/>
            <a:ext cx="3721100"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75847" name="Rectangle 6"/>
          <p:cNvSpPr>
            <a:spLocks/>
          </p:cNvSpPr>
          <p:nvPr/>
        </p:nvSpPr>
        <p:spPr bwMode="auto">
          <a:xfrm>
            <a:off x="1828800" y="5791200"/>
            <a:ext cx="337026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Primary: Primary Particles</a:t>
            </a:r>
          </a:p>
          <a:p>
            <a:r>
              <a:rPr lang="en-US">
                <a:solidFill>
                  <a:schemeClr val="tx1"/>
                </a:solidFill>
                <a:ea typeface="ＭＳ Ｐゴシック" charset="0"/>
                <a:cs typeface="ＭＳ Ｐゴシック" charset="0"/>
              </a:rPr>
              <a:t>Secondary: Aggregates</a:t>
            </a:r>
          </a:p>
          <a:p>
            <a:r>
              <a:rPr lang="en-US">
                <a:solidFill>
                  <a:schemeClr val="tx1"/>
                </a:solidFill>
                <a:ea typeface="ＭＳ Ｐゴシック" charset="0"/>
                <a:cs typeface="ＭＳ Ｐゴシック" charset="0"/>
              </a:rPr>
              <a:t>Tertiary: Agglomerates</a:t>
            </a:r>
          </a:p>
        </p:txBody>
      </p:sp>
      <p:sp>
        <p:nvSpPr>
          <p:cNvPr id="675848" name="Rectangle 7"/>
          <p:cNvSpPr>
            <a:spLocks/>
          </p:cNvSpPr>
          <p:nvPr/>
        </p:nvSpPr>
        <p:spPr bwMode="auto">
          <a:xfrm>
            <a:off x="8331200" y="5588000"/>
            <a:ext cx="337026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Primary: Primary Particles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Tertiary: Agglomerates</a:t>
            </a:r>
          </a:p>
        </p:txBody>
      </p:sp>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1324ADAF-E938-AD4F-BF0C-0F28E6827735}" type="slidenum">
              <a:rPr lang="en-US"/>
              <a:pPr>
                <a:defRPr/>
              </a:pPr>
              <a:t>197</a:t>
            </a:fld>
            <a:endParaRPr lang="en-US"/>
          </a:p>
        </p:txBody>
      </p:sp>
      <p:sp>
        <p:nvSpPr>
          <p:cNvPr id="676866" name="Rectangle 1"/>
          <p:cNvSpPr>
            <a:spLocks/>
          </p:cNvSpPr>
          <p:nvPr/>
        </p:nvSpPr>
        <p:spPr bwMode="auto">
          <a:xfrm>
            <a:off x="3616325" y="4140200"/>
            <a:ext cx="59912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Hierarchy of Polymer Chain Dynamics</a:t>
            </a:r>
          </a:p>
        </p:txBody>
      </p:sp>
    </p:spTree>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F60CD65F-B1C7-EC47-A631-A30763D2456D}" type="slidenum">
              <a:rPr lang="en-US"/>
              <a:pPr>
                <a:defRPr/>
              </a:pPr>
              <a:t>198</a:t>
            </a:fld>
            <a:endParaRPr lang="en-US"/>
          </a:p>
        </p:txBody>
      </p:sp>
      <p:sp>
        <p:nvSpPr>
          <p:cNvPr id="677890" name="Rectangle 1"/>
          <p:cNvSpPr>
            <a:spLocks/>
          </p:cNvSpPr>
          <p:nvPr/>
        </p:nvSpPr>
        <p:spPr bwMode="auto">
          <a:xfrm>
            <a:off x="5006975" y="609600"/>
            <a:ext cx="2752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77891" name="Rectangle 2"/>
          <p:cNvSpPr>
            <a:spLocks/>
          </p:cNvSpPr>
          <p:nvPr/>
        </p:nvSpPr>
        <p:spPr bwMode="auto">
          <a:xfrm>
            <a:off x="4930775" y="1130300"/>
            <a:ext cx="29051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pic>
        <p:nvPicPr>
          <p:cNvPr id="67789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0" y="7556500"/>
            <a:ext cx="4545013"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77893" name="Rectangle 4"/>
          <p:cNvSpPr>
            <a:spLocks/>
          </p:cNvSpPr>
          <p:nvPr/>
        </p:nvSpPr>
        <p:spPr bwMode="auto">
          <a:xfrm>
            <a:off x="254000" y="8610600"/>
            <a:ext cx="6137275"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The exponential term is the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response function</a:t>
            </a:r>
            <a:r>
              <a:rPr lang="ja-JP" altLang="en-US">
                <a:solidFill>
                  <a:schemeClr val="tx1"/>
                </a:solidFill>
                <a:latin typeface="Arial" charset="0"/>
                <a:ea typeface="ＭＳ Ｐゴシック" charset="0"/>
                <a:cs typeface="ＭＳ Ｐゴシック" charset="0"/>
              </a:rPr>
              <a:t>”</a:t>
            </a:r>
            <a:endParaRPr lang="en-US" altLang="ja-JP">
              <a:solidFill>
                <a:schemeClr val="tx1"/>
              </a:solidFill>
              <a:cs typeface="Gill Sans" charset="0"/>
            </a:endParaRPr>
          </a:p>
          <a:p>
            <a:r>
              <a:rPr lang="en-US">
                <a:solidFill>
                  <a:schemeClr val="tx1"/>
                </a:solidFill>
                <a:cs typeface="Gill Sans" charset="0"/>
              </a:rPr>
              <a:t>response to a pulse perturbation</a:t>
            </a:r>
          </a:p>
        </p:txBody>
      </p:sp>
      <p:pic>
        <p:nvPicPr>
          <p:cNvPr id="67789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2600" y="1879600"/>
            <a:ext cx="5565775" cy="646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pPr>
              <a:defRPr/>
            </a:pPr>
            <a:fld id="{E16FC255-FECF-CC47-A831-653A6C83449D}" type="slidenum">
              <a:rPr lang="en-US"/>
              <a:pPr>
                <a:defRPr/>
              </a:pPr>
              <a:t>199</a:t>
            </a:fld>
            <a:endParaRPr lang="en-US"/>
          </a:p>
        </p:txBody>
      </p:sp>
      <p:sp>
        <p:nvSpPr>
          <p:cNvPr id="678914" name="Rectangle 1"/>
          <p:cNvSpPr>
            <a:spLocks/>
          </p:cNvSpPr>
          <p:nvPr/>
        </p:nvSpPr>
        <p:spPr bwMode="auto">
          <a:xfrm>
            <a:off x="5006975" y="609600"/>
            <a:ext cx="2752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78915" name="Rectangle 2"/>
          <p:cNvSpPr>
            <a:spLocks/>
          </p:cNvSpPr>
          <p:nvPr/>
        </p:nvSpPr>
        <p:spPr bwMode="auto">
          <a:xfrm>
            <a:off x="4930775" y="1130300"/>
            <a:ext cx="29051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pic>
        <p:nvPicPr>
          <p:cNvPr id="6789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4700" y="457200"/>
            <a:ext cx="2540000" cy="270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78917" name="Rectangle 4"/>
          <p:cNvSpPr>
            <a:spLocks/>
          </p:cNvSpPr>
          <p:nvPr/>
        </p:nvSpPr>
        <p:spPr bwMode="auto">
          <a:xfrm>
            <a:off x="1023938" y="2832100"/>
            <a:ext cx="25400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Damped Harmonic</a:t>
            </a:r>
          </a:p>
          <a:p>
            <a:r>
              <a:rPr lang="en-US">
                <a:solidFill>
                  <a:schemeClr val="tx1"/>
                </a:solidFill>
                <a:ea typeface="ＭＳ Ｐゴシック" charset="0"/>
                <a:cs typeface="ＭＳ Ｐゴシック" charset="0"/>
              </a:rPr>
              <a:t>Oscillator</a:t>
            </a:r>
          </a:p>
        </p:txBody>
      </p:sp>
      <p:pic>
        <p:nvPicPr>
          <p:cNvPr id="67891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962400"/>
            <a:ext cx="4545013"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7891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003800"/>
            <a:ext cx="4279900" cy="273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78920" name="Rectangle 7"/>
          <p:cNvSpPr>
            <a:spLocks/>
          </p:cNvSpPr>
          <p:nvPr/>
        </p:nvSpPr>
        <p:spPr bwMode="auto">
          <a:xfrm>
            <a:off x="5507038" y="3035300"/>
            <a:ext cx="6426200" cy="185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Brownian motion</a:t>
            </a:r>
          </a:p>
          <a:p>
            <a:r>
              <a:rPr lang="en-US">
                <a:solidFill>
                  <a:schemeClr val="tx1"/>
                </a:solidFill>
                <a:ea typeface="ＭＳ Ｐゴシック" charset="0"/>
                <a:cs typeface="ＭＳ Ｐゴシック" charset="0"/>
              </a:rPr>
              <a:t>of a harmonic bead in a solvent</a:t>
            </a:r>
          </a:p>
          <a:p>
            <a:r>
              <a:rPr lang="en-US">
                <a:solidFill>
                  <a:schemeClr val="tx1"/>
                </a:solidFill>
                <a:ea typeface="ＭＳ Ｐゴシック" charset="0"/>
                <a:cs typeface="ＭＳ Ｐゴシック" charset="0"/>
              </a:rPr>
              <a:t>this response function can be used to calculate the</a:t>
            </a:r>
          </a:p>
          <a:p>
            <a:r>
              <a:rPr lang="en-US">
                <a:solidFill>
                  <a:schemeClr val="tx1"/>
                </a:solidFill>
                <a:ea typeface="ＭＳ Ｐゴシック" charset="0"/>
                <a:cs typeface="ＭＳ Ｐゴシック" charset="0"/>
              </a:rPr>
              <a:t>time correlation function &lt;x(t)x(0)&gt;</a:t>
            </a:r>
          </a:p>
          <a:p>
            <a:r>
              <a:rPr lang="en-US">
                <a:solidFill>
                  <a:schemeClr val="tx1"/>
                </a:solidFill>
                <a:ea typeface="ＭＳ Ｐゴシック" charset="0"/>
                <a:cs typeface="ＭＳ Ｐゴシック" charset="0"/>
              </a:rPr>
              <a:t>for DLS for instance</a:t>
            </a:r>
          </a:p>
        </p:txBody>
      </p:sp>
      <p:pic>
        <p:nvPicPr>
          <p:cNvPr id="67892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8163" y="5283200"/>
            <a:ext cx="6580187"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78922"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0800" y="6248400"/>
            <a:ext cx="2982913"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78923"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9125" y="7150100"/>
            <a:ext cx="3230563"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78924" name="Rectangle 11"/>
          <p:cNvSpPr>
            <a:spLocks/>
          </p:cNvSpPr>
          <p:nvPr/>
        </p:nvSpPr>
        <p:spPr bwMode="auto">
          <a:xfrm>
            <a:off x="7342188" y="7931150"/>
            <a:ext cx="27559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τ is a relaxation time.</a:t>
            </a:r>
          </a:p>
        </p:txBody>
      </p:sp>
      <p:pic>
        <p:nvPicPr>
          <p:cNvPr id="678925"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75600" y="8445500"/>
            <a:ext cx="1193800" cy="107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pPr>
              <a:defRPr/>
            </a:pPr>
            <a:fld id="{10A11D1C-3A69-B243-9354-9BBC0E880752}" type="slidenum">
              <a:rPr lang="en-US"/>
              <a:pPr>
                <a:defRPr/>
              </a:pPr>
              <a:t>2</a:t>
            </a:fld>
            <a:endParaRPr lang="en-US" dirty="0"/>
          </a:p>
        </p:txBody>
      </p:sp>
      <p:sp>
        <p:nvSpPr>
          <p:cNvPr id="2" name="TextBox 1">
            <a:extLst>
              <a:ext uri="{FF2B5EF4-FFF2-40B4-BE49-F238E27FC236}">
                <a16:creationId xmlns:a16="http://schemas.microsoft.com/office/drawing/2014/main" id="{67C171A7-24E6-AE4E-AA9B-C7F000771DCA}"/>
              </a:ext>
            </a:extLst>
          </p:cNvPr>
          <p:cNvSpPr txBox="1"/>
          <p:nvPr/>
        </p:nvSpPr>
        <p:spPr>
          <a:xfrm>
            <a:off x="4322704" y="990600"/>
            <a:ext cx="5045548"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van der Waals’ Equation</a:t>
            </a:r>
          </a:p>
        </p:txBody>
      </p:sp>
      <p:sp>
        <p:nvSpPr>
          <p:cNvPr id="3" name="TextBox 2">
            <a:extLst>
              <a:ext uri="{FF2B5EF4-FFF2-40B4-BE49-F238E27FC236}">
                <a16:creationId xmlns:a16="http://schemas.microsoft.com/office/drawing/2014/main" id="{08B17554-30B0-9B41-BF27-664BF0C3253B}"/>
              </a:ext>
            </a:extLst>
          </p:cNvPr>
          <p:cNvSpPr txBox="1"/>
          <p:nvPr/>
        </p:nvSpPr>
        <p:spPr>
          <a:xfrm>
            <a:off x="863600" y="2743200"/>
            <a:ext cx="3429000" cy="3046988"/>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p </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nRT</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p>
          <a:p>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i.g.</a:t>
            </a:r>
            <a:r>
              <a:rPr lang="en-US" dirty="0">
                <a:latin typeface="Times New Roman" panose="02020603050405020304" pitchFamily="18" charset="0"/>
                <a:cs typeface="Times New Roman" panose="02020603050405020304" pitchFamily="18" charset="0"/>
              </a:rPr>
              <a:t> from kinetic theory of gasses</a:t>
            </a:r>
          </a:p>
          <a:p>
            <a:r>
              <a:rPr lang="en-US" dirty="0">
                <a:latin typeface="Times New Roman" panose="02020603050405020304" pitchFamily="18" charset="0"/>
                <a:cs typeface="Times New Roman" panose="02020603050405020304" pitchFamily="18" charset="0"/>
              </a:rPr>
              <a:t>Atoms can pass through each other</a:t>
            </a:r>
          </a:p>
          <a:p>
            <a:r>
              <a:rPr lang="en-US" dirty="0">
                <a:latin typeface="Times New Roman" panose="02020603050405020304" pitchFamily="18" charset="0"/>
                <a:cs typeface="Times New Roman" panose="02020603050405020304" pitchFamily="18" charset="0"/>
              </a:rPr>
              <a:t>No enthalpy of interaction</a:t>
            </a:r>
          </a:p>
          <a:p>
            <a:r>
              <a:rPr lang="en-US" dirty="0">
                <a:latin typeface="Times New Roman" panose="02020603050405020304" pitchFamily="18" charset="0"/>
                <a:cs typeface="Times New Roman" panose="02020603050405020304" pitchFamily="18" charset="0"/>
              </a:rPr>
              <a:t>Totally entropic</a:t>
            </a:r>
          </a:p>
        </p:txBody>
      </p:sp>
      <p:sp>
        <p:nvSpPr>
          <p:cNvPr id="4" name="TextBox 3">
            <a:extLst>
              <a:ext uri="{FF2B5EF4-FFF2-40B4-BE49-F238E27FC236}">
                <a16:creationId xmlns:a16="http://schemas.microsoft.com/office/drawing/2014/main" id="{ABB483AB-A5DE-EF49-B421-A3595921698D}"/>
              </a:ext>
            </a:extLst>
          </p:cNvPr>
          <p:cNvSpPr txBox="1"/>
          <p:nvPr/>
        </p:nvSpPr>
        <p:spPr>
          <a:xfrm>
            <a:off x="5262771" y="2743200"/>
            <a:ext cx="2466557" cy="304698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Modify for excluded volume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a:t>
            </a:r>
            <a:endParaRPr lang="en-US" i="1" dirty="0">
              <a:latin typeface="Times New Roman" panose="02020603050405020304" pitchFamily="18" charset="0"/>
              <a:cs typeface="Times New Roman" panose="02020603050405020304" pitchFamily="18" charset="0"/>
            </a:endParaRPr>
          </a:p>
          <a:p>
            <a:endParaRPr lang="en-US" i="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p </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nRT</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Which increases pressure </a:t>
            </a:r>
          </a:p>
        </p:txBody>
      </p:sp>
      <p:sp>
        <p:nvSpPr>
          <p:cNvPr id="6" name="TextBox 5">
            <a:extLst>
              <a:ext uri="{FF2B5EF4-FFF2-40B4-BE49-F238E27FC236}">
                <a16:creationId xmlns:a16="http://schemas.microsoft.com/office/drawing/2014/main" id="{DB3ADF85-4F8B-924D-95AC-98A21D2873C2}"/>
              </a:ext>
            </a:extLst>
          </p:cNvPr>
          <p:cNvSpPr txBox="1"/>
          <p:nvPr/>
        </p:nvSpPr>
        <p:spPr>
          <a:xfrm>
            <a:off x="8255000" y="2743200"/>
            <a:ext cx="4076519" cy="513986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Modify for excluded volume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a:t>
            </a:r>
            <a:endParaRPr lang="en-US" i="1"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and</a:t>
            </a:r>
          </a:p>
          <a:p>
            <a:r>
              <a:rPr lang="en-US" dirty="0">
                <a:latin typeface="Times New Roman" panose="02020603050405020304" pitchFamily="18" charset="0"/>
                <a:cs typeface="Times New Roman" panose="02020603050405020304" pitchFamily="18" charset="0"/>
              </a:rPr>
              <a:t>Attractive enthalpic interaction </a:t>
            </a:r>
          </a:p>
          <a:p>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p>
          <a:p>
            <a:endParaRPr lang="en-US" i="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p </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nRT</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a(n</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baseline="30000" dirty="0">
                <a:latin typeface="Times New Roman" panose="02020603050405020304" pitchFamily="18" charset="0"/>
                <a:cs typeface="Times New Roman" panose="02020603050405020304" pitchFamily="18" charset="0"/>
              </a:rPr>
              <a:t>2</a:t>
            </a:r>
          </a:p>
          <a:p>
            <a:endParaRPr lang="en-US" baseline="30000"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T</a:t>
            </a:r>
            <a:r>
              <a:rPr lang="en-US" dirty="0">
                <a:latin typeface="Symbol" pitchFamily="2" charset="2"/>
                <a:cs typeface="Times New Roman" panose="02020603050405020304" pitchFamily="18" charset="0"/>
              </a:rPr>
              <a:t>D</a:t>
            </a:r>
            <a:r>
              <a:rPr lang="en-US" i="1" dirty="0">
                <a:latin typeface="Times New Roman" panose="02020603050405020304" pitchFamily="18" charset="0"/>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    +   </a:t>
            </a:r>
            <a:r>
              <a:rPr lang="en-US" dirty="0">
                <a:latin typeface="Symbol" pitchFamily="2" charset="2"/>
                <a:cs typeface="Times New Roman" panose="02020603050405020304" pitchFamily="18" charset="0"/>
              </a:rPr>
              <a:t>D</a:t>
            </a:r>
            <a:r>
              <a:rPr lang="en-US" i="1" dirty="0">
                <a:latin typeface="Times New Roman" panose="02020603050405020304" pitchFamily="18" charset="0"/>
                <a:cs typeface="Times New Roman" panose="02020603050405020304" pitchFamily="18" charset="0"/>
              </a:rPr>
              <a:t>H</a:t>
            </a:r>
          </a:p>
          <a:p>
            <a:r>
              <a:rPr lang="en-US" dirty="0">
                <a:latin typeface="Times New Roman" panose="02020603050405020304" pitchFamily="18" charset="0"/>
                <a:cs typeface="Times New Roman" panose="02020603050405020304" pitchFamily="18" charset="0"/>
              </a:rPr>
              <a:t>n/</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a:t>
            </a:r>
            <a:r>
              <a:rPr lang="en-US" i="1" dirty="0">
                <a:latin typeface="Symbol" pitchFamily="2" charset="2"/>
                <a:cs typeface="Times New Roman" panose="02020603050405020304" pitchFamily="18" charset="0"/>
              </a:rPr>
              <a:t>r ~ f</a:t>
            </a:r>
            <a:r>
              <a:rPr lang="en-US" i="1" dirty="0">
                <a:latin typeface="Times New Roman" panose="02020603050405020304" pitchFamily="18" charset="0"/>
                <a:cs typeface="Times New Roman" panose="02020603050405020304" pitchFamily="18" charset="0"/>
              </a:rPr>
              <a:t> or c</a:t>
            </a:r>
          </a:p>
          <a:p>
            <a:r>
              <a:rPr lang="en-US" i="1" dirty="0">
                <a:latin typeface="Times New Roman" panose="02020603050405020304" pitchFamily="18" charset="0"/>
                <a:cs typeface="Times New Roman" panose="02020603050405020304" pitchFamily="18" charset="0"/>
              </a:rPr>
              <a:t>Binary attractive interactions (can form a liquid)</a:t>
            </a:r>
          </a:p>
          <a:p>
            <a:endParaRPr lang="en-US" i="1"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Which decreases pressure </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93076B97-4FA0-964C-977E-3756171149EF}" type="slidenum">
              <a:rPr lang="en-US"/>
              <a:pPr>
                <a:defRPr/>
              </a:pPr>
              <a:t>20</a:t>
            </a:fld>
            <a:endParaRPr lang="en-US"/>
          </a:p>
        </p:txBody>
      </p:sp>
      <p:graphicFrame>
        <p:nvGraphicFramePr>
          <p:cNvPr id="557058" name="Object 3"/>
          <p:cNvGraphicFramePr>
            <a:graphicFrameLocks noChangeAspect="1"/>
          </p:cNvGraphicFramePr>
          <p:nvPr/>
        </p:nvGraphicFramePr>
        <p:xfrm>
          <a:off x="2006600" y="685800"/>
          <a:ext cx="3614738" cy="1066800"/>
        </p:xfrm>
        <a:graphic>
          <a:graphicData uri="http://schemas.openxmlformats.org/presentationml/2006/ole">
            <mc:AlternateContent xmlns:mc="http://schemas.openxmlformats.org/markup-compatibility/2006">
              <mc:Choice xmlns:v="urn:schemas-microsoft-com:vml" Requires="v">
                <p:oleObj name="Equation" r:id="rId2" imgW="2108200" imgH="622300" progId="Equation.3">
                  <p:embed/>
                </p:oleObj>
              </mc:Choice>
              <mc:Fallback>
                <p:oleObj name="Equation" r:id="rId2" imgW="2108200" imgH="622300" progId="Equation.3">
                  <p:embed/>
                  <p:pic>
                    <p:nvPicPr>
                      <p:cNvPr id="557058"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6600" y="685800"/>
                        <a:ext cx="3614738"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557059" name="Object 3"/>
          <p:cNvGraphicFramePr>
            <a:graphicFrameLocks noChangeAspect="1"/>
          </p:cNvGraphicFramePr>
          <p:nvPr/>
        </p:nvGraphicFramePr>
        <p:xfrm>
          <a:off x="8559800" y="762000"/>
          <a:ext cx="1808163" cy="838200"/>
        </p:xfrm>
        <a:graphic>
          <a:graphicData uri="http://schemas.openxmlformats.org/presentationml/2006/ole">
            <mc:AlternateContent xmlns:mc="http://schemas.openxmlformats.org/markup-compatibility/2006">
              <mc:Choice xmlns:v="urn:schemas-microsoft-com:vml" Requires="v">
                <p:oleObj name="Equation" r:id="rId4" imgW="850900" imgH="393700" progId="Equation.3">
                  <p:embed/>
                </p:oleObj>
              </mc:Choice>
              <mc:Fallback>
                <p:oleObj name="Equation" r:id="rId4" imgW="850900" imgH="393700" progId="Equation.3">
                  <p:embed/>
                  <p:pic>
                    <p:nvPicPr>
                      <p:cNvPr id="557059"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9800" y="762000"/>
                        <a:ext cx="18081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57060" name="TextBox 1"/>
          <p:cNvSpPr txBox="1">
            <a:spLocks noChangeArrowheads="1"/>
          </p:cNvSpPr>
          <p:nvPr/>
        </p:nvSpPr>
        <p:spPr bwMode="auto">
          <a:xfrm>
            <a:off x="3073400" y="2057400"/>
            <a:ext cx="7134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Lower-Critical Solution Temperature (LCST)</a:t>
            </a:r>
          </a:p>
        </p:txBody>
      </p:sp>
      <p:pic>
        <p:nvPicPr>
          <p:cNvPr id="557061"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3600" y="3124200"/>
            <a:ext cx="5194300" cy="509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57062" name="Object 3"/>
          <p:cNvGraphicFramePr>
            <a:graphicFrameLocks noChangeAspect="1"/>
          </p:cNvGraphicFramePr>
          <p:nvPr/>
        </p:nvGraphicFramePr>
        <p:xfrm>
          <a:off x="8559800" y="2819400"/>
          <a:ext cx="1316038" cy="771525"/>
        </p:xfrm>
        <a:graphic>
          <a:graphicData uri="http://schemas.openxmlformats.org/presentationml/2006/ole">
            <mc:AlternateContent xmlns:mc="http://schemas.openxmlformats.org/markup-compatibility/2006">
              <mc:Choice xmlns:v="urn:schemas-microsoft-com:vml" Requires="v">
                <p:oleObj name="Equation" r:id="rId7" imgW="673100" imgH="393700" progId="Equation.3">
                  <p:embed/>
                </p:oleObj>
              </mc:Choice>
              <mc:Fallback>
                <p:oleObj name="Equation" r:id="rId7" imgW="673100" imgH="393700" progId="Equation.3">
                  <p:embed/>
                  <p:pic>
                    <p:nvPicPr>
                      <p:cNvPr id="557062"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59800" y="2819400"/>
                        <a:ext cx="1316038" cy="77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557063" name="Picture 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569200" y="3962400"/>
            <a:ext cx="3289300"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7064" name="TextBox 8"/>
          <p:cNvSpPr txBox="1">
            <a:spLocks noChangeArrowheads="1"/>
          </p:cNvSpPr>
          <p:nvPr/>
        </p:nvSpPr>
        <p:spPr bwMode="auto">
          <a:xfrm>
            <a:off x="7342188" y="6705600"/>
            <a:ext cx="391636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Poly vinyl methyl ether/Water</a:t>
            </a:r>
          </a:p>
          <a:p>
            <a:pPr eaLnBrk="1" hangingPunct="1"/>
            <a:r>
              <a:rPr lang="en-US"/>
              <a:t>PVME/PS</a:t>
            </a:r>
          </a:p>
        </p:txBody>
      </p:sp>
      <p:sp>
        <p:nvSpPr>
          <p:cNvPr id="2" name="TextBox 1"/>
          <p:cNvSpPr txBox="1"/>
          <p:nvPr/>
        </p:nvSpPr>
        <p:spPr>
          <a:xfrm>
            <a:off x="8864600" y="8915400"/>
            <a:ext cx="3435606" cy="307777"/>
          </a:xfrm>
          <a:prstGeom prst="rect">
            <a:avLst/>
          </a:prstGeom>
          <a:noFill/>
        </p:spPr>
        <p:txBody>
          <a:bodyPr wrap="none" rtlCol="0">
            <a:spAutoFit/>
          </a:bodyPr>
          <a:lstStyle/>
          <a:p>
            <a:r>
              <a:rPr lang="en-US" sz="1400" dirty="0">
                <a:hlinkClick r:id="rId10"/>
              </a:rPr>
              <a:t>Also see Poly(N-</a:t>
            </a:r>
            <a:r>
              <a:rPr lang="en-US" sz="1400" dirty="0" err="1">
                <a:hlinkClick r:id="rId10"/>
              </a:rPr>
              <a:t>isopropylacrylamide</a:t>
            </a:r>
            <a:r>
              <a:rPr lang="en-US" sz="1400" dirty="0">
                <a:hlinkClick r:id="rId10"/>
              </a:rPr>
              <a:t>)/Water</a:t>
            </a:r>
            <a:endParaRPr lang="en-US" sz="1400" dirty="0"/>
          </a:p>
        </p:txBody>
      </p:sp>
    </p:spTree>
    <p:extLst>
      <p:ext uri="{BB962C8B-B14F-4D97-AF65-F5344CB8AC3E}">
        <p14:creationId xmlns:p14="http://schemas.microsoft.com/office/powerpoint/2010/main" val="2666138241"/>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pPr>
              <a:defRPr/>
            </a:pPr>
            <a:fld id="{4692B237-4AB3-6746-851A-0270E895CA5C}" type="slidenum">
              <a:rPr lang="en-US"/>
              <a:pPr>
                <a:defRPr/>
              </a:pPr>
              <a:t>200</a:t>
            </a:fld>
            <a:endParaRPr lang="en-US"/>
          </a:p>
        </p:txBody>
      </p:sp>
      <p:sp>
        <p:nvSpPr>
          <p:cNvPr id="679938" name="Rectangle 1"/>
          <p:cNvSpPr>
            <a:spLocks/>
          </p:cNvSpPr>
          <p:nvPr/>
        </p:nvSpPr>
        <p:spPr bwMode="auto">
          <a:xfrm>
            <a:off x="5006975" y="609600"/>
            <a:ext cx="2752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79939" name="Rectangle 2"/>
          <p:cNvSpPr>
            <a:spLocks/>
          </p:cNvSpPr>
          <p:nvPr/>
        </p:nvSpPr>
        <p:spPr bwMode="auto">
          <a:xfrm>
            <a:off x="4930775" y="1130300"/>
            <a:ext cx="29051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sp>
        <p:nvSpPr>
          <p:cNvPr id="679940" name="Rectangle 3"/>
          <p:cNvSpPr>
            <a:spLocks/>
          </p:cNvSpPr>
          <p:nvPr/>
        </p:nvSpPr>
        <p:spPr bwMode="auto">
          <a:xfrm>
            <a:off x="5351463" y="1676400"/>
            <a:ext cx="18367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Rouse Motion</a:t>
            </a:r>
          </a:p>
        </p:txBody>
      </p:sp>
      <p:pic>
        <p:nvPicPr>
          <p:cNvPr id="67994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163" y="2336800"/>
            <a:ext cx="7119937" cy="349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7994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6438900"/>
            <a:ext cx="264160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7994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9175" y="7467600"/>
            <a:ext cx="3471863" cy="104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7994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7150" y="8801100"/>
            <a:ext cx="18034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79945" name="Rectangle 8"/>
          <p:cNvSpPr>
            <a:spLocks/>
          </p:cNvSpPr>
          <p:nvPr/>
        </p:nvSpPr>
        <p:spPr bwMode="auto">
          <a:xfrm>
            <a:off x="7519988" y="6184900"/>
            <a:ext cx="32639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Beads 0 and N are special</a:t>
            </a:r>
          </a:p>
        </p:txBody>
      </p:sp>
      <p:sp>
        <p:nvSpPr>
          <p:cNvPr id="679946" name="Rectangle 9"/>
          <p:cNvSpPr>
            <a:spLocks/>
          </p:cNvSpPr>
          <p:nvPr/>
        </p:nvSpPr>
        <p:spPr bwMode="auto">
          <a:xfrm>
            <a:off x="7908925" y="6832600"/>
            <a:ext cx="2486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Beads 1 to N-1</a:t>
            </a:r>
          </a:p>
        </p:txBody>
      </p:sp>
      <p:pic>
        <p:nvPicPr>
          <p:cNvPr id="679947"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9800" y="7391400"/>
            <a:ext cx="4284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79948" name="Rectangle 11"/>
          <p:cNvSpPr>
            <a:spLocks/>
          </p:cNvSpPr>
          <p:nvPr/>
        </p:nvSpPr>
        <p:spPr bwMode="auto">
          <a:xfrm>
            <a:off x="6276975" y="8229600"/>
            <a:ext cx="6308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Bead 0 use R</a:t>
            </a:r>
            <a:r>
              <a:rPr lang="en-US" baseline="-6000">
                <a:solidFill>
                  <a:schemeClr val="tx1"/>
                </a:solidFill>
                <a:ea typeface="ＭＳ Ｐゴシック" charset="0"/>
                <a:cs typeface="ＭＳ Ｐゴシック" charset="0"/>
              </a:rPr>
              <a:t>-1</a:t>
            </a:r>
            <a:r>
              <a:rPr lang="en-US">
                <a:solidFill>
                  <a:schemeClr val="tx1"/>
                </a:solidFill>
                <a:ea typeface="ＭＳ Ｐゴシック" charset="0"/>
                <a:cs typeface="ＭＳ Ｐゴシック" charset="0"/>
              </a:rPr>
              <a:t> = R</a:t>
            </a:r>
            <a:r>
              <a:rPr lang="en-US" baseline="-6000">
                <a:solidFill>
                  <a:schemeClr val="tx1"/>
                </a:solidFill>
                <a:ea typeface="ＭＳ Ｐゴシック" charset="0"/>
                <a:cs typeface="ＭＳ Ｐゴシック" charset="0"/>
              </a:rPr>
              <a:t>0</a:t>
            </a:r>
            <a:r>
              <a:rPr lang="en-US">
                <a:solidFill>
                  <a:schemeClr val="tx1"/>
                </a:solidFill>
                <a:ea typeface="ＭＳ Ｐゴシック" charset="0"/>
                <a:cs typeface="ＭＳ Ｐゴシック" charset="0"/>
              </a:rPr>
              <a:t> and for bead N R</a:t>
            </a:r>
            <a:r>
              <a:rPr lang="en-US" baseline="-6000">
                <a:solidFill>
                  <a:schemeClr val="tx1"/>
                </a:solidFill>
                <a:ea typeface="ＭＳ Ｐゴシック" charset="0"/>
                <a:cs typeface="ＭＳ Ｐゴシック" charset="0"/>
              </a:rPr>
              <a:t>N+1</a:t>
            </a:r>
            <a:r>
              <a:rPr lang="en-US">
                <a:solidFill>
                  <a:schemeClr val="tx1"/>
                </a:solidFill>
                <a:ea typeface="ＭＳ Ｐゴシック" charset="0"/>
                <a:cs typeface="ＭＳ Ｐゴシック" charset="0"/>
              </a:rPr>
              <a:t> = R</a:t>
            </a:r>
            <a:r>
              <a:rPr lang="en-US" baseline="-6000">
                <a:solidFill>
                  <a:schemeClr val="tx1"/>
                </a:solidFill>
                <a:ea typeface="ＭＳ Ｐゴシック" charset="0"/>
                <a:cs typeface="ＭＳ Ｐゴシック" charset="0"/>
              </a:rPr>
              <a:t>N</a:t>
            </a:r>
          </a:p>
        </p:txBody>
      </p:sp>
      <p:sp>
        <p:nvSpPr>
          <p:cNvPr id="679949" name="Rectangle 12"/>
          <p:cNvSpPr>
            <a:spLocks/>
          </p:cNvSpPr>
          <p:nvPr/>
        </p:nvSpPr>
        <p:spPr bwMode="auto">
          <a:xfrm>
            <a:off x="7191375" y="8813800"/>
            <a:ext cx="4379913"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This is called a closure relationship</a:t>
            </a:r>
          </a:p>
        </p:txBody>
      </p:sp>
    </p:spTree>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pPr>
              <a:defRPr/>
            </a:pPr>
            <a:fld id="{9304E7F0-CD6E-D345-8DF5-140D5C97514B}" type="slidenum">
              <a:rPr lang="en-US"/>
              <a:pPr>
                <a:defRPr/>
              </a:pPr>
              <a:t>201</a:t>
            </a:fld>
            <a:endParaRPr lang="en-US"/>
          </a:p>
        </p:txBody>
      </p:sp>
      <p:sp>
        <p:nvSpPr>
          <p:cNvPr id="680962" name="Rectangle 1"/>
          <p:cNvSpPr>
            <a:spLocks/>
          </p:cNvSpPr>
          <p:nvPr/>
        </p:nvSpPr>
        <p:spPr bwMode="auto">
          <a:xfrm>
            <a:off x="5006975" y="609600"/>
            <a:ext cx="2752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80963" name="Rectangle 2"/>
          <p:cNvSpPr>
            <a:spLocks/>
          </p:cNvSpPr>
          <p:nvPr/>
        </p:nvSpPr>
        <p:spPr bwMode="auto">
          <a:xfrm>
            <a:off x="4930775" y="1130300"/>
            <a:ext cx="29051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sp>
        <p:nvSpPr>
          <p:cNvPr id="680964" name="Rectangle 3"/>
          <p:cNvSpPr>
            <a:spLocks/>
          </p:cNvSpPr>
          <p:nvPr/>
        </p:nvSpPr>
        <p:spPr bwMode="auto">
          <a:xfrm>
            <a:off x="5351463" y="1676400"/>
            <a:ext cx="18367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Rouse Motion</a:t>
            </a:r>
          </a:p>
        </p:txBody>
      </p:sp>
      <p:pic>
        <p:nvPicPr>
          <p:cNvPr id="68096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163" y="2108200"/>
            <a:ext cx="7119937" cy="349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8096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5829300"/>
            <a:ext cx="4284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80967" name="Rectangle 6"/>
          <p:cNvSpPr>
            <a:spLocks/>
          </p:cNvSpPr>
          <p:nvPr/>
        </p:nvSpPr>
        <p:spPr bwMode="auto">
          <a:xfrm>
            <a:off x="682625" y="6667500"/>
            <a:ext cx="81756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The Rouse unit size is arbitrary so we can make it very small and:</a:t>
            </a:r>
          </a:p>
        </p:txBody>
      </p:sp>
      <p:pic>
        <p:nvPicPr>
          <p:cNvPr id="68096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75" y="7099300"/>
            <a:ext cx="3332163" cy="104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80969" name="Rectangle 8"/>
          <p:cNvSpPr>
            <a:spLocks/>
          </p:cNvSpPr>
          <p:nvPr/>
        </p:nvSpPr>
        <p:spPr bwMode="auto">
          <a:xfrm>
            <a:off x="5216525" y="7404100"/>
            <a:ext cx="38068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With dR/dt = 0 at i = 0 and N</a:t>
            </a:r>
          </a:p>
        </p:txBody>
      </p:sp>
      <p:pic>
        <p:nvPicPr>
          <p:cNvPr id="68097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8300" y="8140700"/>
            <a:ext cx="838200" cy="110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80971" name="Rectangle 10"/>
          <p:cNvSpPr>
            <a:spLocks/>
          </p:cNvSpPr>
          <p:nvPr/>
        </p:nvSpPr>
        <p:spPr bwMode="auto">
          <a:xfrm>
            <a:off x="3887788" y="8458200"/>
            <a:ext cx="65913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Reflects the curvature of R in i, </a:t>
            </a:r>
          </a:p>
          <a:p>
            <a:r>
              <a:rPr lang="en-US">
                <a:solidFill>
                  <a:schemeClr val="tx1"/>
                </a:solidFill>
                <a:ea typeface="ＭＳ Ｐゴシック" charset="0"/>
                <a:cs typeface="ＭＳ Ｐゴシック" charset="0"/>
              </a:rPr>
              <a:t>it describes modes of vibration like on a guitar string</a:t>
            </a:r>
          </a:p>
        </p:txBody>
      </p:sp>
    </p:spTree>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p:cNvSpPr>
            <a:spLocks noGrp="1"/>
          </p:cNvSpPr>
          <p:nvPr>
            <p:ph type="sldNum" sz="quarter" idx="10"/>
          </p:nvPr>
        </p:nvSpPr>
        <p:spPr/>
        <p:txBody>
          <a:bodyPr/>
          <a:lstStyle/>
          <a:p>
            <a:pPr>
              <a:defRPr/>
            </a:pPr>
            <a:fld id="{36D03211-8813-4E4E-AFD6-485281DAE68C}" type="slidenum">
              <a:rPr lang="en-US"/>
              <a:pPr>
                <a:defRPr/>
              </a:pPr>
              <a:t>202</a:t>
            </a:fld>
            <a:endParaRPr lang="en-US"/>
          </a:p>
        </p:txBody>
      </p:sp>
      <p:sp>
        <p:nvSpPr>
          <p:cNvPr id="681986" name="Rectangle 1"/>
          <p:cNvSpPr>
            <a:spLocks/>
          </p:cNvSpPr>
          <p:nvPr/>
        </p:nvSpPr>
        <p:spPr bwMode="auto">
          <a:xfrm>
            <a:off x="5006975" y="609600"/>
            <a:ext cx="2752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81987" name="Rectangle 2"/>
          <p:cNvSpPr>
            <a:spLocks/>
          </p:cNvSpPr>
          <p:nvPr/>
        </p:nvSpPr>
        <p:spPr bwMode="auto">
          <a:xfrm>
            <a:off x="4930775" y="1130300"/>
            <a:ext cx="29051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sp>
        <p:nvSpPr>
          <p:cNvPr id="681988" name="Rectangle 3"/>
          <p:cNvSpPr>
            <a:spLocks/>
          </p:cNvSpPr>
          <p:nvPr/>
        </p:nvSpPr>
        <p:spPr bwMode="auto">
          <a:xfrm>
            <a:off x="5351463" y="1676400"/>
            <a:ext cx="18367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Rouse Motion</a:t>
            </a:r>
          </a:p>
        </p:txBody>
      </p:sp>
      <p:pic>
        <p:nvPicPr>
          <p:cNvPr id="68198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63" y="584200"/>
            <a:ext cx="39624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8199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644900"/>
            <a:ext cx="838200" cy="110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81991" name="Rectangle 6"/>
          <p:cNvSpPr>
            <a:spLocks/>
          </p:cNvSpPr>
          <p:nvPr/>
        </p:nvSpPr>
        <p:spPr bwMode="auto">
          <a:xfrm>
            <a:off x="3660775" y="3987800"/>
            <a:ext cx="64103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Describes modes of vibration like on a guitar string</a:t>
            </a:r>
          </a:p>
        </p:txBody>
      </p:sp>
      <p:sp>
        <p:nvSpPr>
          <p:cNvPr id="681992" name="Rectangle 7"/>
          <p:cNvSpPr>
            <a:spLocks/>
          </p:cNvSpPr>
          <p:nvPr/>
        </p:nvSpPr>
        <p:spPr bwMode="auto">
          <a:xfrm>
            <a:off x="2376488" y="4927600"/>
            <a:ext cx="73787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the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p</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th</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 mode (0</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th mode is the whole chain (string))</a:t>
            </a:r>
            <a:endParaRPr lang="en-US">
              <a:solidFill>
                <a:schemeClr val="tx1"/>
              </a:solidFill>
              <a:cs typeface="Gill Sans" charset="0"/>
            </a:endParaRPr>
          </a:p>
        </p:txBody>
      </p:sp>
      <p:pic>
        <p:nvPicPr>
          <p:cNvPr id="68199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2300" y="5461000"/>
            <a:ext cx="4062413"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81994"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850" y="5651500"/>
            <a:ext cx="1409700" cy="54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81995"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2575" y="5651500"/>
            <a:ext cx="1160463"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81996"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3050" y="6642100"/>
            <a:ext cx="4378325" cy="147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pPr>
              <a:defRPr/>
            </a:pPr>
            <a:fld id="{E00A1887-D58F-D34B-A44E-BEB0F9FC29A1}" type="slidenum">
              <a:rPr lang="en-US"/>
              <a:pPr>
                <a:defRPr/>
              </a:pPr>
              <a:t>203</a:t>
            </a:fld>
            <a:endParaRPr lang="en-US"/>
          </a:p>
        </p:txBody>
      </p:sp>
      <p:sp>
        <p:nvSpPr>
          <p:cNvPr id="683010" name="Rectangle 1"/>
          <p:cNvSpPr>
            <a:spLocks/>
          </p:cNvSpPr>
          <p:nvPr/>
        </p:nvSpPr>
        <p:spPr bwMode="auto">
          <a:xfrm>
            <a:off x="5006975" y="609600"/>
            <a:ext cx="2752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83011" name="Rectangle 2"/>
          <p:cNvSpPr>
            <a:spLocks/>
          </p:cNvSpPr>
          <p:nvPr/>
        </p:nvSpPr>
        <p:spPr bwMode="auto">
          <a:xfrm>
            <a:off x="4930775" y="1130300"/>
            <a:ext cx="29051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sp>
        <p:nvSpPr>
          <p:cNvPr id="683012" name="Rectangle 3"/>
          <p:cNvSpPr>
            <a:spLocks/>
          </p:cNvSpPr>
          <p:nvPr/>
        </p:nvSpPr>
        <p:spPr bwMode="auto">
          <a:xfrm>
            <a:off x="5351463" y="1676400"/>
            <a:ext cx="18367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Rouse Motion</a:t>
            </a:r>
          </a:p>
        </p:txBody>
      </p:sp>
      <p:pic>
        <p:nvPicPr>
          <p:cNvPr id="68301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163" y="2108200"/>
            <a:ext cx="7119937" cy="349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83014" name="Rectangle 5"/>
          <p:cNvSpPr>
            <a:spLocks/>
          </p:cNvSpPr>
          <p:nvPr/>
        </p:nvSpPr>
        <p:spPr bwMode="auto">
          <a:xfrm>
            <a:off x="395288" y="7239000"/>
            <a:ext cx="12217400" cy="185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Rouse model predicts </a:t>
            </a:r>
          </a:p>
          <a:p>
            <a:r>
              <a:rPr lang="en-US">
                <a:solidFill>
                  <a:schemeClr val="tx1"/>
                </a:solidFill>
                <a:ea typeface="ＭＳ Ｐゴシック" charset="0"/>
                <a:cs typeface="ＭＳ Ｐゴシック" charset="0"/>
              </a:rPr>
              <a:t>Relaxation time follows N</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  (actually follows N</a:t>
            </a:r>
            <a:r>
              <a:rPr lang="en-US" baseline="32000">
                <a:solidFill>
                  <a:schemeClr val="tx1"/>
                </a:solidFill>
                <a:ea typeface="ＭＳ Ｐゴシック" charset="0"/>
                <a:cs typeface="ＭＳ Ｐゴシック" charset="0"/>
              </a:rPr>
              <a:t>3</a:t>
            </a:r>
            <a:r>
              <a:rPr lang="en-US">
                <a:solidFill>
                  <a:schemeClr val="tx1"/>
                </a:solidFill>
                <a:ea typeface="ＭＳ Ｐゴシック" charset="0"/>
                <a:cs typeface="ＭＳ Ｐゴシック" charset="0"/>
              </a:rPr>
              <a:t>/df)</a:t>
            </a:r>
          </a:p>
          <a:p>
            <a:r>
              <a:rPr lang="en-US">
                <a:solidFill>
                  <a:schemeClr val="tx1"/>
                </a:solidFill>
                <a:ea typeface="ＭＳ Ｐゴシック" charset="0"/>
                <a:cs typeface="ＭＳ Ｐゴシック" charset="0"/>
              </a:rPr>
              <a:t>Diffusion constant follows 1/N (zeroth order mode is translation of the molecule)  (actually follows N</a:t>
            </a:r>
            <a:r>
              <a:rPr lang="en-US" baseline="32000">
                <a:solidFill>
                  <a:schemeClr val="tx1"/>
                </a:solidFill>
                <a:ea typeface="ＭＳ Ｐゴシック" charset="0"/>
                <a:cs typeface="ＭＳ Ｐゴシック" charset="0"/>
              </a:rPr>
              <a:t>-1/df</a:t>
            </a:r>
            <a:r>
              <a:rPr lang="en-US">
                <a:solidFill>
                  <a:schemeClr val="tx1"/>
                </a:solidFill>
                <a:ea typeface="ＭＳ Ｐゴシック" charset="0"/>
                <a:cs typeface="ＭＳ Ｐゴシック" charset="0"/>
              </a:rPr>
              <a:t>)</a:t>
            </a:r>
          </a:p>
          <a:p>
            <a:r>
              <a:rPr lang="en-US">
                <a:solidFill>
                  <a:schemeClr val="tx1"/>
                </a:solidFill>
                <a:ea typeface="ＭＳ Ｐゴシック" charset="0"/>
                <a:cs typeface="ＭＳ Ｐゴシック" charset="0"/>
              </a:rPr>
              <a:t>Both failings are due to hydrodynamic interactions (incomplete draining of coil)</a:t>
            </a:r>
          </a:p>
        </p:txBody>
      </p:sp>
      <p:sp>
        <p:nvSpPr>
          <p:cNvPr id="683015" name="Rectangle 6"/>
          <p:cNvSpPr>
            <a:spLocks/>
          </p:cNvSpPr>
          <p:nvPr/>
        </p:nvSpPr>
        <p:spPr bwMode="auto">
          <a:xfrm>
            <a:off x="1830388" y="6121400"/>
            <a:ext cx="91186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Predicts that the viscosity will follow N which is true for low molecular weights in the melt and for fully draining polymers in solution</a:t>
            </a:r>
          </a:p>
        </p:txBody>
      </p:sp>
    </p:spTree>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C8A9E456-7112-D842-B7FA-4D84C55BEF9D}" type="slidenum">
              <a:rPr lang="en-US"/>
              <a:pPr>
                <a:defRPr/>
              </a:pPr>
              <a:t>204</a:t>
            </a:fld>
            <a:endParaRPr lang="en-US"/>
          </a:p>
        </p:txBody>
      </p:sp>
      <p:sp>
        <p:nvSpPr>
          <p:cNvPr id="684034" name="Rectangle 1"/>
          <p:cNvSpPr>
            <a:spLocks/>
          </p:cNvSpPr>
          <p:nvPr/>
        </p:nvSpPr>
        <p:spPr bwMode="auto">
          <a:xfrm>
            <a:off x="5006975" y="609600"/>
            <a:ext cx="2752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84035" name="Rectangle 2"/>
          <p:cNvSpPr>
            <a:spLocks/>
          </p:cNvSpPr>
          <p:nvPr/>
        </p:nvSpPr>
        <p:spPr bwMode="auto">
          <a:xfrm>
            <a:off x="4930775" y="1130300"/>
            <a:ext cx="29051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sp>
        <p:nvSpPr>
          <p:cNvPr id="684036" name="Rectangle 3"/>
          <p:cNvSpPr>
            <a:spLocks/>
          </p:cNvSpPr>
          <p:nvPr/>
        </p:nvSpPr>
        <p:spPr bwMode="auto">
          <a:xfrm>
            <a:off x="5351463" y="1676400"/>
            <a:ext cx="18367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Rouse Motion</a:t>
            </a:r>
          </a:p>
        </p:txBody>
      </p:sp>
      <p:sp>
        <p:nvSpPr>
          <p:cNvPr id="684037" name="Rectangle 4"/>
          <p:cNvSpPr>
            <a:spLocks/>
          </p:cNvSpPr>
          <p:nvPr/>
        </p:nvSpPr>
        <p:spPr bwMode="auto">
          <a:xfrm>
            <a:off x="3240088" y="8382000"/>
            <a:ext cx="78867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Rouse model predicts </a:t>
            </a:r>
          </a:p>
          <a:p>
            <a:r>
              <a:rPr lang="en-US">
                <a:solidFill>
                  <a:schemeClr val="tx1"/>
                </a:solidFill>
                <a:ea typeface="ＭＳ Ｐゴシック" charset="0"/>
                <a:cs typeface="ＭＳ Ｐゴシック" charset="0"/>
              </a:rPr>
              <a:t>Relaxation time follows N</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  (actually follows N</a:t>
            </a:r>
            <a:r>
              <a:rPr lang="en-US" baseline="32000">
                <a:solidFill>
                  <a:schemeClr val="tx1"/>
                </a:solidFill>
                <a:ea typeface="ＭＳ Ｐゴシック" charset="0"/>
                <a:cs typeface="ＭＳ Ｐゴシック" charset="0"/>
              </a:rPr>
              <a:t>3</a:t>
            </a:r>
            <a:r>
              <a:rPr lang="en-US">
                <a:solidFill>
                  <a:schemeClr val="tx1"/>
                </a:solidFill>
                <a:ea typeface="ＭＳ Ｐゴシック" charset="0"/>
                <a:cs typeface="ＭＳ Ｐゴシック" charset="0"/>
              </a:rPr>
              <a:t>/df)</a:t>
            </a:r>
          </a:p>
        </p:txBody>
      </p:sp>
      <p:sp>
        <p:nvSpPr>
          <p:cNvPr id="684038" name="Rectangle 5"/>
          <p:cNvSpPr>
            <a:spLocks/>
          </p:cNvSpPr>
          <p:nvPr/>
        </p:nvSpPr>
        <p:spPr bwMode="auto">
          <a:xfrm>
            <a:off x="1182688" y="6477000"/>
            <a:ext cx="5207000"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Predicts that the viscosity will follow N which is true for low molecular weights in the melt and for fully draining polymers in solution</a:t>
            </a:r>
          </a:p>
        </p:txBody>
      </p:sp>
      <p:pic>
        <p:nvPicPr>
          <p:cNvPr id="68403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700" y="2336800"/>
            <a:ext cx="4343400" cy="387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8404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5900" y="355600"/>
            <a:ext cx="4914900" cy="749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9B69E1E8-14DD-9D4D-9352-99C20CAD1A96}" type="slidenum">
              <a:rPr lang="en-US"/>
              <a:pPr>
                <a:defRPr/>
              </a:pPr>
              <a:t>205</a:t>
            </a:fld>
            <a:endParaRPr lang="en-US"/>
          </a:p>
        </p:txBody>
      </p:sp>
      <p:sp>
        <p:nvSpPr>
          <p:cNvPr id="685058" name="Rectangle 1"/>
          <p:cNvSpPr>
            <a:spLocks/>
          </p:cNvSpPr>
          <p:nvPr/>
        </p:nvSpPr>
        <p:spPr bwMode="auto">
          <a:xfrm>
            <a:off x="4672013" y="266700"/>
            <a:ext cx="36512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Hierarchy of Entangled Melts</a:t>
            </a:r>
          </a:p>
        </p:txBody>
      </p:sp>
    </p:spTree>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49EF16E6-9EDB-794F-A753-ADFDE3204241}" type="slidenum">
              <a:rPr lang="en-US"/>
              <a:pPr>
                <a:defRPr/>
              </a:pPr>
              <a:t>206</a:t>
            </a:fld>
            <a:endParaRPr lang="en-US"/>
          </a:p>
        </p:txBody>
      </p:sp>
      <p:sp>
        <p:nvSpPr>
          <p:cNvPr id="686082" name="Rectangle 1"/>
          <p:cNvSpPr>
            <a:spLocks/>
          </p:cNvSpPr>
          <p:nvPr/>
        </p:nvSpPr>
        <p:spPr bwMode="auto">
          <a:xfrm>
            <a:off x="3700463" y="9150350"/>
            <a:ext cx="56007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100" u="sng">
                <a:solidFill>
                  <a:schemeClr val="tx1"/>
                </a:solidFill>
                <a:ea typeface="ＭＳ Ｐゴシック" charset="0"/>
                <a:cs typeface="ＭＳ Ｐゴシック" charset="0"/>
                <a:hlinkClick r:id="rId2"/>
              </a:rPr>
              <a:t>http://www.eng.uc.edu/~gbeaucag/Classes/MorphologyofComplexMaterials/SukumaranScience.pdf</a:t>
            </a:r>
            <a:endParaRPr lang="en-US" sz="1100" u="sng">
              <a:solidFill>
                <a:schemeClr val="tx1"/>
              </a:solidFill>
              <a:ea typeface="ＭＳ Ｐゴシック" charset="0"/>
              <a:cs typeface="ＭＳ Ｐゴシック" charset="0"/>
            </a:endParaRPr>
          </a:p>
        </p:txBody>
      </p:sp>
      <p:sp>
        <p:nvSpPr>
          <p:cNvPr id="686083" name="Rectangle 2"/>
          <p:cNvSpPr>
            <a:spLocks/>
          </p:cNvSpPr>
          <p:nvPr/>
        </p:nvSpPr>
        <p:spPr bwMode="auto">
          <a:xfrm>
            <a:off x="763588" y="1498600"/>
            <a:ext cx="11468100" cy="256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Chain dynamics in the melt can be described by a small set of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physically motivated, material-specific paramters</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 </a:t>
            </a:r>
          </a:p>
          <a:p>
            <a:endParaRPr lang="en-US">
              <a:solidFill>
                <a:schemeClr val="tx1"/>
              </a:solidFill>
              <a:cs typeface="Gill Sans" charset="0"/>
            </a:endParaRPr>
          </a:p>
          <a:p>
            <a:r>
              <a:rPr lang="en-US">
                <a:solidFill>
                  <a:schemeClr val="tx1"/>
                </a:solidFill>
                <a:cs typeface="Gill Sans" charset="0"/>
              </a:rPr>
              <a:t>Tube Diameter d</a:t>
            </a:r>
            <a:r>
              <a:rPr lang="en-US" baseline="-6000">
                <a:solidFill>
                  <a:schemeClr val="tx1"/>
                </a:solidFill>
                <a:cs typeface="Gill Sans" charset="0"/>
              </a:rPr>
              <a:t>T</a:t>
            </a:r>
            <a:endParaRPr lang="en-US">
              <a:solidFill>
                <a:schemeClr val="tx1"/>
              </a:solidFill>
              <a:cs typeface="Gill Sans" charset="0"/>
            </a:endParaRPr>
          </a:p>
          <a:p>
            <a:r>
              <a:rPr lang="en-US">
                <a:solidFill>
                  <a:schemeClr val="tx1"/>
                </a:solidFill>
                <a:cs typeface="Gill Sans" charset="0"/>
              </a:rPr>
              <a:t>Kuhn Length l</a:t>
            </a:r>
            <a:r>
              <a:rPr lang="en-US" baseline="-6000">
                <a:solidFill>
                  <a:schemeClr val="tx1"/>
                </a:solidFill>
                <a:cs typeface="Gill Sans" charset="0"/>
              </a:rPr>
              <a:t>K</a:t>
            </a:r>
            <a:endParaRPr lang="en-US">
              <a:solidFill>
                <a:schemeClr val="tx1"/>
              </a:solidFill>
              <a:cs typeface="Gill Sans" charset="0"/>
            </a:endParaRPr>
          </a:p>
          <a:p>
            <a:r>
              <a:rPr lang="en-US">
                <a:solidFill>
                  <a:schemeClr val="tx1"/>
                </a:solidFill>
                <a:cs typeface="Gill Sans" charset="0"/>
              </a:rPr>
              <a:t>Packing Length p</a:t>
            </a:r>
          </a:p>
          <a:p>
            <a:endParaRPr lang="en-US">
              <a:solidFill>
                <a:schemeClr val="tx1"/>
              </a:solidFill>
              <a:cs typeface="Gill Sans" charset="0"/>
            </a:endParaRPr>
          </a:p>
        </p:txBody>
      </p:sp>
      <p:sp>
        <p:nvSpPr>
          <p:cNvPr id="686084" name="Rectangle 3"/>
          <p:cNvSpPr>
            <a:spLocks/>
          </p:cNvSpPr>
          <p:nvPr/>
        </p:nvSpPr>
        <p:spPr bwMode="auto">
          <a:xfrm>
            <a:off x="4672013" y="266700"/>
            <a:ext cx="36512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Hierarchy of Entangled Melts</a:t>
            </a:r>
          </a:p>
        </p:txBody>
      </p:sp>
      <p:pic>
        <p:nvPicPr>
          <p:cNvPr id="68608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463" y="4406900"/>
            <a:ext cx="7119937" cy="349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A3C1F58D-43D7-3A4C-89D2-50AE6475C4E7}" type="slidenum">
              <a:rPr lang="en-US"/>
              <a:pPr>
                <a:defRPr/>
              </a:pPr>
              <a:t>207</a:t>
            </a:fld>
            <a:endParaRPr lang="en-US"/>
          </a:p>
        </p:txBody>
      </p:sp>
      <p:pic>
        <p:nvPicPr>
          <p:cNvPr id="68710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7200" y="266700"/>
            <a:ext cx="4533900" cy="264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871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2908300"/>
            <a:ext cx="4483100" cy="661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87108" name="Rectangle 3"/>
          <p:cNvSpPr>
            <a:spLocks/>
          </p:cNvSpPr>
          <p:nvPr/>
        </p:nvSpPr>
        <p:spPr bwMode="auto">
          <a:xfrm>
            <a:off x="5842000" y="3378200"/>
            <a:ext cx="62738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Quasi-elastic neutron scattering data demonstrating the existence of the tube</a:t>
            </a:r>
          </a:p>
        </p:txBody>
      </p:sp>
      <p:sp>
        <p:nvSpPr>
          <p:cNvPr id="687109" name="Rectangle 4"/>
          <p:cNvSpPr>
            <a:spLocks/>
          </p:cNvSpPr>
          <p:nvPr/>
        </p:nvSpPr>
        <p:spPr bwMode="auto">
          <a:xfrm>
            <a:off x="5221288" y="4940300"/>
            <a:ext cx="7507287" cy="256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Unconstrained motion =&gt; S(q) goes to 0 at very long times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Each curve is for a different q = 1/size</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At small size there are less constraints (within the tube)</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At large sizes there is substantial constraint (the tube)</a:t>
            </a:r>
          </a:p>
        </p:txBody>
      </p:sp>
      <p:sp>
        <p:nvSpPr>
          <p:cNvPr id="687110" name="Rectangle 5"/>
          <p:cNvSpPr>
            <a:spLocks/>
          </p:cNvSpPr>
          <p:nvPr/>
        </p:nvSpPr>
        <p:spPr bwMode="auto">
          <a:xfrm>
            <a:off x="6618288" y="7785100"/>
            <a:ext cx="445928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By extrapolation to high times </a:t>
            </a:r>
          </a:p>
          <a:p>
            <a:r>
              <a:rPr lang="en-US">
                <a:solidFill>
                  <a:schemeClr val="tx1"/>
                </a:solidFill>
                <a:ea typeface="ＭＳ Ｐゴシック" charset="0"/>
                <a:cs typeface="ＭＳ Ｐゴシック" charset="0"/>
              </a:rPr>
              <a:t>a size for the tube can be obtained</a:t>
            </a:r>
          </a:p>
          <a:p>
            <a:r>
              <a:rPr lang="en-US">
                <a:solidFill>
                  <a:schemeClr val="tx1"/>
                </a:solidFill>
                <a:ea typeface="ＭＳ Ｐゴシック" charset="0"/>
                <a:cs typeface="ＭＳ Ｐゴシック" charset="0"/>
              </a:rPr>
              <a:t>d</a:t>
            </a:r>
            <a:r>
              <a:rPr lang="en-US" baseline="-6000">
                <a:solidFill>
                  <a:schemeClr val="tx1"/>
                </a:solidFill>
                <a:ea typeface="ＭＳ Ｐゴシック" charset="0"/>
                <a:cs typeface="ＭＳ Ｐゴシック" charset="0"/>
              </a:rPr>
              <a:t>T</a:t>
            </a:r>
          </a:p>
        </p:txBody>
      </p:sp>
    </p:spTree>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461FEF5-69C8-6544-A3B6-5815BDB10373}" type="slidenum">
              <a:rPr lang="en-US"/>
              <a:pPr>
                <a:defRPr/>
              </a:pPr>
              <a:t>208</a:t>
            </a:fld>
            <a:endParaRPr lang="en-US"/>
          </a:p>
        </p:txBody>
      </p:sp>
      <p:pic>
        <p:nvPicPr>
          <p:cNvPr id="68813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1270000"/>
            <a:ext cx="45085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88131" name="Rectangle 2"/>
          <p:cNvSpPr>
            <a:spLocks/>
          </p:cNvSpPr>
          <p:nvPr/>
        </p:nvSpPr>
        <p:spPr bwMode="auto">
          <a:xfrm>
            <a:off x="669925" y="5143500"/>
            <a:ext cx="11884025" cy="292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There are two regimes of hierarchy in time dependence</a:t>
            </a:r>
          </a:p>
          <a:p>
            <a:r>
              <a:rPr lang="en-US">
                <a:solidFill>
                  <a:schemeClr val="tx1"/>
                </a:solidFill>
                <a:ea typeface="ＭＳ Ｐゴシック" charset="0"/>
                <a:cs typeface="ＭＳ Ｐゴシック" charset="0"/>
              </a:rPr>
              <a:t>Small-scale unconstrained Rouse behavior</a:t>
            </a:r>
          </a:p>
          <a:p>
            <a:r>
              <a:rPr lang="en-US">
                <a:solidFill>
                  <a:schemeClr val="tx1"/>
                </a:solidFill>
                <a:ea typeface="ＭＳ Ｐゴシック" charset="0"/>
                <a:cs typeface="ＭＳ Ｐゴシック" charset="0"/>
              </a:rPr>
              <a:t>Large-scale tube behavior</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We say that the tube follows a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primitive path</a:t>
            </a:r>
            <a:r>
              <a:rPr lang="ja-JP" altLang="en-US">
                <a:solidFill>
                  <a:schemeClr val="tx1"/>
                </a:solidFill>
                <a:latin typeface="Arial" charset="0"/>
                <a:ea typeface="ＭＳ Ｐゴシック" charset="0"/>
                <a:cs typeface="ＭＳ Ｐゴシック" charset="0"/>
              </a:rPr>
              <a:t>”</a:t>
            </a:r>
            <a:endParaRPr lang="en-US" altLang="ja-JP">
              <a:solidFill>
                <a:schemeClr val="tx1"/>
              </a:solidFill>
              <a:cs typeface="Gill Sans" charset="0"/>
            </a:endParaRPr>
          </a:p>
          <a:p>
            <a:r>
              <a:rPr lang="en-US">
                <a:solidFill>
                  <a:schemeClr val="tx1"/>
                </a:solidFill>
                <a:cs typeface="Gill Sans" charset="0"/>
              </a:rPr>
              <a:t>This path can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relax</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 in time  = Tube relaxation or Tube Renewal</a:t>
            </a:r>
          </a:p>
          <a:p>
            <a:endParaRPr lang="en-US">
              <a:solidFill>
                <a:schemeClr val="tx1"/>
              </a:solidFill>
              <a:cs typeface="Gill Sans" charset="0"/>
            </a:endParaRPr>
          </a:p>
          <a:p>
            <a:r>
              <a:rPr lang="en-US">
                <a:solidFill>
                  <a:schemeClr val="tx1"/>
                </a:solidFill>
                <a:cs typeface="Gill Sans" charset="0"/>
              </a:rPr>
              <a:t>Without tube renewal the Reptation model predicts that viscosity follows N</a:t>
            </a:r>
            <a:r>
              <a:rPr lang="en-US" baseline="32000">
                <a:solidFill>
                  <a:schemeClr val="tx1"/>
                </a:solidFill>
                <a:cs typeface="Gill Sans" charset="0"/>
              </a:rPr>
              <a:t>3</a:t>
            </a:r>
            <a:r>
              <a:rPr lang="en-US">
                <a:solidFill>
                  <a:schemeClr val="tx1"/>
                </a:solidFill>
                <a:cs typeface="Gill Sans" charset="0"/>
              </a:rPr>
              <a:t> (observed is N</a:t>
            </a:r>
            <a:r>
              <a:rPr lang="en-US" baseline="32000">
                <a:solidFill>
                  <a:schemeClr val="tx1"/>
                </a:solidFill>
                <a:cs typeface="Gill Sans" charset="0"/>
              </a:rPr>
              <a:t>3.4</a:t>
            </a:r>
            <a:r>
              <a:rPr lang="en-US">
                <a:solidFill>
                  <a:schemeClr val="tx1"/>
                </a:solidFill>
                <a:cs typeface="Gill Sans" charset="0"/>
              </a:rPr>
              <a:t>)</a:t>
            </a:r>
          </a:p>
        </p:txBody>
      </p:sp>
    </p:spTree>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58ED968-5DA8-9B44-BE3C-89A3017475D7}" type="slidenum">
              <a:rPr lang="en-US"/>
              <a:pPr>
                <a:defRPr/>
              </a:pPr>
              <a:t>209</a:t>
            </a:fld>
            <a:endParaRPr lang="en-US"/>
          </a:p>
        </p:txBody>
      </p:sp>
      <p:pic>
        <p:nvPicPr>
          <p:cNvPr id="68915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00" y="876300"/>
            <a:ext cx="6972300" cy="420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89155" name="Rectangle 2"/>
          <p:cNvSpPr>
            <a:spLocks/>
          </p:cNvSpPr>
          <p:nvPr/>
        </p:nvSpPr>
        <p:spPr bwMode="auto">
          <a:xfrm>
            <a:off x="625475" y="6223000"/>
            <a:ext cx="11972925"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Without tube renewal the Reptation model predicts that viscosity follows N</a:t>
            </a:r>
            <a:r>
              <a:rPr lang="en-US" baseline="32000">
                <a:solidFill>
                  <a:schemeClr val="tx1"/>
                </a:solidFill>
                <a:ea typeface="ＭＳ Ｐゴシック" charset="0"/>
                <a:cs typeface="ＭＳ Ｐゴシック" charset="0"/>
              </a:rPr>
              <a:t>3</a:t>
            </a:r>
            <a:r>
              <a:rPr lang="en-US">
                <a:solidFill>
                  <a:schemeClr val="tx1"/>
                </a:solidFill>
                <a:ea typeface="ＭＳ Ｐゴシック" charset="0"/>
                <a:cs typeface="ＭＳ Ｐゴシック" charset="0"/>
              </a:rPr>
              <a:t> (observed is N</a:t>
            </a:r>
            <a:r>
              <a:rPr lang="en-US" baseline="32000">
                <a:solidFill>
                  <a:schemeClr val="tx1"/>
                </a:solidFill>
                <a:ea typeface="ＭＳ Ｐゴシック" charset="0"/>
                <a:cs typeface="ＭＳ Ｐゴシック" charset="0"/>
              </a:rPr>
              <a:t>3.4</a:t>
            </a:r>
            <a:r>
              <a:rPr lang="en-US">
                <a:solidFill>
                  <a:schemeClr val="tx1"/>
                </a:solidFill>
                <a:ea typeface="ＭＳ Ｐゴシック" charset="0"/>
                <a:cs typeface="ＭＳ Ｐゴシック" charset="0"/>
              </a:rPr>
              <a:t>)</a:t>
            </a:r>
          </a:p>
          <a:p>
            <a:endParaRPr lang="en-US">
              <a:solidFill>
                <a:schemeClr val="tx1"/>
              </a:solidFill>
              <a:ea typeface="ＭＳ Ｐゴシック" charset="0"/>
              <a:cs typeface="ＭＳ Ｐゴシック" charset="0"/>
            </a:endParaRPr>
          </a:p>
          <a:p>
            <a:endParaRPr lang="en-US">
              <a:solidFill>
                <a:schemeClr val="tx1"/>
              </a:solidFill>
              <a:ea typeface="ＭＳ Ｐゴシック" charset="0"/>
              <a:cs typeface="ＭＳ Ｐゴシック" charset="0"/>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24264D-B17F-5643-8375-7839BCF67ADC}"/>
              </a:ext>
            </a:extLst>
          </p:cNvPr>
          <p:cNvPicPr>
            <a:picLocks noChangeAspect="1"/>
          </p:cNvPicPr>
          <p:nvPr/>
        </p:nvPicPr>
        <p:blipFill>
          <a:blip r:embed="rId2"/>
          <a:stretch>
            <a:fillRect/>
          </a:stretch>
        </p:blipFill>
        <p:spPr>
          <a:xfrm>
            <a:off x="1168400" y="2092733"/>
            <a:ext cx="10901411" cy="7315200"/>
          </a:xfrm>
          <a:prstGeom prst="rect">
            <a:avLst/>
          </a:prstGeom>
        </p:spPr>
      </p:pic>
      <p:sp>
        <p:nvSpPr>
          <p:cNvPr id="3" name="TextBox 2">
            <a:extLst>
              <a:ext uri="{FF2B5EF4-FFF2-40B4-BE49-F238E27FC236}">
                <a16:creationId xmlns:a16="http://schemas.microsoft.com/office/drawing/2014/main" id="{2FEF2A49-3A24-C948-92EA-57C7C2D35297}"/>
              </a:ext>
            </a:extLst>
          </p:cNvPr>
          <p:cNvSpPr txBox="1"/>
          <p:nvPr/>
        </p:nvSpPr>
        <p:spPr>
          <a:xfrm>
            <a:off x="3550849" y="5132600"/>
            <a:ext cx="2570575" cy="617733"/>
          </a:xfrm>
          <a:prstGeom prst="rect">
            <a:avLst/>
          </a:prstGeom>
          <a:noFill/>
        </p:spPr>
        <p:txBody>
          <a:bodyPr wrap="square" rtlCol="0">
            <a:spAutoFit/>
          </a:bodyPr>
          <a:lstStyle/>
          <a:p>
            <a:pPr algn="ctr"/>
            <a:r>
              <a:rPr lang="en-US" sz="1707" b="1" dirty="0"/>
              <a:t>Two Phases</a:t>
            </a:r>
          </a:p>
          <a:p>
            <a:pPr algn="ctr"/>
            <a:r>
              <a:rPr lang="en-US" sz="1707" b="1" dirty="0"/>
              <a:t> at Equilibrium</a:t>
            </a:r>
          </a:p>
        </p:txBody>
      </p:sp>
      <p:sp>
        <p:nvSpPr>
          <p:cNvPr id="4" name="TextBox 3">
            <a:extLst>
              <a:ext uri="{FF2B5EF4-FFF2-40B4-BE49-F238E27FC236}">
                <a16:creationId xmlns:a16="http://schemas.microsoft.com/office/drawing/2014/main" id="{6F30EDA2-4C77-3848-B0B4-68EF9162C621}"/>
              </a:ext>
            </a:extLst>
          </p:cNvPr>
          <p:cNvSpPr txBox="1"/>
          <p:nvPr/>
        </p:nvSpPr>
        <p:spPr>
          <a:xfrm>
            <a:off x="3044927" y="2514600"/>
            <a:ext cx="2016047" cy="617733"/>
          </a:xfrm>
          <a:prstGeom prst="rect">
            <a:avLst/>
          </a:prstGeom>
          <a:noFill/>
        </p:spPr>
        <p:txBody>
          <a:bodyPr wrap="square" rtlCol="0">
            <a:spAutoFit/>
          </a:bodyPr>
          <a:lstStyle/>
          <a:p>
            <a:pPr algn="ctr"/>
            <a:r>
              <a:rPr lang="en-US" sz="1707" b="1" dirty="0"/>
              <a:t>One</a:t>
            </a:r>
          </a:p>
          <a:p>
            <a:pPr algn="ctr"/>
            <a:r>
              <a:rPr lang="en-US" sz="1707" b="1" dirty="0"/>
              <a:t>Phase</a:t>
            </a:r>
          </a:p>
        </p:txBody>
      </p:sp>
      <p:sp>
        <p:nvSpPr>
          <p:cNvPr id="5" name="Slide Number Placeholder 4">
            <a:extLst>
              <a:ext uri="{FF2B5EF4-FFF2-40B4-BE49-F238E27FC236}">
                <a16:creationId xmlns:a16="http://schemas.microsoft.com/office/drawing/2014/main" id="{00DB89FF-893B-4545-B58D-F2B746C3A053}"/>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2E8C25-AC8F-F245-B538-4941A58602A5}" type="slidenum">
              <a:rPr lang="en-US" smtClean="0"/>
              <a:pPr/>
              <a:t>21</a:t>
            </a:fld>
            <a:endParaRPr lang="en-US"/>
          </a:p>
        </p:txBody>
      </p:sp>
      <p:sp>
        <p:nvSpPr>
          <p:cNvPr id="7" name="Rectangle 6">
            <a:extLst>
              <a:ext uri="{FF2B5EF4-FFF2-40B4-BE49-F238E27FC236}">
                <a16:creationId xmlns:a16="http://schemas.microsoft.com/office/drawing/2014/main" id="{68764215-E012-C02C-25CE-7B820DEF22F4}"/>
              </a:ext>
            </a:extLst>
          </p:cNvPr>
          <p:cNvSpPr/>
          <p:nvPr/>
        </p:nvSpPr>
        <p:spPr>
          <a:xfrm>
            <a:off x="5130800" y="228600"/>
            <a:ext cx="3723455" cy="369332"/>
          </a:xfrm>
          <a:prstGeom prst="rect">
            <a:avLst/>
          </a:prstGeom>
        </p:spPr>
        <p:txBody>
          <a:bodyPr wrap="none">
            <a:spAutoFit/>
          </a:bodyPr>
          <a:lstStyle/>
          <a:p>
            <a:r>
              <a:rPr lang="en-US" dirty="0" err="1">
                <a:latin typeface="Symbol" pitchFamily="2" charset="2"/>
              </a:rPr>
              <a:t>D</a:t>
            </a:r>
            <a:r>
              <a:rPr lang="en-US" dirty="0" err="1"/>
              <a:t>G</a:t>
            </a:r>
            <a:r>
              <a:rPr lang="en-US" baseline="-25000" dirty="0" err="1"/>
              <a:t>m</a:t>
            </a:r>
            <a:r>
              <a:rPr lang="en-US" dirty="0"/>
              <a:t> = RT(</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A</a:t>
            </a:r>
            <a:r>
              <a:rPr lang="en-US" dirty="0">
                <a:latin typeface="Calibri" panose="020F0502020204030204" pitchFamily="34" charset="0"/>
                <a:cs typeface="Calibri" panose="020F0502020204030204" pitchFamily="34" charset="0"/>
              </a:rPr>
              <a:t> ln(</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A</a:t>
            </a:r>
            <a:r>
              <a:rPr lang="en-US" dirty="0">
                <a:latin typeface="Calibri" panose="020F0502020204030204" pitchFamily="34" charset="0"/>
                <a:cs typeface="Calibri" panose="020F0502020204030204" pitchFamily="34" charset="0"/>
              </a:rPr>
              <a:t>) + </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B</a:t>
            </a:r>
            <a:r>
              <a:rPr lang="en-US" dirty="0">
                <a:latin typeface="Calibri" panose="020F0502020204030204" pitchFamily="34" charset="0"/>
                <a:cs typeface="Calibri" panose="020F0502020204030204" pitchFamily="34" charset="0"/>
              </a:rPr>
              <a:t> ln(</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B</a:t>
            </a:r>
            <a:r>
              <a:rPr lang="en-US" dirty="0">
                <a:latin typeface="Calibri" panose="020F0502020204030204" pitchFamily="34" charset="0"/>
                <a:cs typeface="Calibri" panose="020F0502020204030204" pitchFamily="34" charset="0"/>
              </a:rPr>
              <a:t>)) +</a:t>
            </a:r>
            <a:r>
              <a:rPr lang="en-US" dirty="0">
                <a:latin typeface="Symbol" pitchFamily="2" charset="2"/>
              </a:rPr>
              <a:t> W</a:t>
            </a:r>
            <a:r>
              <a:rPr lang="en-US" dirty="0"/>
              <a:t> </a:t>
            </a:r>
            <a:r>
              <a:rPr lang="en-US" dirty="0" err="1"/>
              <a:t>x</a:t>
            </a:r>
            <a:r>
              <a:rPr lang="en-US" baseline="-25000" dirty="0" err="1"/>
              <a:t>A</a:t>
            </a:r>
            <a:r>
              <a:rPr lang="en-US" dirty="0" err="1"/>
              <a:t>x</a:t>
            </a:r>
            <a:r>
              <a:rPr lang="en-US" baseline="-25000" dirty="0" err="1"/>
              <a:t>B</a:t>
            </a:r>
            <a:endParaRPr lang="en-US" dirty="0"/>
          </a:p>
        </p:txBody>
      </p:sp>
      <p:graphicFrame>
        <p:nvGraphicFramePr>
          <p:cNvPr id="8" name="Object 8">
            <a:extLst>
              <a:ext uri="{FF2B5EF4-FFF2-40B4-BE49-F238E27FC236}">
                <a16:creationId xmlns:a16="http://schemas.microsoft.com/office/drawing/2014/main" id="{5C77AE12-1B7A-5D3B-08AE-19AEC2BFFB6E}"/>
              </a:ext>
            </a:extLst>
          </p:cNvPr>
          <p:cNvGraphicFramePr>
            <a:graphicFrameLocks noChangeAspect="1"/>
          </p:cNvGraphicFramePr>
          <p:nvPr>
            <p:extLst>
              <p:ext uri="{D42A27DB-BD31-4B8C-83A1-F6EECF244321}">
                <p14:modId xmlns:p14="http://schemas.microsoft.com/office/powerpoint/2010/main" val="1488227980"/>
              </p:ext>
            </p:extLst>
          </p:nvPr>
        </p:nvGraphicFramePr>
        <p:xfrm>
          <a:off x="765276" y="984668"/>
          <a:ext cx="1060450" cy="744538"/>
        </p:xfrm>
        <a:graphic>
          <a:graphicData uri="http://schemas.openxmlformats.org/presentationml/2006/ole">
            <mc:AlternateContent xmlns:mc="http://schemas.openxmlformats.org/markup-compatibility/2006">
              <mc:Choice xmlns:v="urn:schemas-microsoft-com:vml" Requires="v">
                <p:oleObj name="Equation" r:id="rId3" imgW="596900" imgH="419100" progId="Equation.3">
                  <p:embed/>
                </p:oleObj>
              </mc:Choice>
              <mc:Fallback>
                <p:oleObj name="Equation" r:id="rId3" imgW="596900" imgH="419100" progId="Equation.3">
                  <p:embed/>
                  <p:pic>
                    <p:nvPicPr>
                      <p:cNvPr id="55092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276" y="984668"/>
                        <a:ext cx="1060450" cy="74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9" name="TextBox 9">
            <a:extLst>
              <a:ext uri="{FF2B5EF4-FFF2-40B4-BE49-F238E27FC236}">
                <a16:creationId xmlns:a16="http://schemas.microsoft.com/office/drawing/2014/main" id="{46977577-E781-9F4C-461C-6B8586F91FD7}"/>
              </a:ext>
            </a:extLst>
          </p:cNvPr>
          <p:cNvSpPr txBox="1">
            <a:spLocks noChangeArrowheads="1"/>
          </p:cNvSpPr>
          <p:nvPr/>
        </p:nvSpPr>
        <p:spPr bwMode="auto">
          <a:xfrm>
            <a:off x="1899420" y="1060868"/>
            <a:ext cx="229101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Miscibility Limit</a:t>
            </a:r>
          </a:p>
          <a:p>
            <a:pPr eaLnBrk="1" hangingPunct="1"/>
            <a:r>
              <a:rPr lang="en-US" dirty="0">
                <a:latin typeface="Times New Roman" panose="02020603050405020304" pitchFamily="18" charset="0"/>
                <a:cs typeface="Times New Roman" panose="02020603050405020304" pitchFamily="18" charset="0"/>
              </a:rPr>
              <a:t>Binodal</a:t>
            </a:r>
          </a:p>
        </p:txBody>
      </p:sp>
      <p:graphicFrame>
        <p:nvGraphicFramePr>
          <p:cNvPr id="10" name="Object 10">
            <a:extLst>
              <a:ext uri="{FF2B5EF4-FFF2-40B4-BE49-F238E27FC236}">
                <a16:creationId xmlns:a16="http://schemas.microsoft.com/office/drawing/2014/main" id="{5A0A9C73-348B-30B7-04B6-A4EB4EBCDD8E}"/>
              </a:ext>
            </a:extLst>
          </p:cNvPr>
          <p:cNvGraphicFramePr>
            <a:graphicFrameLocks noChangeAspect="1"/>
          </p:cNvGraphicFramePr>
          <p:nvPr>
            <p:extLst>
              <p:ext uri="{D42A27DB-BD31-4B8C-83A1-F6EECF244321}">
                <p14:modId xmlns:p14="http://schemas.microsoft.com/office/powerpoint/2010/main" val="4038296310"/>
              </p:ext>
            </p:extLst>
          </p:nvPr>
        </p:nvGraphicFramePr>
        <p:xfrm>
          <a:off x="5283200" y="1037719"/>
          <a:ext cx="1122363" cy="755650"/>
        </p:xfrm>
        <a:graphic>
          <a:graphicData uri="http://schemas.openxmlformats.org/presentationml/2006/ole">
            <mc:AlternateContent xmlns:mc="http://schemas.openxmlformats.org/markup-compatibility/2006">
              <mc:Choice xmlns:v="urn:schemas-microsoft-com:vml" Requires="v">
                <p:oleObj name="Equation" r:id="rId5" imgW="660400" imgH="444500" progId="Equation.3">
                  <p:embed/>
                </p:oleObj>
              </mc:Choice>
              <mc:Fallback>
                <p:oleObj name="Equation" r:id="rId5" imgW="660400" imgH="444500" progId="Equation.3">
                  <p:embed/>
                  <p:pic>
                    <p:nvPicPr>
                      <p:cNvPr id="550922"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3200" y="1037719"/>
                        <a:ext cx="11223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1" name="TextBox 17">
            <a:extLst>
              <a:ext uri="{FF2B5EF4-FFF2-40B4-BE49-F238E27FC236}">
                <a16:creationId xmlns:a16="http://schemas.microsoft.com/office/drawing/2014/main" id="{0CD25557-AE2D-3885-7D89-23F15C3A75E9}"/>
              </a:ext>
            </a:extLst>
          </p:cNvPr>
          <p:cNvSpPr txBox="1">
            <a:spLocks noChangeArrowheads="1"/>
          </p:cNvSpPr>
          <p:nvPr/>
        </p:nvSpPr>
        <p:spPr bwMode="auto">
          <a:xfrm>
            <a:off x="6502400" y="1205137"/>
            <a:ext cx="127791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Spinodal</a:t>
            </a:r>
          </a:p>
        </p:txBody>
      </p:sp>
      <p:graphicFrame>
        <p:nvGraphicFramePr>
          <p:cNvPr id="12" name="Object 11">
            <a:extLst>
              <a:ext uri="{FF2B5EF4-FFF2-40B4-BE49-F238E27FC236}">
                <a16:creationId xmlns:a16="http://schemas.microsoft.com/office/drawing/2014/main" id="{D6A53DFC-4963-68D3-E860-406A2F1EB2F1}"/>
              </a:ext>
            </a:extLst>
          </p:cNvPr>
          <p:cNvGraphicFramePr>
            <a:graphicFrameLocks noChangeAspect="1"/>
          </p:cNvGraphicFramePr>
          <p:nvPr>
            <p:extLst>
              <p:ext uri="{D42A27DB-BD31-4B8C-83A1-F6EECF244321}">
                <p14:modId xmlns:p14="http://schemas.microsoft.com/office/powerpoint/2010/main" val="1207546761"/>
              </p:ext>
            </p:extLst>
          </p:nvPr>
        </p:nvGraphicFramePr>
        <p:xfrm>
          <a:off x="9169399" y="988963"/>
          <a:ext cx="1101695" cy="755650"/>
        </p:xfrm>
        <a:graphic>
          <a:graphicData uri="http://schemas.openxmlformats.org/presentationml/2006/ole">
            <mc:AlternateContent xmlns:mc="http://schemas.openxmlformats.org/markup-compatibility/2006">
              <mc:Choice xmlns:v="urn:schemas-microsoft-com:vml" Requires="v">
                <p:oleObj name="Equation" r:id="rId7" imgW="647700" imgH="444500" progId="Equation.3">
                  <p:embed/>
                </p:oleObj>
              </mc:Choice>
              <mc:Fallback>
                <p:oleObj name="Equation" r:id="rId7" imgW="647700" imgH="444500" progId="Equation.3">
                  <p:embed/>
                  <p:pic>
                    <p:nvPicPr>
                      <p:cNvPr id="550924"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69399" y="988963"/>
                        <a:ext cx="1101695"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3" name="TextBox 19">
            <a:extLst>
              <a:ext uri="{FF2B5EF4-FFF2-40B4-BE49-F238E27FC236}">
                <a16:creationId xmlns:a16="http://schemas.microsoft.com/office/drawing/2014/main" id="{942C23A5-144C-1E0F-CA82-1CE971D38396}"/>
              </a:ext>
            </a:extLst>
          </p:cNvPr>
          <p:cNvSpPr txBox="1">
            <a:spLocks noChangeArrowheads="1"/>
          </p:cNvSpPr>
          <p:nvPr/>
        </p:nvSpPr>
        <p:spPr bwMode="auto">
          <a:xfrm>
            <a:off x="10384433" y="1125955"/>
            <a:ext cx="18256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Critical Point</a:t>
            </a:r>
          </a:p>
        </p:txBody>
      </p:sp>
    </p:spTree>
    <p:extLst>
      <p:ext uri="{BB962C8B-B14F-4D97-AF65-F5344CB8AC3E}">
        <p14:creationId xmlns:p14="http://schemas.microsoft.com/office/powerpoint/2010/main" val="1345493963"/>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1A3B84F4-B59D-6C4A-9A61-4767DC0223A6}" type="slidenum">
              <a:rPr lang="en-US"/>
              <a:pPr>
                <a:defRPr/>
              </a:pPr>
              <a:t>210</a:t>
            </a:fld>
            <a:endParaRPr lang="en-US"/>
          </a:p>
        </p:txBody>
      </p:sp>
      <p:pic>
        <p:nvPicPr>
          <p:cNvPr id="69017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7200" y="368300"/>
            <a:ext cx="6781800" cy="603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90179" name="Rectangle 2"/>
          <p:cNvSpPr>
            <a:spLocks/>
          </p:cNvSpPr>
          <p:nvPr/>
        </p:nvSpPr>
        <p:spPr bwMode="auto">
          <a:xfrm>
            <a:off x="611188" y="7099300"/>
            <a:ext cx="115443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Reptation predicts that the diffusion coefficient will follow N</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 (Experimentally it follows N</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a:t>
            </a:r>
          </a:p>
          <a:p>
            <a:r>
              <a:rPr lang="en-US">
                <a:solidFill>
                  <a:schemeClr val="tx1"/>
                </a:solidFill>
                <a:ea typeface="ＭＳ Ｐゴシック" charset="0"/>
                <a:cs typeface="ＭＳ Ｐゴシック" charset="0"/>
              </a:rPr>
              <a:t>Reptation has some experimental verification</a:t>
            </a:r>
          </a:p>
          <a:p>
            <a:r>
              <a:rPr lang="en-US">
                <a:solidFill>
                  <a:schemeClr val="tx1"/>
                </a:solidFill>
                <a:ea typeface="ＭＳ Ｐゴシック" charset="0"/>
                <a:cs typeface="ＭＳ Ｐゴシック" charset="0"/>
              </a:rPr>
              <a:t>Where it is not verified we understand that tube renewal is the main issue.</a:t>
            </a:r>
          </a:p>
        </p:txBody>
      </p:sp>
      <p:sp>
        <p:nvSpPr>
          <p:cNvPr id="690180" name="Rectangle 3"/>
          <p:cNvSpPr>
            <a:spLocks/>
          </p:cNvSpPr>
          <p:nvPr/>
        </p:nvSpPr>
        <p:spPr bwMode="auto">
          <a:xfrm>
            <a:off x="4068763" y="8712200"/>
            <a:ext cx="41211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(Rouse Model predicts D ~ 1/N)</a:t>
            </a:r>
          </a:p>
        </p:txBody>
      </p:sp>
    </p:spTree>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0FA772BE-FC9C-694D-9635-02450071CAEE}" type="slidenum">
              <a:rPr lang="en-US"/>
              <a:pPr>
                <a:defRPr/>
              </a:pPr>
              <a:t>211</a:t>
            </a:fld>
            <a:endParaRPr lang="en-US"/>
          </a:p>
        </p:txBody>
      </p:sp>
      <p:sp>
        <p:nvSpPr>
          <p:cNvPr id="691202" name="Rectangle 1"/>
          <p:cNvSpPr>
            <a:spLocks/>
          </p:cNvSpPr>
          <p:nvPr/>
        </p:nvSpPr>
        <p:spPr bwMode="auto">
          <a:xfrm>
            <a:off x="3965575" y="1079500"/>
            <a:ext cx="56991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Reptation of DNA in a concentrated solution</a:t>
            </a:r>
          </a:p>
        </p:txBody>
      </p:sp>
      <p:pic>
        <p:nvPicPr>
          <p:cNvPr id="6912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30400"/>
            <a:ext cx="10185400" cy="650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3D653DF-AA2F-1C40-94DB-CF2448CAE11C}" type="slidenum">
              <a:rPr lang="en-US"/>
              <a:pPr>
                <a:defRPr/>
              </a:pPr>
              <a:t>212</a:t>
            </a:fld>
            <a:endParaRPr lang="en-US"/>
          </a:p>
        </p:txBody>
      </p:sp>
      <p:sp>
        <p:nvSpPr>
          <p:cNvPr id="692226" name="Rectangle 1"/>
          <p:cNvSpPr>
            <a:spLocks/>
          </p:cNvSpPr>
          <p:nvPr/>
        </p:nvSpPr>
        <p:spPr bwMode="auto">
          <a:xfrm>
            <a:off x="5203825" y="558800"/>
            <a:ext cx="28162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Simulation of the tube</a:t>
            </a:r>
          </a:p>
        </p:txBody>
      </p:sp>
      <p:pic>
        <p:nvPicPr>
          <p:cNvPr id="6922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790700"/>
            <a:ext cx="8877300" cy="615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906AC05-6AB6-2540-80B0-500C3A21D14F}" type="slidenum">
              <a:rPr lang="en-US"/>
              <a:pPr>
                <a:defRPr/>
              </a:pPr>
              <a:t>213</a:t>
            </a:fld>
            <a:endParaRPr lang="en-US"/>
          </a:p>
        </p:txBody>
      </p:sp>
      <p:sp>
        <p:nvSpPr>
          <p:cNvPr id="693250" name="Rectangle 1"/>
          <p:cNvSpPr>
            <a:spLocks/>
          </p:cNvSpPr>
          <p:nvPr/>
        </p:nvSpPr>
        <p:spPr bwMode="auto">
          <a:xfrm>
            <a:off x="8937625" y="495300"/>
            <a:ext cx="28162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Simulation of the tube</a:t>
            </a:r>
          </a:p>
        </p:txBody>
      </p:sp>
      <p:pic>
        <p:nvPicPr>
          <p:cNvPr id="6932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100" y="177800"/>
            <a:ext cx="6438900" cy="936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493DEE8C-4F05-6244-8703-7498A27BC97E}" type="slidenum">
              <a:rPr lang="en-US"/>
              <a:pPr>
                <a:defRPr/>
              </a:pPr>
              <a:t>214</a:t>
            </a:fld>
            <a:endParaRPr lang="en-US"/>
          </a:p>
        </p:txBody>
      </p:sp>
      <p:sp>
        <p:nvSpPr>
          <p:cNvPr id="694274" name="Rectangle 1"/>
          <p:cNvSpPr>
            <a:spLocks/>
          </p:cNvSpPr>
          <p:nvPr/>
        </p:nvSpPr>
        <p:spPr bwMode="auto">
          <a:xfrm>
            <a:off x="5330825" y="495300"/>
            <a:ext cx="210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Plateau Modulus</a:t>
            </a:r>
          </a:p>
        </p:txBody>
      </p:sp>
      <p:pic>
        <p:nvPicPr>
          <p:cNvPr id="6942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563" y="1714500"/>
            <a:ext cx="9542462" cy="684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94276" name="Rectangle 3"/>
          <p:cNvSpPr>
            <a:spLocks/>
          </p:cNvSpPr>
          <p:nvPr/>
        </p:nvSpPr>
        <p:spPr bwMode="auto">
          <a:xfrm>
            <a:off x="3008313" y="1117600"/>
            <a:ext cx="69786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Not Dependent on N, Depends on T and concentration</a:t>
            </a:r>
          </a:p>
        </p:txBody>
      </p:sp>
      <p:pic>
        <p:nvPicPr>
          <p:cNvPr id="6942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0950" y="4521200"/>
            <a:ext cx="2705100"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9A6BE77-D2A8-5B44-A3F0-97FCD665B9BF}" type="slidenum">
              <a:rPr lang="en-US"/>
              <a:pPr>
                <a:defRPr/>
              </a:pPr>
              <a:t>215</a:t>
            </a:fld>
            <a:endParaRPr lang="en-US"/>
          </a:p>
        </p:txBody>
      </p:sp>
      <p:sp>
        <p:nvSpPr>
          <p:cNvPr id="695298" name="Rectangle 1"/>
          <p:cNvSpPr>
            <a:spLocks/>
          </p:cNvSpPr>
          <p:nvPr/>
        </p:nvSpPr>
        <p:spPr bwMode="auto">
          <a:xfrm>
            <a:off x="3351213" y="1714500"/>
            <a:ext cx="62928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Kuhn Length- conformations of chains  &lt;R</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&gt; = l</a:t>
            </a:r>
            <a:r>
              <a:rPr lang="en-US" baseline="-6000">
                <a:solidFill>
                  <a:schemeClr val="tx1"/>
                </a:solidFill>
                <a:ea typeface="ＭＳ Ｐゴシック" charset="0"/>
                <a:cs typeface="ＭＳ Ｐゴシック" charset="0"/>
              </a:rPr>
              <a:t>K</a:t>
            </a:r>
            <a:r>
              <a:rPr lang="en-US">
                <a:solidFill>
                  <a:schemeClr val="tx1"/>
                </a:solidFill>
                <a:ea typeface="ＭＳ Ｐゴシック" charset="0"/>
                <a:cs typeface="ＭＳ Ｐゴシック" charset="0"/>
              </a:rPr>
              <a:t>L</a:t>
            </a:r>
          </a:p>
        </p:txBody>
      </p:sp>
      <p:sp>
        <p:nvSpPr>
          <p:cNvPr id="695299" name="Rectangle 2"/>
          <p:cNvSpPr>
            <a:spLocks/>
          </p:cNvSpPr>
          <p:nvPr/>
        </p:nvSpPr>
        <p:spPr bwMode="auto">
          <a:xfrm>
            <a:off x="1592263" y="4464050"/>
            <a:ext cx="917575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Packing Length- length were polymers interpenetrate  p = 1/(ρ</a:t>
            </a:r>
            <a:r>
              <a:rPr lang="en-US" baseline="-6000">
                <a:solidFill>
                  <a:schemeClr val="tx1"/>
                </a:solidFill>
                <a:ea typeface="ＭＳ Ｐゴシック" charset="0"/>
                <a:cs typeface="ＭＳ Ｐゴシック" charset="0"/>
              </a:rPr>
              <a:t>chain</a:t>
            </a:r>
            <a:r>
              <a:rPr lang="en-US">
                <a:solidFill>
                  <a:schemeClr val="tx1"/>
                </a:solidFill>
                <a:ea typeface="ＭＳ Ｐゴシック" charset="0"/>
                <a:cs typeface="ＭＳ Ｐゴシック" charset="0"/>
              </a:rPr>
              <a:t> &lt;R</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&gt;)</a:t>
            </a:r>
          </a:p>
          <a:p>
            <a:r>
              <a:rPr lang="en-US">
                <a:solidFill>
                  <a:schemeClr val="tx1"/>
                </a:solidFill>
                <a:ea typeface="ＭＳ Ｐゴシック" charset="0"/>
                <a:cs typeface="ＭＳ Ｐゴシック" charset="0"/>
              </a:rPr>
              <a:t>where ρ</a:t>
            </a:r>
            <a:r>
              <a:rPr lang="en-US" baseline="-6000">
                <a:solidFill>
                  <a:schemeClr val="tx1"/>
                </a:solidFill>
                <a:ea typeface="ＭＳ Ｐゴシック" charset="0"/>
                <a:cs typeface="ＭＳ Ｐゴシック" charset="0"/>
              </a:rPr>
              <a:t>chain</a:t>
            </a:r>
            <a:r>
              <a:rPr lang="en-US">
                <a:solidFill>
                  <a:schemeClr val="tx1"/>
                </a:solidFill>
                <a:ea typeface="ＭＳ Ｐゴシック" charset="0"/>
                <a:cs typeface="ＭＳ Ｐゴシック" charset="0"/>
              </a:rPr>
              <a:t> is the number density of monomers</a:t>
            </a:r>
          </a:p>
        </p:txBody>
      </p:sp>
    </p:spTree>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71D3EFD-4592-A148-9DF5-7F5A5646E86E}" type="slidenum">
              <a:rPr lang="en-US"/>
              <a:pPr>
                <a:defRPr/>
              </a:pPr>
              <a:t>216</a:t>
            </a:fld>
            <a:endParaRPr lang="en-US"/>
          </a:p>
        </p:txBody>
      </p:sp>
      <p:pic>
        <p:nvPicPr>
          <p:cNvPr id="69632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0400" y="977900"/>
            <a:ext cx="8915400" cy="596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96323" name="Rectangle 2"/>
          <p:cNvSpPr>
            <a:spLocks/>
          </p:cNvSpPr>
          <p:nvPr/>
        </p:nvSpPr>
        <p:spPr bwMode="auto">
          <a:xfrm>
            <a:off x="4770438" y="7785100"/>
            <a:ext cx="28956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this implies that d</a:t>
            </a:r>
            <a:r>
              <a:rPr lang="en-US" baseline="-6000">
                <a:solidFill>
                  <a:schemeClr val="tx1"/>
                </a:solidFill>
                <a:ea typeface="ＭＳ Ｐゴシック" charset="0"/>
                <a:cs typeface="ＭＳ Ｐゴシック" charset="0"/>
              </a:rPr>
              <a:t>T</a:t>
            </a:r>
            <a:r>
              <a:rPr lang="en-US">
                <a:solidFill>
                  <a:schemeClr val="tx1"/>
                </a:solidFill>
                <a:ea typeface="ＭＳ Ｐゴシック" charset="0"/>
                <a:cs typeface="ＭＳ Ｐゴシック" charset="0"/>
              </a:rPr>
              <a:t> ~ p</a:t>
            </a:r>
          </a:p>
        </p:txBody>
      </p:sp>
    </p:spTree>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46D185B6-C1F6-B340-A0E7-61D6A5B1DE4B}" type="slidenum">
              <a:rPr lang="en-US"/>
              <a:pPr>
                <a:defRPr/>
              </a:pPr>
              <a:t>217</a:t>
            </a:fld>
            <a:endParaRPr lang="en-US"/>
          </a:p>
        </p:txBody>
      </p:sp>
      <p:pic>
        <p:nvPicPr>
          <p:cNvPr id="69734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596900"/>
            <a:ext cx="4470400" cy="855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EEF4060A-32FE-2442-B675-AE4BE98F6DAF}" type="slidenum">
              <a:rPr lang="en-US"/>
              <a:pPr>
                <a:defRPr/>
              </a:pPr>
              <a:t>218</a:t>
            </a:fld>
            <a:endParaRPr lang="en-US"/>
          </a:p>
        </p:txBody>
      </p:sp>
    </p:spTree>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816A1FD5-DA88-8E49-96FB-6B4355B80260}" type="slidenum">
              <a:rPr lang="en-US"/>
              <a:pPr>
                <a:defRPr/>
              </a:pPr>
              <a:t>219</a:t>
            </a:fld>
            <a:endParaRPr lang="en-US"/>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7709EAED-143A-1046-BE3F-BDEEB4E1B5D7}" type="slidenum">
              <a:rPr lang="en-US"/>
              <a:pPr>
                <a:defRPr/>
              </a:pPr>
              <a:t>22</a:t>
            </a:fld>
            <a:endParaRPr lang="en-US"/>
          </a:p>
        </p:txBody>
      </p:sp>
      <p:pic>
        <p:nvPicPr>
          <p:cNvPr id="5509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381000"/>
            <a:ext cx="6324600" cy="867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091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0400" y="228600"/>
            <a:ext cx="2857500"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091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0"/>
            <a:ext cx="4394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0917"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21300" y="4660900"/>
            <a:ext cx="23495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0919" name="TextBox 7"/>
          <p:cNvSpPr txBox="1">
            <a:spLocks noChangeArrowheads="1"/>
          </p:cNvSpPr>
          <p:nvPr/>
        </p:nvSpPr>
        <p:spPr bwMode="auto">
          <a:xfrm>
            <a:off x="7131370" y="381000"/>
            <a:ext cx="318388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Flory-Huggins Equation</a:t>
            </a:r>
          </a:p>
        </p:txBody>
      </p:sp>
      <p:graphicFrame>
        <p:nvGraphicFramePr>
          <p:cNvPr id="550920" name="Object 8"/>
          <p:cNvGraphicFramePr>
            <a:graphicFrameLocks noChangeAspect="1"/>
          </p:cNvGraphicFramePr>
          <p:nvPr/>
        </p:nvGraphicFramePr>
        <p:xfrm>
          <a:off x="7493000" y="3200400"/>
          <a:ext cx="1060450" cy="744538"/>
        </p:xfrm>
        <a:graphic>
          <a:graphicData uri="http://schemas.openxmlformats.org/presentationml/2006/ole">
            <mc:AlternateContent xmlns:mc="http://schemas.openxmlformats.org/markup-compatibility/2006">
              <mc:Choice xmlns:v="urn:schemas-microsoft-com:vml" Requires="v">
                <p:oleObj name="Equation" r:id="rId6" imgW="596900" imgH="419100" progId="Equation.3">
                  <p:embed/>
                </p:oleObj>
              </mc:Choice>
              <mc:Fallback>
                <p:oleObj name="Equation" r:id="rId6" imgW="596900" imgH="419100" progId="Equation.3">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3000" y="3200400"/>
                        <a:ext cx="1060450" cy="74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50921" name="TextBox 9"/>
          <p:cNvSpPr txBox="1">
            <a:spLocks noChangeArrowheads="1"/>
          </p:cNvSpPr>
          <p:nvPr/>
        </p:nvSpPr>
        <p:spPr bwMode="auto">
          <a:xfrm>
            <a:off x="8627144" y="3276600"/>
            <a:ext cx="229101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Miscibility Limit</a:t>
            </a:r>
          </a:p>
          <a:p>
            <a:pPr eaLnBrk="1" hangingPunct="1"/>
            <a:r>
              <a:rPr lang="en-US" dirty="0">
                <a:latin typeface="Times New Roman" panose="02020603050405020304" pitchFamily="18" charset="0"/>
                <a:cs typeface="Times New Roman" panose="02020603050405020304" pitchFamily="18" charset="0"/>
              </a:rPr>
              <a:t>Binodal</a:t>
            </a:r>
          </a:p>
        </p:txBody>
      </p:sp>
      <p:graphicFrame>
        <p:nvGraphicFramePr>
          <p:cNvPr id="550922" name="Object 10"/>
          <p:cNvGraphicFramePr>
            <a:graphicFrameLocks noChangeAspect="1"/>
          </p:cNvGraphicFramePr>
          <p:nvPr/>
        </p:nvGraphicFramePr>
        <p:xfrm>
          <a:off x="7416800" y="4572000"/>
          <a:ext cx="1122363" cy="755650"/>
        </p:xfrm>
        <a:graphic>
          <a:graphicData uri="http://schemas.openxmlformats.org/presentationml/2006/ole">
            <mc:AlternateContent xmlns:mc="http://schemas.openxmlformats.org/markup-compatibility/2006">
              <mc:Choice xmlns:v="urn:schemas-microsoft-com:vml" Requires="v">
                <p:oleObj name="Equation" r:id="rId8" imgW="660400" imgH="444500" progId="Equation.3">
                  <p:embed/>
                </p:oleObj>
              </mc:Choice>
              <mc:Fallback>
                <p:oleObj name="Equation" r:id="rId8" imgW="660400" imgH="444500" progId="Equation.3">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16800" y="4572000"/>
                        <a:ext cx="11223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50923" name="TextBox 17"/>
          <p:cNvSpPr txBox="1">
            <a:spLocks noChangeArrowheads="1"/>
          </p:cNvSpPr>
          <p:nvPr/>
        </p:nvSpPr>
        <p:spPr bwMode="auto">
          <a:xfrm>
            <a:off x="9067812" y="4724400"/>
            <a:ext cx="127791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Spinodal</a:t>
            </a:r>
          </a:p>
        </p:txBody>
      </p:sp>
      <p:graphicFrame>
        <p:nvGraphicFramePr>
          <p:cNvPr id="550924" name="Object 11"/>
          <p:cNvGraphicFramePr>
            <a:graphicFrameLocks noChangeAspect="1"/>
          </p:cNvGraphicFramePr>
          <p:nvPr/>
        </p:nvGraphicFramePr>
        <p:xfrm>
          <a:off x="7340600" y="6096000"/>
          <a:ext cx="990600" cy="679450"/>
        </p:xfrm>
        <a:graphic>
          <a:graphicData uri="http://schemas.openxmlformats.org/presentationml/2006/ole">
            <mc:AlternateContent xmlns:mc="http://schemas.openxmlformats.org/markup-compatibility/2006">
              <mc:Choice xmlns:v="urn:schemas-microsoft-com:vml" Requires="v">
                <p:oleObj name="Equation" r:id="rId10" imgW="647700" imgH="444500" progId="Equation.3">
                  <p:embed/>
                </p:oleObj>
              </mc:Choice>
              <mc:Fallback>
                <p:oleObj name="Equation" r:id="rId10" imgW="647700" imgH="444500" progId="Equation.3">
                  <p:embed/>
                  <p:pic>
                    <p:nvPicPr>
                      <p:cNvPr id="0"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40600" y="6096000"/>
                        <a:ext cx="990600" cy="67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50925" name="TextBox 19"/>
          <p:cNvSpPr txBox="1">
            <a:spLocks noChangeArrowheads="1"/>
          </p:cNvSpPr>
          <p:nvPr/>
        </p:nvSpPr>
        <p:spPr bwMode="auto">
          <a:xfrm>
            <a:off x="8788400" y="6248400"/>
            <a:ext cx="18256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Critical Point</a:t>
            </a:r>
          </a:p>
        </p:txBody>
      </p:sp>
      <p:sp>
        <p:nvSpPr>
          <p:cNvPr id="550926" name="TextBox 12"/>
          <p:cNvSpPr txBox="1">
            <a:spLocks noChangeArrowheads="1"/>
          </p:cNvSpPr>
          <p:nvPr/>
        </p:nvSpPr>
        <p:spPr bwMode="auto">
          <a:xfrm>
            <a:off x="8086573" y="7467600"/>
            <a:ext cx="328166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All three equalities apply</a:t>
            </a:r>
          </a:p>
          <a:p>
            <a:pPr eaLnBrk="1" hangingPunct="1"/>
            <a:r>
              <a:rPr lang="en-US">
                <a:latin typeface="Times New Roman" panose="02020603050405020304" pitchFamily="18" charset="0"/>
                <a:cs typeface="Times New Roman" panose="02020603050405020304" pitchFamily="18" charset="0"/>
              </a:rPr>
              <a:t>At the critical point</a:t>
            </a:r>
          </a:p>
        </p:txBody>
      </p:sp>
      <p:sp>
        <p:nvSpPr>
          <p:cNvPr id="550927" name="Rectangle 1"/>
          <p:cNvSpPr>
            <a:spLocks noChangeArrowheads="1"/>
          </p:cNvSpPr>
          <p:nvPr/>
        </p:nvSpPr>
        <p:spPr bwMode="auto">
          <a:xfrm>
            <a:off x="6475413" y="8915400"/>
            <a:ext cx="6502400"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500">
                <a:hlinkClick r:id="rId12"/>
              </a:rPr>
              <a:t>http://rkt.chem.ox.ac.uk/lectures/liqsolns/regular_solutions.html</a:t>
            </a:r>
            <a:endParaRPr lang="en-US" sz="1500"/>
          </a:p>
        </p:txBody>
      </p:sp>
      <p:pic>
        <p:nvPicPr>
          <p:cNvPr id="17" name="Picture 16">
            <a:extLst>
              <a:ext uri="{FF2B5EF4-FFF2-40B4-BE49-F238E27FC236}">
                <a16:creationId xmlns:a16="http://schemas.microsoft.com/office/drawing/2014/main" id="{A1884054-3CC9-E344-9622-68098C0DAC7F}"/>
              </a:ext>
            </a:extLst>
          </p:cNvPr>
          <p:cNvPicPr>
            <a:picLocks noChangeAspect="1"/>
          </p:cNvPicPr>
          <p:nvPr/>
        </p:nvPicPr>
        <p:blipFill>
          <a:blip r:embed="rId13"/>
          <a:stretch>
            <a:fillRect/>
          </a:stretch>
        </p:blipFill>
        <p:spPr>
          <a:xfrm>
            <a:off x="8102992" y="2412457"/>
            <a:ext cx="4434692" cy="483964"/>
          </a:xfrm>
          <a:prstGeom prst="rect">
            <a:avLst/>
          </a:prstGeom>
        </p:spPr>
      </p:pic>
      <p:sp>
        <p:nvSpPr>
          <p:cNvPr id="2" name="TextBox 1">
            <a:extLst>
              <a:ext uri="{FF2B5EF4-FFF2-40B4-BE49-F238E27FC236}">
                <a16:creationId xmlns:a16="http://schemas.microsoft.com/office/drawing/2014/main" id="{7F5EA748-152A-EA48-B15F-ED39C50D70DD}"/>
              </a:ext>
            </a:extLst>
          </p:cNvPr>
          <p:cNvSpPr txBox="1"/>
          <p:nvPr/>
        </p:nvSpPr>
        <p:spPr>
          <a:xfrm>
            <a:off x="8723312" y="2242569"/>
            <a:ext cx="2807179"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Hildebrandt Regular Solution Model</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D3859C2-DBA4-33EE-6FC2-8AC4E886AFA0}"/>
                  </a:ext>
                </a:extLst>
              </p:cNvPr>
              <p:cNvSpPr txBox="1"/>
              <p:nvPr/>
            </p:nvSpPr>
            <p:spPr>
              <a:xfrm>
                <a:off x="3251200" y="4127500"/>
                <a:ext cx="6832600" cy="8465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836967"/>
                              </a:solidFill>
                              <a:latin typeface="Cambria Math" panose="02040503050406030204" pitchFamily="18" charset="0"/>
                            </a:rPr>
                          </m:ctrlPr>
                        </m:fPr>
                        <m:num>
                          <m:r>
                            <a:rPr lang="en-US" i="1">
                              <a:latin typeface="Cambria Math" panose="02040503050406030204" pitchFamily="18" charset="0"/>
                            </a:rPr>
                            <m:t>𝑃𝑉</m:t>
                          </m:r>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𝑘𝑇𝑁</m:t>
                              </m:r>
                            </m:e>
                            <m:sub>
                              <m:r>
                                <a:rPr lang="en-US" i="1">
                                  <a:latin typeface="Cambria Math" panose="02040503050406030204" pitchFamily="18" charset="0"/>
                                </a:rPr>
                                <m:t>𝐶𝑒𝑙𝑙𝑠</m:t>
                              </m:r>
                            </m:sub>
                          </m:sSub>
                        </m:den>
                      </m:f>
                    </m:oMath>
                  </m:oMathPara>
                </a14:m>
                <a:endParaRPr lang="en-US" dirty="0"/>
              </a:p>
            </p:txBody>
          </p:sp>
        </mc:Choice>
        <mc:Fallback xmlns="">
          <p:sp>
            <p:nvSpPr>
              <p:cNvPr id="5" name="TextBox 4">
                <a:extLst>
                  <a:ext uri="{FF2B5EF4-FFF2-40B4-BE49-F238E27FC236}">
                    <a16:creationId xmlns:a16="http://schemas.microsoft.com/office/drawing/2014/main" id="{3D3859C2-DBA4-33EE-6FC2-8AC4E886AFA0}"/>
                  </a:ext>
                </a:extLst>
              </p:cNvPr>
              <p:cNvSpPr txBox="1">
                <a:spLocks noRot="1" noChangeAspect="1" noMove="1" noResize="1" noEditPoints="1" noAdjustHandles="1" noChangeArrowheads="1" noChangeShapeType="1" noTextEdit="1"/>
              </p:cNvSpPr>
              <p:nvPr/>
            </p:nvSpPr>
            <p:spPr>
              <a:xfrm>
                <a:off x="3251200" y="4127500"/>
                <a:ext cx="6832600" cy="846578"/>
              </a:xfrm>
              <a:prstGeom prst="rect">
                <a:avLst/>
              </a:prstGeom>
              <a:blipFill>
                <a:blip r:embed="rId14"/>
                <a:stretch>
                  <a:fillRect b="-2941"/>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336ED6D0-D738-59D4-0A24-96367720AB43}"/>
              </a:ext>
            </a:extLst>
          </p:cNvPr>
          <p:cNvGrpSpPr/>
          <p:nvPr/>
        </p:nvGrpSpPr>
        <p:grpSpPr>
          <a:xfrm>
            <a:off x="4695824" y="990600"/>
            <a:ext cx="8131176" cy="1206500"/>
            <a:chOff x="4695824" y="990600"/>
            <a:chExt cx="8131176" cy="1206500"/>
          </a:xfrm>
        </p:grpSpPr>
        <p:graphicFrame>
          <p:nvGraphicFramePr>
            <p:cNvPr id="550918" name="Object 6"/>
            <p:cNvGraphicFramePr>
              <a:graphicFrameLocks noChangeAspect="1"/>
            </p:cNvGraphicFramePr>
            <p:nvPr>
              <p:extLst>
                <p:ext uri="{D42A27DB-BD31-4B8C-83A1-F6EECF244321}">
                  <p14:modId xmlns:p14="http://schemas.microsoft.com/office/powerpoint/2010/main" val="30372753"/>
                </p:ext>
              </p:extLst>
            </p:nvPr>
          </p:nvGraphicFramePr>
          <p:xfrm>
            <a:off x="4695824" y="990600"/>
            <a:ext cx="6564313" cy="1206500"/>
          </p:xfrm>
          <a:graphic>
            <a:graphicData uri="http://schemas.openxmlformats.org/presentationml/2006/ole">
              <mc:AlternateContent xmlns:mc="http://schemas.openxmlformats.org/markup-compatibility/2006">
                <mc:Choice xmlns:v="urn:schemas-microsoft-com:vml" Requires="v">
                  <p:oleObj name="Equation" r:id="rId15" imgW="2349500" imgH="431800" progId="Equation.3">
                    <p:embed/>
                  </p:oleObj>
                </mc:Choice>
                <mc:Fallback>
                  <p:oleObj name="Equation" r:id="rId15" imgW="2349500" imgH="431800" progId="Equation.3">
                    <p:embed/>
                    <p:pic>
                      <p:nvPicPr>
                        <p:cNvPr id="0" name="Object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95824" y="990600"/>
                          <a:ext cx="6564313"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6" name="Picture 5">
              <a:extLst>
                <a:ext uri="{FF2B5EF4-FFF2-40B4-BE49-F238E27FC236}">
                  <a16:creationId xmlns:a16="http://schemas.microsoft.com/office/drawing/2014/main" id="{3F9AD14E-9BF5-FAF4-91DE-A1FF1B4DF7DB}"/>
                </a:ext>
              </a:extLst>
            </p:cNvPr>
            <p:cNvPicPr>
              <a:picLocks noChangeAspect="1"/>
            </p:cNvPicPr>
            <p:nvPr/>
          </p:nvPicPr>
          <p:blipFill>
            <a:blip r:embed="rId17"/>
            <a:stretch>
              <a:fillRect/>
            </a:stretch>
          </p:blipFill>
          <p:spPr>
            <a:xfrm>
              <a:off x="11303000" y="1143000"/>
              <a:ext cx="1524000" cy="907353"/>
            </a:xfrm>
            <a:prstGeom prst="rect">
              <a:avLst/>
            </a:prstGeom>
          </p:spPr>
        </p:pic>
      </p:grpSp>
    </p:spTree>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E5CFE4BD-8843-F349-8B5E-59FC1170FEC3}" type="slidenum">
              <a:rPr lang="en-US"/>
              <a:pPr>
                <a:defRPr/>
              </a:pPr>
              <a:t>220</a:t>
            </a:fld>
            <a:endParaRPr lang="en-US"/>
          </a:p>
        </p:txBody>
      </p:sp>
    </p:spTree>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E7B9A8C4-8C1B-0841-9946-3F40D89B9886}" type="slidenum">
              <a:rPr lang="en-US"/>
              <a:pPr>
                <a:defRPr/>
              </a:pPr>
              <a:t>221</a:t>
            </a:fld>
            <a:endParaRPr lang="en-US"/>
          </a:p>
        </p:txBody>
      </p:sp>
      <p:sp>
        <p:nvSpPr>
          <p:cNvPr id="701442" name="Rectangle 1"/>
          <p:cNvSpPr>
            <a:spLocks/>
          </p:cNvSpPr>
          <p:nvPr/>
        </p:nvSpPr>
        <p:spPr bwMode="auto">
          <a:xfrm>
            <a:off x="2808288" y="571500"/>
            <a:ext cx="73787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McLeish/Milner/Read/Larsen Hierarchical Relaxation Model</a:t>
            </a:r>
          </a:p>
        </p:txBody>
      </p:sp>
      <p:sp>
        <p:nvSpPr>
          <p:cNvPr id="701443" name="Rectangle 2"/>
          <p:cNvSpPr>
            <a:spLocks/>
          </p:cNvSpPr>
          <p:nvPr/>
        </p:nvSpPr>
        <p:spPr bwMode="auto">
          <a:xfrm>
            <a:off x="850900" y="8636000"/>
            <a:ext cx="115189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u="sng">
                <a:solidFill>
                  <a:schemeClr val="tx1"/>
                </a:solidFill>
                <a:ea typeface="ＭＳ Ｐゴシック" charset="0"/>
                <a:cs typeface="ＭＳ Ｐゴシック" charset="0"/>
                <a:hlinkClick r:id="rId2"/>
              </a:rPr>
              <a:t>http://www.engin.umich.edu/dept/che/research/larson/downloads/Hierarchical-3.0-manual.pdf</a:t>
            </a:r>
            <a:endParaRPr lang="en-US" u="sng">
              <a:solidFill>
                <a:schemeClr val="tx1"/>
              </a:solidFill>
              <a:ea typeface="ＭＳ Ｐゴシック" charset="0"/>
              <a:cs typeface="ＭＳ Ｐゴシック" charset="0"/>
            </a:endParaRPr>
          </a:p>
        </p:txBody>
      </p:sp>
      <p:pic>
        <p:nvPicPr>
          <p:cNvPr id="7014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4900" y="1854200"/>
            <a:ext cx="5473700" cy="523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14BF12D-361E-9646-B7F6-7B8A3BC7FCBE}" type="slidenum">
              <a:rPr lang="en-US"/>
              <a:pPr>
                <a:defRPr/>
              </a:pPr>
              <a:t>222</a:t>
            </a:fld>
            <a:endParaRPr lang="en-US"/>
          </a:p>
        </p:txBody>
      </p:sp>
      <p:sp>
        <p:nvSpPr>
          <p:cNvPr id="702466" name="Rectangle 1">
            <a:hlinkClick r:id="rId2"/>
          </p:cNvPr>
          <p:cNvSpPr>
            <a:spLocks/>
          </p:cNvSpPr>
          <p:nvPr/>
        </p:nvSpPr>
        <p:spPr bwMode="auto">
          <a:xfrm>
            <a:off x="5307013" y="4660900"/>
            <a:ext cx="23812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Block Copolymers</a:t>
            </a:r>
          </a:p>
        </p:txBody>
      </p:sp>
      <p:sp>
        <p:nvSpPr>
          <p:cNvPr id="702467" name="Rectangle 2"/>
          <p:cNvSpPr>
            <a:spLocks/>
          </p:cNvSpPr>
          <p:nvPr/>
        </p:nvSpPr>
        <p:spPr bwMode="auto">
          <a:xfrm>
            <a:off x="4010025" y="5226050"/>
            <a:ext cx="49657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2"/>
              </a:rPr>
              <a:t>http://www.eng.uc.edu/~gbeaucag/Classes/MorphologyofComplexMaterials/BCP%20Section.pdf</a:t>
            </a:r>
            <a:endParaRPr lang="en-US" sz="1000" u="sng">
              <a:solidFill>
                <a:schemeClr val="tx1"/>
              </a:solidFill>
              <a:ea typeface="ＭＳ Ｐゴシック" charset="0"/>
              <a:cs typeface="ＭＳ Ｐゴシック" charset="0"/>
            </a:endParaRPr>
          </a:p>
        </p:txBody>
      </p:sp>
    </p:spTree>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pPr>
              <a:defRPr/>
            </a:pPr>
            <a:fld id="{C2E960ED-D923-E14F-B730-E77547776F12}" type="slidenum">
              <a:rPr lang="en-US"/>
              <a:pPr>
                <a:defRPr/>
              </a:pPr>
              <a:t>223</a:t>
            </a:fld>
            <a:endParaRPr lang="en-US"/>
          </a:p>
        </p:txBody>
      </p:sp>
      <p:pic>
        <p:nvPicPr>
          <p:cNvPr id="70349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0600" y="2336800"/>
            <a:ext cx="4673600" cy="173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03491" name="Rectangle 2"/>
          <p:cNvSpPr>
            <a:spLocks/>
          </p:cNvSpPr>
          <p:nvPr/>
        </p:nvSpPr>
        <p:spPr bwMode="auto">
          <a:xfrm>
            <a:off x="4933950" y="304800"/>
            <a:ext cx="28987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Block Copolymers</a:t>
            </a:r>
          </a:p>
        </p:txBody>
      </p:sp>
      <p:sp>
        <p:nvSpPr>
          <p:cNvPr id="703492" name="Rectangle 3"/>
          <p:cNvSpPr>
            <a:spLocks/>
          </p:cNvSpPr>
          <p:nvPr/>
        </p:nvSpPr>
        <p:spPr bwMode="auto">
          <a:xfrm>
            <a:off x="8883650" y="1498600"/>
            <a:ext cx="15779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SBR Rubber</a:t>
            </a:r>
          </a:p>
        </p:txBody>
      </p:sp>
      <p:pic>
        <p:nvPicPr>
          <p:cNvPr id="70349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3600" y="4876800"/>
            <a:ext cx="2857500"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0349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213" y="2755900"/>
            <a:ext cx="4979987" cy="424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0349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6800" y="7137400"/>
            <a:ext cx="3403600" cy="238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B2CB37E-90E1-A74B-9251-FB17D7DF80ED}" type="slidenum">
              <a:rPr lang="en-US"/>
              <a:pPr>
                <a:defRPr/>
              </a:pPr>
              <a:t>224</a:t>
            </a:fld>
            <a:endParaRPr lang="en-US"/>
          </a:p>
        </p:txBody>
      </p:sp>
      <p:pic>
        <p:nvPicPr>
          <p:cNvPr id="70451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7300" y="2159000"/>
            <a:ext cx="5410200" cy="542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04515" name="Rectangle 2"/>
          <p:cNvSpPr>
            <a:spLocks/>
          </p:cNvSpPr>
          <p:nvPr/>
        </p:nvSpPr>
        <p:spPr bwMode="auto">
          <a:xfrm>
            <a:off x="3883025" y="9048750"/>
            <a:ext cx="5221288"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100" u="sng">
                <a:solidFill>
                  <a:schemeClr val="tx1"/>
                </a:solidFill>
                <a:ea typeface="ＭＳ Ｐゴシック" charset="0"/>
                <a:cs typeface="ＭＳ Ｐゴシック" charset="0"/>
                <a:hlinkClick r:id="rId3"/>
              </a:rPr>
              <a:t>http://www.eng.uc.edu/~gbeaucag/Classes/MorphologyofComplexMaterials/Amphiphilic.pdf</a:t>
            </a:r>
            <a:endParaRPr lang="en-US" sz="1100" u="sng">
              <a:solidFill>
                <a:schemeClr val="tx1"/>
              </a:solidFill>
              <a:ea typeface="ＭＳ Ｐゴシック" charset="0"/>
              <a:cs typeface="ＭＳ Ｐゴシック" charset="0"/>
            </a:endParaRPr>
          </a:p>
        </p:txBody>
      </p:sp>
    </p:spTree>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56B8AD7-10F5-7542-92C5-F7F560D64FAC}" type="slidenum">
              <a:rPr lang="en-US"/>
              <a:pPr>
                <a:defRPr/>
              </a:pPr>
              <a:t>225</a:t>
            </a:fld>
            <a:endParaRPr lang="en-US"/>
          </a:p>
        </p:txBody>
      </p:sp>
      <p:pic>
        <p:nvPicPr>
          <p:cNvPr id="70553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500" y="2171700"/>
            <a:ext cx="6273800" cy="539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05539" name="Rectangle 2"/>
          <p:cNvSpPr>
            <a:spLocks/>
          </p:cNvSpPr>
          <p:nvPr/>
        </p:nvSpPr>
        <p:spPr bwMode="auto">
          <a:xfrm>
            <a:off x="3475038" y="8940800"/>
            <a:ext cx="6048375"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200" u="sng">
                <a:solidFill>
                  <a:schemeClr val="tx1"/>
                </a:solidFill>
                <a:ea typeface="ＭＳ Ｐゴシック" charset="0"/>
                <a:cs typeface="ＭＳ Ｐゴシック" charset="0"/>
                <a:hlinkClick r:id="rId3"/>
              </a:rPr>
              <a:t>http://www.eng.uc.edu/~gbeaucag/Classes/MorphologyofComplexMaterials/BCP%20Modeling.pdf</a:t>
            </a:r>
            <a:endParaRPr lang="en-US" sz="1200" u="sng">
              <a:solidFill>
                <a:schemeClr val="tx1"/>
              </a:solidFill>
              <a:ea typeface="ＭＳ Ｐゴシック" charset="0"/>
              <a:cs typeface="ＭＳ Ｐゴシック" charset="0"/>
            </a:endParaRPr>
          </a:p>
        </p:txBody>
      </p:sp>
    </p:spTree>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A5DE7BEA-E25D-6C42-B8B1-C98BF3AA7E12}" type="slidenum">
              <a:rPr lang="en-US"/>
              <a:pPr>
                <a:defRPr/>
              </a:pPr>
              <a:t>226</a:t>
            </a:fld>
            <a:endParaRPr lang="en-US"/>
          </a:p>
        </p:txBody>
      </p:sp>
      <p:sp>
        <p:nvSpPr>
          <p:cNvPr id="706562" name="Rectangle 1"/>
          <p:cNvSpPr>
            <a:spLocks/>
          </p:cNvSpPr>
          <p:nvPr/>
        </p:nvSpPr>
        <p:spPr bwMode="auto">
          <a:xfrm>
            <a:off x="3205163" y="228600"/>
            <a:ext cx="63563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Hierarchy in BCP</a:t>
            </a:r>
            <a:r>
              <a:rPr lang="ja-JP" altLang="en-US" b="1">
                <a:solidFill>
                  <a:schemeClr val="tx1"/>
                </a:solidFill>
                <a:latin typeface="Arial" charset="0"/>
                <a:ea typeface="ＭＳ Ｐゴシック" charset="0"/>
                <a:cs typeface="ＭＳ Ｐゴシック" charset="0"/>
              </a:rPr>
              <a:t>’</a:t>
            </a:r>
            <a:r>
              <a:rPr lang="en-US" altLang="ja-JP" b="1">
                <a:solidFill>
                  <a:schemeClr val="tx1"/>
                </a:solidFill>
                <a:cs typeface="Gill Sans" charset="0"/>
              </a:rPr>
              <a:t>s and Micellar Systems</a:t>
            </a:r>
            <a:endParaRPr lang="en-US" b="1">
              <a:solidFill>
                <a:schemeClr val="tx1"/>
              </a:solidFill>
              <a:cs typeface="Gill Sans" charset="0"/>
            </a:endParaRPr>
          </a:p>
        </p:txBody>
      </p:sp>
      <p:sp>
        <p:nvSpPr>
          <p:cNvPr id="706563" name="Rectangle 2"/>
          <p:cNvSpPr>
            <a:spLocks/>
          </p:cNvSpPr>
          <p:nvPr/>
        </p:nvSpPr>
        <p:spPr bwMode="auto">
          <a:xfrm>
            <a:off x="565150" y="4267200"/>
            <a:ext cx="11864975"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We consider primary structure as the block nature of the polymer chain.</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This is similar to hydrophobic and hydrophilic interactions in proteins.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These cause a secondary self-organization into rods/spheres/sheets.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A tertiary organizaiton of these secondary structures occurs.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There are some similarities to proteins but BCP</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s are extremely simple systems by comparison.</a:t>
            </a:r>
            <a:endParaRPr lang="en-US">
              <a:solidFill>
                <a:schemeClr val="tx1"/>
              </a:solidFill>
              <a:cs typeface="Gill Sans" charset="0"/>
            </a:endParaRPr>
          </a:p>
        </p:txBody>
      </p:sp>
      <p:pic>
        <p:nvPicPr>
          <p:cNvPr id="70656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5400" y="1600200"/>
            <a:ext cx="48387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06565" name="Rectangle 4"/>
          <p:cNvSpPr>
            <a:spLocks/>
          </p:cNvSpPr>
          <p:nvPr/>
        </p:nvSpPr>
        <p:spPr bwMode="auto">
          <a:xfrm>
            <a:off x="3767138" y="2844800"/>
            <a:ext cx="49784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Pluronics (PEO/PPO block copolymers)</a:t>
            </a:r>
          </a:p>
        </p:txBody>
      </p:sp>
    </p:spTree>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pPr>
              <a:defRPr/>
            </a:pPr>
            <a:fld id="{A09D5876-8CF1-904C-9BF7-795B50167EDC}" type="slidenum">
              <a:rPr lang="en-US"/>
              <a:pPr>
                <a:defRPr/>
              </a:pPr>
              <a:t>227</a:t>
            </a:fld>
            <a:endParaRPr lang="en-US"/>
          </a:p>
        </p:txBody>
      </p:sp>
      <p:sp>
        <p:nvSpPr>
          <p:cNvPr id="707586" name="Rectangle 1"/>
          <p:cNvSpPr>
            <a:spLocks/>
          </p:cNvSpPr>
          <p:nvPr/>
        </p:nvSpPr>
        <p:spPr bwMode="auto">
          <a:xfrm>
            <a:off x="2782888" y="558800"/>
            <a:ext cx="74295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What is the size of a Block Copolymer Domain?</a:t>
            </a:r>
          </a:p>
        </p:txBody>
      </p:sp>
      <p:sp>
        <p:nvSpPr>
          <p:cNvPr id="707587" name="Rectangle 2"/>
          <p:cNvSpPr>
            <a:spLocks/>
          </p:cNvSpPr>
          <p:nvPr/>
        </p:nvSpPr>
        <p:spPr bwMode="auto">
          <a:xfrm>
            <a:off x="2268538" y="2692400"/>
            <a:ext cx="9494837"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r>
              <a:rPr lang="en-US">
                <a:solidFill>
                  <a:schemeClr val="tx1"/>
                </a:solidFill>
                <a:ea typeface="ＭＳ Ｐゴシック" charset="0"/>
                <a:cs typeface="ＭＳ Ｐゴシック" charset="0"/>
              </a:rPr>
              <a:t>-For and symmetric A-B block copolymer</a:t>
            </a:r>
          </a:p>
          <a:p>
            <a:pPr algn="l"/>
            <a:r>
              <a:rPr lang="en-US">
                <a:solidFill>
                  <a:schemeClr val="tx1"/>
                </a:solidFill>
                <a:ea typeface="ＭＳ Ｐゴシック" charset="0"/>
                <a:cs typeface="ＭＳ Ｐゴシック" charset="0"/>
              </a:rPr>
              <a:t>-Consider a lamellar structure with Φ = 1/2</a:t>
            </a:r>
          </a:p>
          <a:p>
            <a:pPr algn="l"/>
            <a:r>
              <a:rPr lang="en-US">
                <a:solidFill>
                  <a:schemeClr val="tx1"/>
                </a:solidFill>
                <a:ea typeface="ＭＳ Ｐゴシック" charset="0"/>
                <a:cs typeface="ＭＳ Ｐゴシック" charset="0"/>
              </a:rPr>
              <a:t>-Layer thickness D in a cube of edge length L, surface energy σ</a:t>
            </a:r>
          </a:p>
          <a:p>
            <a:pPr algn="l"/>
            <a:r>
              <a:rPr lang="en-US">
                <a:solidFill>
                  <a:schemeClr val="tx1"/>
                </a:solidFill>
                <a:ea typeface="ＭＳ Ｐゴシック" charset="0"/>
                <a:cs typeface="ＭＳ Ｐゴシック" charset="0"/>
              </a:rPr>
              <a:t>-                         so larger D means less surface and a lower Free Energy F.</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-The polymer chain is stretched as D increases.  The free energy of </a:t>
            </a:r>
          </a:p>
          <a:p>
            <a:pPr algn="l"/>
            <a:r>
              <a:rPr lang="en-US">
                <a:solidFill>
                  <a:schemeClr val="tx1"/>
                </a:solidFill>
                <a:ea typeface="ＭＳ Ｐゴシック" charset="0"/>
                <a:cs typeface="ＭＳ Ｐゴシック" charset="0"/>
              </a:rPr>
              <a:t>a stretched chain as a function of the extension length D is given by</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                         where N is the degree of polymerization for A or B,</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b is the step length per N unit, νc is the excluded volume for a unit step</a:t>
            </a:r>
          </a:p>
          <a:p>
            <a:pPr algn="l"/>
            <a:r>
              <a:rPr lang="en-US">
                <a:solidFill>
                  <a:schemeClr val="tx1"/>
                </a:solidFill>
                <a:ea typeface="ＭＳ Ｐゴシック" charset="0"/>
                <a:cs typeface="ＭＳ Ｐゴシック" charset="0"/>
              </a:rPr>
              <a:t>So the stretching free energy, F, increases with D</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 </a:t>
            </a:r>
          </a:p>
          <a:p>
            <a:pPr algn="l"/>
            <a:r>
              <a:rPr lang="en-US">
                <a:solidFill>
                  <a:schemeClr val="tx1"/>
                </a:solidFill>
                <a:ea typeface="ＭＳ Ｐゴシック" charset="0"/>
                <a:cs typeface="ＭＳ Ｐゴシック" charset="0"/>
              </a:rPr>
              <a:t> </a:t>
            </a:r>
          </a:p>
          <a:p>
            <a:pPr algn="l"/>
            <a:r>
              <a:rPr lang="en-US">
                <a:solidFill>
                  <a:schemeClr val="tx1"/>
                </a:solidFill>
                <a:ea typeface="ＭＳ Ｐゴシック" charset="0"/>
                <a:cs typeface="ＭＳ Ｐゴシック" charset="0"/>
              </a:rPr>
              <a:t>-To minimize the free energies we have</a:t>
            </a:r>
          </a:p>
        </p:txBody>
      </p:sp>
      <p:sp>
        <p:nvSpPr>
          <p:cNvPr id="707588" name="Rectangle 3"/>
          <p:cNvSpPr>
            <a:spLocks/>
          </p:cNvSpPr>
          <p:nvPr/>
        </p:nvSpPr>
        <p:spPr bwMode="auto">
          <a:xfrm>
            <a:off x="4448175" y="984250"/>
            <a:ext cx="3463925"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500">
                <a:solidFill>
                  <a:schemeClr val="tx1"/>
                </a:solidFill>
                <a:ea typeface="ＭＳ Ｐゴシック" charset="0"/>
                <a:cs typeface="ＭＳ Ｐゴシック" charset="0"/>
              </a:rPr>
              <a:t>Masao Doi, Introduction to Polymer Physics</a:t>
            </a:r>
          </a:p>
        </p:txBody>
      </p:sp>
      <p:pic>
        <p:nvPicPr>
          <p:cNvPr id="70758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125" y="4013200"/>
            <a:ext cx="1689100" cy="63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0759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5491163"/>
            <a:ext cx="192405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0759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3950" y="7269163"/>
            <a:ext cx="2298700" cy="71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pPr>
              <a:defRPr/>
            </a:pPr>
            <a:fld id="{AF402E97-B652-D64D-BD41-B679AE4C58B6}" type="slidenum">
              <a:rPr lang="en-US"/>
              <a:pPr>
                <a:defRPr/>
              </a:pPr>
              <a:t>228</a:t>
            </a:fld>
            <a:endParaRPr lang="en-US"/>
          </a:p>
        </p:txBody>
      </p:sp>
    </p:spTree>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FCB250A4-8D9E-4B4C-9D2D-90DE7507B5E2}" type="slidenum">
              <a:rPr lang="en-US"/>
              <a:pPr>
                <a:defRPr/>
              </a:pPr>
              <a:t>229</a:t>
            </a:fld>
            <a:endParaRPr lang="en-US"/>
          </a:p>
        </p:txBody>
      </p:sp>
      <p:sp>
        <p:nvSpPr>
          <p:cNvPr id="709634" name="Rectangle 1"/>
          <p:cNvSpPr>
            <a:spLocks/>
          </p:cNvSpPr>
          <p:nvPr/>
        </p:nvSpPr>
        <p:spPr bwMode="auto">
          <a:xfrm>
            <a:off x="3463925" y="482600"/>
            <a:ext cx="6296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Chain Scaling (Long-Range Interactions)</a:t>
            </a:r>
          </a:p>
        </p:txBody>
      </p:sp>
      <p:sp>
        <p:nvSpPr>
          <p:cNvPr id="709635" name="Rectangle 2"/>
          <p:cNvSpPr>
            <a:spLocks/>
          </p:cNvSpPr>
          <p:nvPr/>
        </p:nvSpPr>
        <p:spPr bwMode="auto">
          <a:xfrm>
            <a:off x="-111125" y="1231900"/>
            <a:ext cx="12990513"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Long-range interactions are interactions of chain units separated by such a</a:t>
            </a:r>
          </a:p>
          <a:p>
            <a:r>
              <a:rPr lang="en-US">
                <a:solidFill>
                  <a:schemeClr val="tx1"/>
                </a:solidFill>
                <a:ea typeface="ＭＳ Ｐゴシック" charset="0"/>
                <a:cs typeface="ＭＳ Ｐゴシック" charset="0"/>
              </a:rPr>
              <a:t>great index difference that we have no means to determine if they are from the same chain</a:t>
            </a:r>
          </a:p>
          <a:p>
            <a:r>
              <a:rPr lang="en-US">
                <a:solidFill>
                  <a:schemeClr val="tx1"/>
                </a:solidFill>
                <a:ea typeface="ＭＳ Ｐゴシック" charset="0"/>
                <a:cs typeface="ＭＳ Ｐゴシック" charset="0"/>
              </a:rPr>
              <a:t>other than following the chain over great distances to determine the connectivity.  That is,</a:t>
            </a:r>
          </a:p>
          <a:p>
            <a:r>
              <a:rPr lang="en-US">
                <a:solidFill>
                  <a:schemeClr val="tx1"/>
                </a:solidFill>
                <a:ea typeface="ＭＳ Ｐゴシック" charset="0"/>
                <a:cs typeface="ＭＳ Ｐゴシック" charset="0"/>
              </a:rPr>
              <a:t>Orientation/continuity or polarity and other short range linking properties are completely lost.</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Long-range interactions occur over short spatial distances (as do all interactions).</a:t>
            </a:r>
          </a:p>
        </p:txBody>
      </p:sp>
      <p:sp>
        <p:nvSpPr>
          <p:cNvPr id="709636" name="Rectangle 3"/>
          <p:cNvSpPr>
            <a:spLocks/>
          </p:cNvSpPr>
          <p:nvPr/>
        </p:nvSpPr>
        <p:spPr bwMode="auto">
          <a:xfrm>
            <a:off x="3027363" y="4305300"/>
            <a:ext cx="69405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Consider chain scaling with no long-range interactions.</a:t>
            </a:r>
          </a:p>
          <a:p>
            <a:endParaRPr lang="en-US">
              <a:solidFill>
                <a:schemeClr val="tx1"/>
              </a:solidFill>
              <a:ea typeface="ＭＳ Ｐゴシック" charset="0"/>
              <a:cs typeface="ＭＳ Ｐゴシック" charset="0"/>
            </a:endParaRPr>
          </a:p>
          <a:p>
            <a:endParaRPr lang="en-US">
              <a:solidFill>
                <a:schemeClr val="tx1"/>
              </a:solidFill>
              <a:ea typeface="ＭＳ Ｐゴシック" charset="0"/>
              <a:cs typeface="ＭＳ Ｐゴシック" charset="0"/>
            </a:endParaRPr>
          </a:p>
        </p:txBody>
      </p:sp>
      <p:sp>
        <p:nvSpPr>
          <p:cNvPr id="709637" name="Rectangle 4"/>
          <p:cNvSpPr>
            <a:spLocks/>
          </p:cNvSpPr>
          <p:nvPr/>
        </p:nvSpPr>
        <p:spPr bwMode="auto">
          <a:xfrm>
            <a:off x="903288" y="4876800"/>
            <a:ext cx="11417300" cy="256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The chain is composed of a series of steps with no orientational relationship to each other.</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So &lt;R&gt; = 0</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&lt;R</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&gt; has a value:</a:t>
            </a:r>
          </a:p>
          <a:p>
            <a:endParaRPr lang="en-US">
              <a:solidFill>
                <a:schemeClr val="tx1"/>
              </a:solidFill>
              <a:ea typeface="ＭＳ Ｐゴシック" charset="0"/>
              <a:cs typeface="ＭＳ Ｐゴシック" charset="0"/>
            </a:endParaRPr>
          </a:p>
          <a:p>
            <a:endParaRPr lang="en-US">
              <a:solidFill>
                <a:schemeClr val="tx1"/>
              </a:solidFill>
              <a:ea typeface="ＭＳ Ｐゴシック" charset="0"/>
              <a:cs typeface="ＭＳ Ｐゴシック" charset="0"/>
            </a:endParaRPr>
          </a:p>
        </p:txBody>
      </p:sp>
      <p:pic>
        <p:nvPicPr>
          <p:cNvPr id="70963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5313" y="7023100"/>
            <a:ext cx="4421187"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0963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8391525"/>
            <a:ext cx="1498600" cy="56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09640" name="Rectangle 7"/>
          <p:cNvSpPr>
            <a:spLocks/>
          </p:cNvSpPr>
          <p:nvPr/>
        </p:nvSpPr>
        <p:spPr bwMode="auto">
          <a:xfrm>
            <a:off x="1958975" y="7708900"/>
            <a:ext cx="9078913"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We assume no long range interactions so that the second term can be 0.</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D994DF49-257C-7F4C-9EB6-F3C67726ABF6}" type="slidenum">
              <a:rPr lang="en-US"/>
              <a:pPr>
                <a:defRPr/>
              </a:pPr>
              <a:t>23</a:t>
            </a:fld>
            <a:endParaRPr lang="en-US"/>
          </a:p>
        </p:txBody>
      </p:sp>
      <p:pic>
        <p:nvPicPr>
          <p:cNvPr id="5519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381000"/>
            <a:ext cx="6324600" cy="867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193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0400" y="228600"/>
            <a:ext cx="2857500"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194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0"/>
            <a:ext cx="4394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1941"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6000" y="762000"/>
            <a:ext cx="761365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D994DF49-257C-7F4C-9EB6-F3C67726ABF6}" type="slidenum">
              <a:rPr lang="en-US"/>
              <a:pPr>
                <a:defRPr/>
              </a:pPr>
              <a:t>24</a:t>
            </a:fld>
            <a:endParaRPr lang="en-US"/>
          </a:p>
        </p:txBody>
      </p:sp>
      <p:pic>
        <p:nvPicPr>
          <p:cNvPr id="5519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381000"/>
            <a:ext cx="6324600" cy="867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193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0400" y="228600"/>
            <a:ext cx="2857500"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194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0"/>
            <a:ext cx="4394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1941"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6000" y="762000"/>
            <a:ext cx="761365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5511800" y="4038600"/>
            <a:ext cx="2286000" cy="1200328"/>
          </a:xfrm>
          <a:prstGeom prst="rect">
            <a:avLst/>
          </a:prstGeom>
          <a:noFill/>
        </p:spPr>
        <p:txBody>
          <a:bodyPr wrap="square" rtlCol="0">
            <a:spAutoFit/>
          </a:bodyPr>
          <a:lstStyle/>
          <a:p>
            <a:r>
              <a:rPr lang="en-US" dirty="0" err="1"/>
              <a:t>T</a:t>
            </a:r>
            <a:r>
              <a:rPr lang="en-US" baseline="-25000" dirty="0" err="1"/>
              <a:t>c</a:t>
            </a:r>
            <a:r>
              <a:rPr lang="en-US" dirty="0"/>
              <a:t> = </a:t>
            </a:r>
            <a:r>
              <a:rPr lang="el-GR" dirty="0"/>
              <a:t>θ</a:t>
            </a:r>
            <a:r>
              <a:rPr lang="en-US" dirty="0"/>
              <a:t>(1-2</a:t>
            </a:r>
            <a:r>
              <a:rPr lang="el-GR" dirty="0"/>
              <a:t>Φ</a:t>
            </a:r>
            <a:r>
              <a:rPr lang="en-US" baseline="-25000" dirty="0"/>
              <a:t>c</a:t>
            </a:r>
            <a:r>
              <a:rPr lang="en-US" dirty="0"/>
              <a:t>)</a:t>
            </a:r>
          </a:p>
          <a:p>
            <a:r>
              <a:rPr lang="en-US" dirty="0">
                <a:latin typeface="Times New Roman" panose="02020603050405020304" pitchFamily="18" charset="0"/>
                <a:cs typeface="Times New Roman" panose="02020603050405020304" pitchFamily="18" charset="0"/>
              </a:rPr>
              <a:t>Linear Relationship</a:t>
            </a:r>
          </a:p>
        </p:txBody>
      </p:sp>
    </p:spTree>
    <p:extLst>
      <p:ext uri="{BB962C8B-B14F-4D97-AF65-F5344CB8AC3E}">
        <p14:creationId xmlns:p14="http://schemas.microsoft.com/office/powerpoint/2010/main" val="298895904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F2FEDD0F-CAFD-6348-9992-6BD1EC78CD65}" type="slidenum">
              <a:rPr lang="en-US"/>
              <a:pPr>
                <a:defRPr/>
              </a:pPr>
              <a:t>25</a:t>
            </a:fld>
            <a:endParaRPr lang="en-US"/>
          </a:p>
        </p:txBody>
      </p:sp>
      <p:pic>
        <p:nvPicPr>
          <p:cNvPr id="55296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381000"/>
            <a:ext cx="6324600" cy="867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296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0400" y="228600"/>
            <a:ext cx="2857500"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296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0"/>
            <a:ext cx="4394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296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6000" y="762000"/>
            <a:ext cx="761365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2966" name="TextBox 6"/>
          <p:cNvSpPr txBox="1">
            <a:spLocks noChangeArrowheads="1"/>
          </p:cNvSpPr>
          <p:nvPr/>
        </p:nvSpPr>
        <p:spPr bwMode="auto">
          <a:xfrm>
            <a:off x="7721600" y="3886200"/>
            <a:ext cx="48768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Times New Roman" panose="02020603050405020304" pitchFamily="18" charset="0"/>
                <a:cs typeface="Times New Roman" panose="02020603050405020304" pitchFamily="18" charset="0"/>
              </a:rPr>
              <a:t>Consider also </a:t>
            </a:r>
            <a:r>
              <a:rPr lang="en-US" i="1" dirty="0">
                <a:latin typeface="Symbol" pitchFamily="2" charset="2"/>
                <a:cs typeface="Times New Roman" panose="02020603050405020304" pitchFamily="18" charset="0"/>
              </a:rPr>
              <a:t>f</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which is the coil composition, generally below the critical composition for normal n or N</a:t>
            </a:r>
            <a:endParaRPr lang="en-US" baseline="30000" dirty="0">
              <a:latin typeface="Times New Roman" panose="02020603050405020304" pitchFamily="18" charset="0"/>
              <a:cs typeface="Times New Roman" panose="02020603050405020304" pitchFamily="18" charset="0"/>
            </a:endParaRPr>
          </a:p>
        </p:txBody>
      </p:sp>
      <p:graphicFrame>
        <p:nvGraphicFramePr>
          <p:cNvPr id="552967" name="Object 7"/>
          <p:cNvGraphicFramePr>
            <a:graphicFrameLocks noChangeAspect="1"/>
          </p:cNvGraphicFramePr>
          <p:nvPr>
            <p:extLst>
              <p:ext uri="{D42A27DB-BD31-4B8C-83A1-F6EECF244321}">
                <p14:modId xmlns:p14="http://schemas.microsoft.com/office/powerpoint/2010/main" val="783616199"/>
              </p:ext>
            </p:extLst>
          </p:nvPr>
        </p:nvGraphicFramePr>
        <p:xfrm>
          <a:off x="7797800" y="5943600"/>
          <a:ext cx="4398963" cy="2336800"/>
        </p:xfrm>
        <a:graphic>
          <a:graphicData uri="http://schemas.openxmlformats.org/presentationml/2006/ole">
            <mc:AlternateContent xmlns:mc="http://schemas.openxmlformats.org/markup-compatibility/2006">
              <mc:Choice xmlns:v="urn:schemas-microsoft-com:vml" Requires="v">
                <p:oleObj name="Equation" r:id="rId6" imgW="1816100" imgH="965200" progId="Equation.3">
                  <p:embed/>
                </p:oleObj>
              </mc:Choice>
              <mc:Fallback>
                <p:oleObj name="Equation" r:id="rId6" imgW="1816100" imgH="965200"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97800" y="5943600"/>
                        <a:ext cx="4398963" cy="233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52968" name="TextBox 1"/>
          <p:cNvSpPr txBox="1">
            <a:spLocks noChangeArrowheads="1"/>
          </p:cNvSpPr>
          <p:nvPr/>
        </p:nvSpPr>
        <p:spPr bwMode="auto">
          <a:xfrm>
            <a:off x="8331200" y="3276600"/>
            <a:ext cx="28987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Overlap Composition</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5000" y="381000"/>
            <a:ext cx="6324600" cy="8670925"/>
            <a:chOff x="635000" y="381000"/>
            <a:chExt cx="6324600" cy="8670925"/>
          </a:xfrm>
        </p:grpSpPr>
        <p:pic>
          <p:nvPicPr>
            <p:cNvPr id="55296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381000"/>
              <a:ext cx="6324600" cy="867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 name="Straight Connector 3"/>
            <p:cNvCxnSpPr/>
            <p:nvPr/>
          </p:nvCxnSpPr>
          <p:spPr bwMode="auto">
            <a:xfrm>
              <a:off x="2159000" y="2438400"/>
              <a:ext cx="0" cy="3581400"/>
            </a:xfrm>
            <a:prstGeom prst="line">
              <a:avLst/>
            </a:prstGeom>
            <a:ln/>
          </p:spPr>
          <p:style>
            <a:lnRef idx="2">
              <a:schemeClr val="accent6"/>
            </a:lnRef>
            <a:fillRef idx="0">
              <a:schemeClr val="accent6"/>
            </a:fillRef>
            <a:effectRef idx="1">
              <a:schemeClr val="accent6"/>
            </a:effectRef>
            <a:fontRef idx="minor">
              <a:schemeClr val="tx1"/>
            </a:fontRef>
          </p:style>
        </p:cxnSp>
      </p:grpSp>
      <p:sp>
        <p:nvSpPr>
          <p:cNvPr id="3" name="Slide Number Placeholder 3"/>
          <p:cNvSpPr>
            <a:spLocks noGrp="1"/>
          </p:cNvSpPr>
          <p:nvPr>
            <p:ph type="sldNum" sz="quarter" idx="10"/>
          </p:nvPr>
        </p:nvSpPr>
        <p:spPr/>
        <p:txBody>
          <a:bodyPr/>
          <a:lstStyle/>
          <a:p>
            <a:pPr>
              <a:defRPr/>
            </a:pPr>
            <a:fld id="{F2FEDD0F-CAFD-6348-9992-6BD1EC78CD65}" type="slidenum">
              <a:rPr lang="en-US"/>
              <a:pPr>
                <a:defRPr/>
              </a:pPr>
              <a:t>26</a:t>
            </a:fld>
            <a:endParaRPr lang="en-US"/>
          </a:p>
        </p:txBody>
      </p:sp>
      <p:pic>
        <p:nvPicPr>
          <p:cNvPr id="55296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0400" y="228600"/>
            <a:ext cx="2857500"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296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0"/>
            <a:ext cx="4394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296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6000" y="762000"/>
            <a:ext cx="761365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2968" name="TextBox 1"/>
          <p:cNvSpPr txBox="1">
            <a:spLocks noChangeArrowheads="1"/>
          </p:cNvSpPr>
          <p:nvPr/>
        </p:nvSpPr>
        <p:spPr bwMode="auto">
          <a:xfrm>
            <a:off x="8331200" y="3276600"/>
            <a:ext cx="28987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Overlap Composition</a:t>
            </a:r>
          </a:p>
        </p:txBody>
      </p:sp>
      <p:sp>
        <p:nvSpPr>
          <p:cNvPr id="8" name="TextBox 7"/>
          <p:cNvSpPr txBox="1"/>
          <p:nvPr/>
        </p:nvSpPr>
        <p:spPr>
          <a:xfrm>
            <a:off x="1854200" y="6019800"/>
            <a:ext cx="579772" cy="457200"/>
          </a:xfrm>
          <a:prstGeom prst="rect">
            <a:avLst/>
          </a:prstGeom>
          <a:noFill/>
        </p:spPr>
        <p:txBody>
          <a:bodyPr wrap="square" rtlCol="0">
            <a:spAutoFit/>
          </a:bodyPr>
          <a:lstStyle/>
          <a:p>
            <a:r>
              <a:rPr lang="el-GR" dirty="0"/>
              <a:t>Φ</a:t>
            </a:r>
            <a:r>
              <a:rPr lang="en-US" baseline="30000" dirty="0"/>
              <a:t>*</a:t>
            </a:r>
          </a:p>
        </p:txBody>
      </p:sp>
      <p:sp>
        <p:nvSpPr>
          <p:cNvPr id="16" name="TextBox 15"/>
          <p:cNvSpPr txBox="1"/>
          <p:nvPr/>
        </p:nvSpPr>
        <p:spPr>
          <a:xfrm>
            <a:off x="8026400" y="4038600"/>
            <a:ext cx="3124200" cy="329320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Both </a:t>
            </a:r>
            <a:r>
              <a:rPr lang="en-US" i="1" dirty="0">
                <a:latin typeface="Symbol" pitchFamily="2" charset="2"/>
                <a:cs typeface="Times New Roman" panose="02020603050405020304" pitchFamily="18" charset="0"/>
              </a:rPr>
              <a:t>f</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and </a:t>
            </a:r>
            <a:r>
              <a:rPr lang="en-US" i="1" dirty="0">
                <a:latin typeface="Symbol" pitchFamily="2" charset="2"/>
                <a:cs typeface="Times New Roman" panose="02020603050405020304" pitchFamily="18" charset="0"/>
              </a:rPr>
              <a:t>f</a:t>
            </a:r>
            <a:r>
              <a:rPr lang="en-US" baseline="-25000"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depend on 1/√N</a:t>
            </a:r>
          </a:p>
          <a:p>
            <a:pPr algn="l"/>
            <a:endParaRPr lang="en-US" baseline="30000"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Below </a:t>
            </a:r>
            <a:r>
              <a:rPr lang="en-US" i="1" dirty="0">
                <a:latin typeface="Symbol" pitchFamily="2" charset="2"/>
                <a:cs typeface="Times New Roman" panose="02020603050405020304" pitchFamily="18" charset="0"/>
              </a:rPr>
              <a:t>f</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the composition is fixed since the coil can not be diluted!</a:t>
            </a: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0621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5000" y="381000"/>
            <a:ext cx="6324600" cy="8670925"/>
            <a:chOff x="635000" y="381000"/>
            <a:chExt cx="6324600" cy="8670925"/>
          </a:xfrm>
        </p:grpSpPr>
        <p:pic>
          <p:nvPicPr>
            <p:cNvPr id="55296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381000"/>
              <a:ext cx="6324600" cy="867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 name="Straight Connector 3"/>
            <p:cNvCxnSpPr/>
            <p:nvPr/>
          </p:nvCxnSpPr>
          <p:spPr bwMode="auto">
            <a:xfrm>
              <a:off x="2159000" y="2438400"/>
              <a:ext cx="0" cy="3581400"/>
            </a:xfrm>
            <a:prstGeom prst="line">
              <a:avLst/>
            </a:prstGeom>
            <a:ln/>
          </p:spPr>
          <p:style>
            <a:lnRef idx="2">
              <a:schemeClr val="accent6"/>
            </a:lnRef>
            <a:fillRef idx="0">
              <a:schemeClr val="accent6"/>
            </a:fillRef>
            <a:effectRef idx="1">
              <a:schemeClr val="accent6"/>
            </a:effectRef>
            <a:fontRef idx="minor">
              <a:schemeClr val="tx1"/>
            </a:fontRef>
          </p:style>
        </p:cxnSp>
      </p:grpSp>
      <p:sp>
        <p:nvSpPr>
          <p:cNvPr id="3" name="Slide Number Placeholder 3"/>
          <p:cNvSpPr>
            <a:spLocks noGrp="1"/>
          </p:cNvSpPr>
          <p:nvPr>
            <p:ph type="sldNum" sz="quarter" idx="10"/>
          </p:nvPr>
        </p:nvSpPr>
        <p:spPr/>
        <p:txBody>
          <a:bodyPr/>
          <a:lstStyle/>
          <a:p>
            <a:pPr>
              <a:defRPr/>
            </a:pPr>
            <a:fld id="{F2FEDD0F-CAFD-6348-9992-6BD1EC78CD65}" type="slidenum">
              <a:rPr lang="en-US"/>
              <a:pPr>
                <a:defRPr/>
              </a:pPr>
              <a:t>27</a:t>
            </a:fld>
            <a:endParaRPr lang="en-US"/>
          </a:p>
        </p:txBody>
      </p:sp>
      <p:pic>
        <p:nvPicPr>
          <p:cNvPr id="55296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0400" y="228600"/>
            <a:ext cx="2857500"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296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0"/>
            <a:ext cx="4394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296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6000" y="762000"/>
            <a:ext cx="761365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2968" name="TextBox 1"/>
          <p:cNvSpPr txBox="1">
            <a:spLocks noChangeArrowheads="1"/>
          </p:cNvSpPr>
          <p:nvPr/>
        </p:nvSpPr>
        <p:spPr bwMode="auto">
          <a:xfrm>
            <a:off x="8331200" y="3276600"/>
            <a:ext cx="28987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Overlap Composition</a:t>
            </a:r>
          </a:p>
        </p:txBody>
      </p:sp>
      <p:sp>
        <p:nvSpPr>
          <p:cNvPr id="8" name="TextBox 7"/>
          <p:cNvSpPr txBox="1"/>
          <p:nvPr/>
        </p:nvSpPr>
        <p:spPr>
          <a:xfrm>
            <a:off x="1854200" y="6019800"/>
            <a:ext cx="579772" cy="457200"/>
          </a:xfrm>
          <a:prstGeom prst="rect">
            <a:avLst/>
          </a:prstGeom>
          <a:noFill/>
        </p:spPr>
        <p:txBody>
          <a:bodyPr wrap="square" rtlCol="0">
            <a:spAutoFit/>
          </a:bodyPr>
          <a:lstStyle/>
          <a:p>
            <a:r>
              <a:rPr lang="el-GR" dirty="0"/>
              <a:t>Φ</a:t>
            </a:r>
            <a:r>
              <a:rPr lang="en-US" baseline="30000" dirty="0"/>
              <a:t>*</a:t>
            </a:r>
          </a:p>
        </p:txBody>
      </p:sp>
      <p:sp>
        <p:nvSpPr>
          <p:cNvPr id="16" name="TextBox 15"/>
          <p:cNvSpPr txBox="1"/>
          <p:nvPr/>
        </p:nvSpPr>
        <p:spPr>
          <a:xfrm>
            <a:off x="8026400" y="4038600"/>
            <a:ext cx="3124200" cy="513986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Both </a:t>
            </a:r>
            <a:r>
              <a:rPr lang="en-US" i="1" dirty="0">
                <a:latin typeface="Symbol" pitchFamily="2" charset="2"/>
                <a:cs typeface="Times New Roman" panose="02020603050405020304" pitchFamily="18" charset="0"/>
              </a:rPr>
              <a:t>f</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and </a:t>
            </a:r>
            <a:r>
              <a:rPr lang="en-US" i="1" dirty="0">
                <a:latin typeface="Symbol" pitchFamily="2" charset="2"/>
                <a:cs typeface="Times New Roman" panose="02020603050405020304" pitchFamily="18" charset="0"/>
              </a:rPr>
              <a:t>f</a:t>
            </a:r>
            <a:r>
              <a:rPr lang="en-US" baseline="-25000"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depend on 1/√N</a:t>
            </a:r>
          </a:p>
          <a:p>
            <a:pPr algn="l"/>
            <a:endParaRPr lang="en-US" baseline="30000"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Below </a:t>
            </a:r>
            <a:r>
              <a:rPr lang="en-US" i="1" dirty="0">
                <a:latin typeface="Symbol" pitchFamily="2" charset="2"/>
                <a:cs typeface="Times New Roman" panose="02020603050405020304" pitchFamily="18" charset="0"/>
              </a:rPr>
              <a:t>f</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the composition is fixed since the coil can not be diluted!</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So, there is a region (yellow) of coil collapse below the binodal at </a:t>
            </a:r>
            <a:r>
              <a:rPr lang="en-US" i="1" dirty="0">
                <a:latin typeface="Symbol" pitchFamily="2" charset="2"/>
                <a:cs typeface="Times New Roman" panose="02020603050405020304" pitchFamily="18" charset="0"/>
              </a:rPr>
              <a:t>f</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in composition and temperature</a:t>
            </a:r>
          </a:p>
        </p:txBody>
      </p:sp>
      <p:sp>
        <p:nvSpPr>
          <p:cNvPr id="2" name="Rectangle 1"/>
          <p:cNvSpPr/>
          <p:nvPr/>
        </p:nvSpPr>
        <p:spPr bwMode="auto">
          <a:xfrm>
            <a:off x="1701800" y="2438400"/>
            <a:ext cx="457200" cy="3505200"/>
          </a:xfrm>
          <a:prstGeom prst="rect">
            <a:avLst/>
          </a:prstGeom>
          <a:blipFill dpi="0" rotWithShape="0">
            <a:blip r:embed="rId6">
              <a:alphaModFix amt="61000"/>
            </a:blip>
            <a:srcRect/>
            <a:tile tx="0" ty="0" sx="100000" sy="100000" flip="none" algn="tl"/>
          </a:blipFill>
          <a:ln>
            <a:noFill/>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5" name="TextBox 4"/>
          <p:cNvSpPr txBox="1"/>
          <p:nvPr/>
        </p:nvSpPr>
        <p:spPr>
          <a:xfrm>
            <a:off x="254000" y="3810000"/>
            <a:ext cx="1255422" cy="830997"/>
          </a:xfrm>
          <a:prstGeom prst="rect">
            <a:avLst/>
          </a:prstGeom>
          <a:noFill/>
        </p:spPr>
        <p:txBody>
          <a:bodyPr wrap="none" rtlCol="0">
            <a:spAutoFit/>
          </a:bodyPr>
          <a:lstStyle/>
          <a:p>
            <a:r>
              <a:rPr lang="en-US" dirty="0"/>
              <a:t>Coil</a:t>
            </a:r>
          </a:p>
          <a:p>
            <a:r>
              <a:rPr lang="en-US" dirty="0"/>
              <a:t>Collapse</a:t>
            </a:r>
          </a:p>
        </p:txBody>
      </p:sp>
    </p:spTree>
    <p:extLst>
      <p:ext uri="{BB962C8B-B14F-4D97-AF65-F5344CB8AC3E}">
        <p14:creationId xmlns:p14="http://schemas.microsoft.com/office/powerpoint/2010/main" val="145554308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5000" y="381000"/>
            <a:ext cx="6324600" cy="8670925"/>
            <a:chOff x="635000" y="381000"/>
            <a:chExt cx="6324600" cy="8670925"/>
          </a:xfrm>
        </p:grpSpPr>
        <p:pic>
          <p:nvPicPr>
            <p:cNvPr id="55296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381000"/>
              <a:ext cx="6324600" cy="867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 name="Straight Connector 3"/>
            <p:cNvCxnSpPr/>
            <p:nvPr/>
          </p:nvCxnSpPr>
          <p:spPr bwMode="auto">
            <a:xfrm>
              <a:off x="2159000" y="2438400"/>
              <a:ext cx="0" cy="3581400"/>
            </a:xfrm>
            <a:prstGeom prst="line">
              <a:avLst/>
            </a:prstGeom>
            <a:ln/>
          </p:spPr>
          <p:style>
            <a:lnRef idx="2">
              <a:schemeClr val="accent6"/>
            </a:lnRef>
            <a:fillRef idx="0">
              <a:schemeClr val="accent6"/>
            </a:fillRef>
            <a:effectRef idx="1">
              <a:schemeClr val="accent6"/>
            </a:effectRef>
            <a:fontRef idx="minor">
              <a:schemeClr val="tx1"/>
            </a:fontRef>
          </p:style>
        </p:cxnSp>
      </p:grpSp>
      <p:sp>
        <p:nvSpPr>
          <p:cNvPr id="3" name="Slide Number Placeholder 3"/>
          <p:cNvSpPr>
            <a:spLocks noGrp="1"/>
          </p:cNvSpPr>
          <p:nvPr>
            <p:ph type="sldNum" sz="quarter" idx="10"/>
          </p:nvPr>
        </p:nvSpPr>
        <p:spPr/>
        <p:txBody>
          <a:bodyPr/>
          <a:lstStyle/>
          <a:p>
            <a:pPr>
              <a:defRPr/>
            </a:pPr>
            <a:fld id="{F2FEDD0F-CAFD-6348-9992-6BD1EC78CD65}" type="slidenum">
              <a:rPr lang="en-US"/>
              <a:pPr>
                <a:defRPr/>
              </a:pPr>
              <a:t>28</a:t>
            </a:fld>
            <a:endParaRPr lang="en-US"/>
          </a:p>
        </p:txBody>
      </p:sp>
      <p:pic>
        <p:nvPicPr>
          <p:cNvPr id="55296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0400" y="228600"/>
            <a:ext cx="2857500"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296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0"/>
            <a:ext cx="4394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296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6000" y="762000"/>
            <a:ext cx="761365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1854200" y="6019800"/>
            <a:ext cx="579772" cy="457200"/>
          </a:xfrm>
          <a:prstGeom prst="rect">
            <a:avLst/>
          </a:prstGeom>
          <a:noFill/>
        </p:spPr>
        <p:txBody>
          <a:bodyPr wrap="square" rtlCol="0">
            <a:spAutoFit/>
          </a:bodyPr>
          <a:lstStyle/>
          <a:p>
            <a:r>
              <a:rPr lang="el-GR" dirty="0"/>
              <a:t>Φ</a:t>
            </a:r>
            <a:r>
              <a:rPr lang="en-US" baseline="30000" dirty="0"/>
              <a:t>*</a:t>
            </a:r>
          </a:p>
        </p:txBody>
      </p:sp>
      <p:sp>
        <p:nvSpPr>
          <p:cNvPr id="2" name="Rectangle 1"/>
          <p:cNvSpPr/>
          <p:nvPr/>
        </p:nvSpPr>
        <p:spPr bwMode="auto">
          <a:xfrm>
            <a:off x="1701800" y="2438400"/>
            <a:ext cx="457200" cy="3505200"/>
          </a:xfrm>
          <a:prstGeom prst="rect">
            <a:avLst/>
          </a:prstGeom>
          <a:blipFill dpi="0" rotWithShape="0">
            <a:blip r:embed="rId6">
              <a:alphaModFix amt="61000"/>
            </a:blip>
            <a:srcRect/>
            <a:tile tx="0" ty="0" sx="100000" sy="100000" flip="none" algn="tl"/>
          </a:blipFill>
          <a:ln>
            <a:noFill/>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5" name="TextBox 4"/>
          <p:cNvSpPr txBox="1"/>
          <p:nvPr/>
        </p:nvSpPr>
        <p:spPr>
          <a:xfrm>
            <a:off x="254000" y="3810000"/>
            <a:ext cx="1255422" cy="830997"/>
          </a:xfrm>
          <a:prstGeom prst="rect">
            <a:avLst/>
          </a:prstGeom>
          <a:solidFill>
            <a:schemeClr val="accent1">
              <a:lumMod val="40000"/>
              <a:lumOff val="60000"/>
            </a:schemeClr>
          </a:solidFill>
        </p:spPr>
        <p:txBody>
          <a:bodyPr wrap="none" rtlCol="0">
            <a:spAutoFit/>
          </a:bodyPr>
          <a:lstStyle/>
          <a:p>
            <a:r>
              <a:rPr lang="en-US" dirty="0"/>
              <a:t>Coil</a:t>
            </a:r>
          </a:p>
          <a:p>
            <a:r>
              <a:rPr lang="en-US" dirty="0"/>
              <a:t>Collapse</a:t>
            </a:r>
          </a:p>
        </p:txBody>
      </p:sp>
      <p:sp>
        <p:nvSpPr>
          <p:cNvPr id="14" name="TextBox 13"/>
          <p:cNvSpPr txBox="1"/>
          <p:nvPr/>
        </p:nvSpPr>
        <p:spPr>
          <a:xfrm>
            <a:off x="2796117" y="4343400"/>
            <a:ext cx="1505190" cy="830997"/>
          </a:xfrm>
          <a:prstGeom prst="rect">
            <a:avLst/>
          </a:prstGeom>
          <a:solidFill>
            <a:srgbClr val="FF0000"/>
          </a:solidFill>
        </p:spPr>
        <p:txBody>
          <a:bodyPr wrap="none" rtlCol="0">
            <a:spAutoFit/>
          </a:bodyPr>
          <a:lstStyle/>
          <a:p>
            <a:r>
              <a:rPr lang="en-US" dirty="0"/>
              <a:t>Phase </a:t>
            </a:r>
          </a:p>
          <a:p>
            <a:r>
              <a:rPr lang="en-US" dirty="0"/>
              <a:t>Separation</a:t>
            </a:r>
          </a:p>
        </p:txBody>
      </p:sp>
      <p:sp>
        <p:nvSpPr>
          <p:cNvPr id="15" name="TextBox 14"/>
          <p:cNvSpPr txBox="1"/>
          <p:nvPr/>
        </p:nvSpPr>
        <p:spPr>
          <a:xfrm>
            <a:off x="1854200" y="1143000"/>
            <a:ext cx="707345" cy="830997"/>
          </a:xfrm>
          <a:prstGeom prst="rect">
            <a:avLst/>
          </a:prstGeom>
          <a:solidFill>
            <a:srgbClr val="CCFFCC">
              <a:alpha val="51000"/>
            </a:srgbClr>
          </a:solidFill>
        </p:spPr>
        <p:txBody>
          <a:bodyPr wrap="none" rtlCol="0">
            <a:spAutoFit/>
          </a:bodyPr>
          <a:lstStyle/>
          <a:p>
            <a:r>
              <a:rPr lang="el-GR" dirty="0"/>
              <a:t>Θ</a:t>
            </a:r>
          </a:p>
          <a:p>
            <a:r>
              <a:rPr lang="en-US" dirty="0"/>
              <a:t>Coil</a:t>
            </a:r>
          </a:p>
        </p:txBody>
      </p:sp>
      <p:sp>
        <p:nvSpPr>
          <p:cNvPr id="17" name="TextBox 16"/>
          <p:cNvSpPr txBox="1"/>
          <p:nvPr/>
        </p:nvSpPr>
        <p:spPr>
          <a:xfrm>
            <a:off x="2311400" y="457200"/>
            <a:ext cx="1175622" cy="461665"/>
          </a:xfrm>
          <a:prstGeom prst="rect">
            <a:avLst/>
          </a:prstGeom>
          <a:solidFill>
            <a:srgbClr val="FFFF00">
              <a:alpha val="51000"/>
            </a:srgbClr>
          </a:solidFill>
        </p:spPr>
        <p:txBody>
          <a:bodyPr wrap="none" rtlCol="0">
            <a:spAutoFit/>
          </a:bodyPr>
          <a:lstStyle/>
          <a:p>
            <a:r>
              <a:rPr lang="en-US" dirty="0"/>
              <a:t>GS-Coil</a:t>
            </a:r>
          </a:p>
        </p:txBody>
      </p:sp>
      <p:sp>
        <p:nvSpPr>
          <p:cNvPr id="6" name="TextBox 1">
            <a:extLst>
              <a:ext uri="{FF2B5EF4-FFF2-40B4-BE49-F238E27FC236}">
                <a16:creationId xmlns:a16="http://schemas.microsoft.com/office/drawing/2014/main" id="{30268E6A-1BBE-EBD2-2872-98727E6C1A9E}"/>
              </a:ext>
            </a:extLst>
          </p:cNvPr>
          <p:cNvSpPr txBox="1">
            <a:spLocks noChangeArrowheads="1"/>
          </p:cNvSpPr>
          <p:nvPr/>
        </p:nvSpPr>
        <p:spPr bwMode="auto">
          <a:xfrm>
            <a:off x="8331200" y="3276600"/>
            <a:ext cx="28987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Overlap Composition</a:t>
            </a:r>
          </a:p>
        </p:txBody>
      </p:sp>
      <p:sp>
        <p:nvSpPr>
          <p:cNvPr id="9" name="TextBox 8">
            <a:extLst>
              <a:ext uri="{FF2B5EF4-FFF2-40B4-BE49-F238E27FC236}">
                <a16:creationId xmlns:a16="http://schemas.microsoft.com/office/drawing/2014/main" id="{8C000341-E856-EF0F-7A43-DE7757FC7911}"/>
              </a:ext>
            </a:extLst>
          </p:cNvPr>
          <p:cNvSpPr txBox="1"/>
          <p:nvPr/>
        </p:nvSpPr>
        <p:spPr>
          <a:xfrm>
            <a:off x="8026400" y="4038600"/>
            <a:ext cx="3124200" cy="4770537"/>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Both </a:t>
            </a:r>
            <a:r>
              <a:rPr lang="en-US" i="1" dirty="0">
                <a:latin typeface="Symbol" pitchFamily="2" charset="2"/>
                <a:cs typeface="Times New Roman" panose="02020603050405020304" pitchFamily="18" charset="0"/>
              </a:rPr>
              <a:t>f</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and </a:t>
            </a:r>
            <a:r>
              <a:rPr lang="en-US" i="1" dirty="0">
                <a:latin typeface="Symbol" pitchFamily="2" charset="2"/>
                <a:cs typeface="Times New Roman" panose="02020603050405020304" pitchFamily="18" charset="0"/>
              </a:rPr>
              <a:t>f</a:t>
            </a:r>
            <a:r>
              <a:rPr lang="en-US" baseline="-25000"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depend on 1/√N</a:t>
            </a:r>
          </a:p>
          <a:p>
            <a:pPr algn="l"/>
            <a:endParaRPr lang="en-US" baseline="30000"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Below </a:t>
            </a:r>
            <a:r>
              <a:rPr lang="en-US" i="1" dirty="0">
                <a:latin typeface="Symbol" pitchFamily="2" charset="2"/>
                <a:cs typeface="Times New Roman" panose="02020603050405020304" pitchFamily="18" charset="0"/>
              </a:rPr>
              <a:t>f</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the composition is fixed since the coil can not be diluted!</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So, there is a regime of coil collapse below the binodal at </a:t>
            </a:r>
            <a:r>
              <a:rPr lang="en-US" i="1" dirty="0">
                <a:latin typeface="Symbol" pitchFamily="2" charset="2"/>
                <a:cs typeface="Times New Roman" panose="02020603050405020304" pitchFamily="18" charset="0"/>
              </a:rPr>
              <a:t>f</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in composition and temperature</a:t>
            </a:r>
          </a:p>
        </p:txBody>
      </p:sp>
    </p:spTree>
    <p:extLst>
      <p:ext uri="{BB962C8B-B14F-4D97-AF65-F5344CB8AC3E}">
        <p14:creationId xmlns:p14="http://schemas.microsoft.com/office/powerpoint/2010/main" val="17282693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pPr>
              <a:defRPr/>
            </a:pPr>
            <a:fld id="{C7C53327-A0B5-CE4E-8CC2-E84C22A1F90F}" type="slidenum">
              <a:rPr lang="en-US"/>
              <a:pPr>
                <a:defRPr/>
              </a:pPr>
              <a:t>29</a:t>
            </a:fld>
            <a:endParaRPr lang="en-US"/>
          </a:p>
        </p:txBody>
      </p:sp>
      <p:sp>
        <p:nvSpPr>
          <p:cNvPr id="553986" name="Rectangle 1"/>
          <p:cNvSpPr>
            <a:spLocks/>
          </p:cNvSpPr>
          <p:nvPr/>
        </p:nvSpPr>
        <p:spPr bwMode="auto">
          <a:xfrm>
            <a:off x="1188781" y="756548"/>
            <a:ext cx="10236713"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600" b="1" dirty="0">
                <a:solidFill>
                  <a:schemeClr val="tx1"/>
                </a:solidFill>
                <a:latin typeface="Times New Roman" panose="02020603050405020304" pitchFamily="18" charset="0"/>
                <a:ea typeface="ＭＳ Ｐゴシック" charset="0"/>
                <a:cs typeface="Times New Roman" panose="02020603050405020304" pitchFamily="18" charset="0"/>
              </a:rPr>
              <a:t>For a polymer in solution there is an inherent concentration to the chain</a:t>
            </a:r>
          </a:p>
          <a:p>
            <a:r>
              <a:rPr lang="en-US" sz="2600" b="1" dirty="0">
                <a:solidFill>
                  <a:schemeClr val="tx1"/>
                </a:solidFill>
                <a:latin typeface="Times New Roman" panose="02020603050405020304" pitchFamily="18" charset="0"/>
                <a:ea typeface="ＭＳ Ｐゴシック" charset="0"/>
                <a:cs typeface="Times New Roman" panose="02020603050405020304" pitchFamily="18" charset="0"/>
              </a:rPr>
              <a:t>since the chain contains some solvent</a:t>
            </a:r>
          </a:p>
        </p:txBody>
      </p:sp>
      <p:pic>
        <p:nvPicPr>
          <p:cNvPr id="5539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900" y="2095500"/>
            <a:ext cx="2133600"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53988" name="Rectangle 3"/>
          <p:cNvSpPr>
            <a:spLocks/>
          </p:cNvSpPr>
          <p:nvPr/>
        </p:nvSpPr>
        <p:spPr bwMode="auto">
          <a:xfrm>
            <a:off x="4425538" y="2191192"/>
            <a:ext cx="72684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latin typeface="Times New Roman" panose="02020603050405020304" pitchFamily="18" charset="0"/>
                <a:ea typeface="ＭＳ Ｐゴシック" charset="0"/>
                <a:cs typeface="Times New Roman" panose="02020603050405020304" pitchFamily="18" charset="0"/>
              </a:rPr>
              <a:t>The polymer concentration is Mass/Volume, within a chain</a:t>
            </a:r>
          </a:p>
        </p:txBody>
      </p:sp>
      <p:pic>
        <p:nvPicPr>
          <p:cNvPr id="55398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400" y="2806700"/>
            <a:ext cx="6362700" cy="1109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53990" name="Rectangle 5"/>
          <p:cNvSpPr>
            <a:spLocks/>
          </p:cNvSpPr>
          <p:nvPr/>
        </p:nvSpPr>
        <p:spPr bwMode="auto">
          <a:xfrm>
            <a:off x="722691" y="5155094"/>
            <a:ext cx="11702306"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Times New Roman" panose="02020603050405020304" pitchFamily="18" charset="0"/>
                <a:ea typeface="ＭＳ Ｐゴシック" charset="0"/>
                <a:cs typeface="Times New Roman" panose="02020603050405020304" pitchFamily="18" charset="0"/>
              </a:rPr>
              <a:t>When the solution concentration matches c* the chains </a:t>
            </a:r>
            <a:r>
              <a:rPr lang="ja-JP" altLang="en-US">
                <a:solidFill>
                  <a:schemeClr val="tx1"/>
                </a:solidFill>
                <a:latin typeface="Times New Roman" panose="02020603050405020304" pitchFamily="18" charset="0"/>
                <a:ea typeface="ＭＳ Ｐゴシック" charset="0"/>
                <a:cs typeface="Times New Roman" panose="02020603050405020304" pitchFamily="18" charset="0"/>
              </a:rPr>
              <a:t>“</a:t>
            </a:r>
            <a:r>
              <a:rPr lang="en-US" altLang="ja-JP" dirty="0">
                <a:solidFill>
                  <a:schemeClr val="tx1"/>
                </a:solidFill>
                <a:latin typeface="Times New Roman" panose="02020603050405020304" pitchFamily="18" charset="0"/>
                <a:cs typeface="Times New Roman" panose="02020603050405020304" pitchFamily="18" charset="0"/>
              </a:rPr>
              <a:t>overlap</a:t>
            </a:r>
            <a:r>
              <a:rPr lang="ja-JP" altLang="en-US">
                <a:solidFill>
                  <a:schemeClr val="tx1"/>
                </a:solidFill>
                <a:latin typeface="Times New Roman" panose="02020603050405020304" pitchFamily="18" charset="0"/>
                <a:ea typeface="ＭＳ Ｐゴシック" charset="0"/>
                <a:cs typeface="Times New Roman" panose="02020603050405020304" pitchFamily="18" charset="0"/>
              </a:rPr>
              <a:t>”</a:t>
            </a:r>
            <a:endParaRPr lang="en-US" altLang="ja-JP"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Then an individual chain is can not be resolved and the chains entangle</a:t>
            </a:r>
          </a:p>
          <a:p>
            <a:r>
              <a:rPr lang="en-US" dirty="0">
                <a:solidFill>
                  <a:schemeClr val="tx1"/>
                </a:solidFill>
                <a:latin typeface="Times New Roman" panose="02020603050405020304" pitchFamily="18" charset="0"/>
                <a:cs typeface="Times New Roman" panose="02020603050405020304" pitchFamily="18" charset="0"/>
              </a:rPr>
              <a:t>This is called semi-dilute since the solution is still of very low concentration.</a:t>
            </a:r>
          </a:p>
          <a:p>
            <a:r>
              <a:rPr lang="en-US" dirty="0">
                <a:solidFill>
                  <a:schemeClr val="tx1"/>
                </a:solidFill>
                <a:latin typeface="Times New Roman" panose="02020603050405020304" pitchFamily="18" charset="0"/>
                <a:cs typeface="Times New Roman" panose="02020603050405020304" pitchFamily="18" charset="0"/>
              </a:rPr>
              <a:t>The regime below c* is called dilute.  Very high concentrations, </a:t>
            </a:r>
            <a:r>
              <a:rPr lang="en-US" i="1" dirty="0">
                <a:solidFill>
                  <a:schemeClr val="tx1"/>
                </a:solidFill>
                <a:latin typeface="Symbol" pitchFamily="2" charset="2"/>
                <a:cs typeface="Times New Roman" panose="02020603050405020304" pitchFamily="18" charset="0"/>
              </a:rPr>
              <a:t>q</a:t>
            </a:r>
            <a:r>
              <a:rPr lang="en-US" dirty="0">
                <a:solidFill>
                  <a:schemeClr val="tx1"/>
                </a:solidFill>
                <a:latin typeface="Times New Roman" panose="02020603050405020304" pitchFamily="18" charset="0"/>
                <a:cs typeface="Times New Roman" panose="02020603050405020304" pitchFamily="18" charset="0"/>
              </a:rPr>
              <a:t>-coil, are called concentrated.</a:t>
            </a:r>
          </a:p>
        </p:txBody>
      </p:sp>
      <p:pic>
        <p:nvPicPr>
          <p:cNvPr id="55399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700" y="6667500"/>
            <a:ext cx="2133600"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5399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6100" y="6667500"/>
            <a:ext cx="2133600"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5399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7600" y="6667500"/>
            <a:ext cx="2133600"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5399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8300" y="6667500"/>
            <a:ext cx="2133600"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5399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0350" y="4127500"/>
            <a:ext cx="2457450" cy="74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pPr>
              <a:defRPr/>
            </a:pPr>
            <a:fld id="{10A11D1C-3A69-B243-9354-9BBC0E880752}" type="slidenum">
              <a:rPr lang="en-US"/>
              <a:pPr>
                <a:defRPr/>
              </a:pPr>
              <a:t>3</a:t>
            </a:fld>
            <a:endParaRPr lang="en-US" dirty="0"/>
          </a:p>
        </p:txBody>
      </p:sp>
      <p:sp>
        <p:nvSpPr>
          <p:cNvPr id="2" name="TextBox 1">
            <a:extLst>
              <a:ext uri="{FF2B5EF4-FFF2-40B4-BE49-F238E27FC236}">
                <a16:creationId xmlns:a16="http://schemas.microsoft.com/office/drawing/2014/main" id="{67C171A7-24E6-AE4E-AA9B-C7F000771DCA}"/>
              </a:ext>
            </a:extLst>
          </p:cNvPr>
          <p:cNvSpPr txBox="1"/>
          <p:nvPr/>
        </p:nvSpPr>
        <p:spPr>
          <a:xfrm>
            <a:off x="4292600" y="609600"/>
            <a:ext cx="5105757"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Van der Waals’ Equation</a:t>
            </a:r>
          </a:p>
        </p:txBody>
      </p:sp>
      <p:sp>
        <p:nvSpPr>
          <p:cNvPr id="6" name="TextBox 5">
            <a:extLst>
              <a:ext uri="{FF2B5EF4-FFF2-40B4-BE49-F238E27FC236}">
                <a16:creationId xmlns:a16="http://schemas.microsoft.com/office/drawing/2014/main" id="{DB3ADF85-4F8B-924D-95AC-98A21D2873C2}"/>
              </a:ext>
            </a:extLst>
          </p:cNvPr>
          <p:cNvSpPr txBox="1"/>
          <p:nvPr/>
        </p:nvSpPr>
        <p:spPr>
          <a:xfrm>
            <a:off x="1778000" y="1371600"/>
            <a:ext cx="10439400" cy="6001643"/>
          </a:xfrm>
          <a:prstGeom prst="rect">
            <a:avLst/>
          </a:prstGeom>
          <a:noFill/>
        </p:spPr>
        <p:txBody>
          <a:bodyPr wrap="square" rtlCol="0">
            <a:spAutoFit/>
          </a:bodyPr>
          <a:lstStyle/>
          <a:p>
            <a:endParaRPr lang="en-US" i="1" dirty="0">
              <a:latin typeface="Times New Roman" panose="02020603050405020304" pitchFamily="18" charset="0"/>
              <a:cs typeface="Times New Roman" panose="02020603050405020304" pitchFamily="18" charset="0"/>
            </a:endParaRPr>
          </a:p>
          <a:p>
            <a:pPr algn="l"/>
            <a:r>
              <a:rPr lang="en-US" i="1" dirty="0">
                <a:latin typeface="Times New Roman" panose="02020603050405020304" pitchFamily="18" charset="0"/>
                <a:cs typeface="Times New Roman" panose="02020603050405020304" pitchFamily="18" charset="0"/>
              </a:rPr>
              <a:t>p </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nRT</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a(n</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Van der Waals Equation</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Compressibility Factor </a:t>
            </a:r>
            <a:r>
              <a:rPr lang="en-US" i="1" dirty="0">
                <a:latin typeface="Times New Roman" panose="02020603050405020304" pitchFamily="18" charset="0"/>
                <a:cs typeface="Times New Roman" panose="02020603050405020304" pitchFamily="18" charset="0"/>
              </a:rPr>
              <a:t>Z = </a:t>
            </a:r>
            <a:r>
              <a:rPr lang="en-US" i="1" dirty="0" err="1">
                <a:latin typeface="Times New Roman" panose="02020603050405020304" pitchFamily="18" charset="0"/>
                <a:cs typeface="Times New Roman" panose="02020603050405020304" pitchFamily="18" charset="0"/>
              </a:rPr>
              <a:t>pV</a:t>
            </a:r>
            <a:r>
              <a:rPr lang="en-US" i="1" baseline="-25000" dirty="0" err="1">
                <a:latin typeface="Times New Roman" panose="02020603050405020304" pitchFamily="18" charset="0"/>
                <a:cs typeface="Times New Roman" panose="02020603050405020304" pitchFamily="18" charset="0"/>
              </a:rPr>
              <a:t>molar</a:t>
            </a:r>
            <a:r>
              <a:rPr lang="en-US" i="1" dirty="0">
                <a:latin typeface="Times New Roman" panose="02020603050405020304" pitchFamily="18" charset="0"/>
                <a:cs typeface="Times New Roman" panose="02020603050405020304" pitchFamily="18" charset="0"/>
              </a:rPr>
              <a:t>/RT = p/</a:t>
            </a:r>
            <a:r>
              <a:rPr lang="en-US" i="1" dirty="0" err="1">
                <a:latin typeface="Symbol" pitchFamily="2" charset="2"/>
                <a:cs typeface="Times New Roman" panose="02020603050405020304" pitchFamily="18" charset="0"/>
              </a:rPr>
              <a:t>r</a:t>
            </a:r>
            <a:r>
              <a:rPr lang="en-US" i="1" dirty="0" err="1">
                <a:latin typeface="Times New Roman" panose="02020603050405020304" pitchFamily="18" charset="0"/>
                <a:cs typeface="Times New Roman" panose="02020603050405020304" pitchFamily="18" charset="0"/>
              </a:rPr>
              <a:t>RT</a:t>
            </a:r>
            <a:r>
              <a:rPr lang="en-US" i="1" dirty="0">
                <a:latin typeface="Times New Roman" panose="02020603050405020304" pitchFamily="18" charset="0"/>
                <a:cs typeface="Times New Roman" panose="02020603050405020304" pitchFamily="18" charset="0"/>
              </a:rPr>
              <a:t> = 1 +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i="1" dirty="0">
                <a:latin typeface="Times New Roman" panose="02020603050405020304" pitchFamily="18" charset="0"/>
                <a:cs typeface="Times New Roman" panose="02020603050405020304" pitchFamily="18" charset="0"/>
              </a:rPr>
              <a:t> + …</a:t>
            </a:r>
            <a:r>
              <a:rPr lang="en-US" dirty="0">
                <a:latin typeface="Times New Roman" panose="02020603050405020304" pitchFamily="18" charset="0"/>
                <a:cs typeface="Times New Roman" panose="02020603050405020304" pitchFamily="18" charset="0"/>
              </a:rPr>
              <a:t> Virial Expansion</a:t>
            </a:r>
          </a:p>
          <a:p>
            <a:pPr algn="l"/>
            <a:r>
              <a:rPr lang="en-US" i="1" dirty="0">
                <a:latin typeface="Times New Roman" panose="02020603050405020304" pitchFamily="18" charset="0"/>
                <a:cs typeface="Times New Roman" panose="02020603050405020304" pitchFamily="18" charset="0"/>
              </a:rPr>
              <a:t>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has units of molar volume</a:t>
            </a:r>
          </a:p>
          <a:p>
            <a:pPr algn="l"/>
            <a:r>
              <a:rPr lang="en-US" dirty="0">
                <a:latin typeface="Times New Roman" panose="02020603050405020304" pitchFamily="18" charset="0"/>
                <a:cs typeface="Times New Roman" panose="02020603050405020304" pitchFamily="18" charset="0"/>
              </a:rPr>
              <a:t>Solve for B</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using the van der Waals Equation </a:t>
            </a:r>
          </a:p>
          <a:p>
            <a:pPr algn="l"/>
            <a:endParaRPr lang="en-US" dirty="0">
              <a:latin typeface="Times New Roman" panose="02020603050405020304" pitchFamily="18" charset="0"/>
              <a:cs typeface="Times New Roman" panose="02020603050405020304" pitchFamily="18" charset="0"/>
            </a:endParaRPr>
          </a:p>
          <a:p>
            <a:pPr algn="l"/>
            <a:r>
              <a:rPr lang="en-US" i="1" dirty="0">
                <a:latin typeface="Times New Roman" panose="02020603050405020304" pitchFamily="18" charset="0"/>
                <a:cs typeface="Times New Roman" panose="02020603050405020304" pitchFamily="18" charset="0"/>
              </a:rPr>
              <a:t>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b – a/RT </a:t>
            </a:r>
            <a:r>
              <a:rPr lang="en-US" dirty="0">
                <a:latin typeface="Times New Roman" panose="02020603050405020304" pitchFamily="18" charset="0"/>
                <a:cs typeface="Times New Roman" panose="02020603050405020304" pitchFamily="18" charset="0"/>
              </a:rPr>
              <a:t>for molar volume or </a:t>
            </a:r>
            <a:r>
              <a:rPr lang="en-US" i="1" dirty="0">
                <a:latin typeface="Times New Roman" panose="02020603050405020304" pitchFamily="18" charset="0"/>
                <a:cs typeface="Times New Roman" panose="02020603050405020304" pitchFamily="18" charset="0"/>
              </a:rPr>
              <a:t>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b – a/</a:t>
            </a:r>
            <a:r>
              <a:rPr lang="en-US" i="1" dirty="0" err="1">
                <a:latin typeface="Times New Roman" panose="02020603050405020304" pitchFamily="18" charset="0"/>
                <a:cs typeface="Times New Roman" panose="02020603050405020304" pitchFamily="18" charset="0"/>
              </a:rPr>
              <a:t>k</a:t>
            </a:r>
            <a:r>
              <a:rPr lang="en-US" i="1" baseline="-25000" dirty="0" err="1">
                <a:latin typeface="Times New Roman" panose="02020603050405020304" pitchFamily="18" charset="0"/>
                <a:cs typeface="Times New Roman" panose="02020603050405020304" pitchFamily="18" charset="0"/>
              </a:rPr>
              <a:t>B</a:t>
            </a:r>
            <a:r>
              <a:rPr lang="en-US" i="1" dirty="0" err="1">
                <a:latin typeface="Times New Roman" panose="02020603050405020304" pitchFamily="18" charset="0"/>
                <a:cs typeface="Times New Roman" panose="02020603050405020304" pitchFamily="18" charset="0"/>
              </a:rPr>
              <a:t>T</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for molecular volume</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Flory and </a:t>
            </a:r>
            <a:r>
              <a:rPr lang="en-US" dirty="0" err="1">
                <a:latin typeface="Times New Roman" panose="02020603050405020304" pitchFamily="18" charset="0"/>
                <a:cs typeface="Times New Roman" panose="02020603050405020304" pitchFamily="18" charset="0"/>
              </a:rPr>
              <a:t>Krigbaum</a:t>
            </a:r>
            <a:r>
              <a:rPr lang="en-US" dirty="0">
                <a:latin typeface="Times New Roman" panose="02020603050405020304" pitchFamily="18" charset="0"/>
                <a:cs typeface="Times New Roman" panose="02020603050405020304" pitchFamily="18" charset="0"/>
              </a:rPr>
              <a:t> knew they needed an energy for an expanded chain of the van der Waals form</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Molar Energy = </a:t>
            </a:r>
            <a:r>
              <a:rPr lang="en-US" i="1" dirty="0" err="1">
                <a:latin typeface="Times New Roman" panose="02020603050405020304" pitchFamily="18" charset="0"/>
                <a:cs typeface="Times New Roman" panose="02020603050405020304" pitchFamily="18" charset="0"/>
              </a:rPr>
              <a:t>pV</a:t>
            </a:r>
            <a:r>
              <a:rPr lang="en-US" i="1" baseline="-25000" dirty="0" err="1">
                <a:latin typeface="Times New Roman" panose="02020603050405020304" pitchFamily="18" charset="0"/>
                <a:cs typeface="Times New Roman" panose="02020603050405020304" pitchFamily="18" charset="0"/>
              </a:rPr>
              <a:t>molar</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RT (1 +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a:t>
            </a:r>
            <a:r>
              <a:rPr lang="en-US" i="1" baseline="-25000" dirty="0" err="1">
                <a:latin typeface="Times New Roman" panose="02020603050405020304" pitchFamily="18" charset="0"/>
                <a:cs typeface="Times New Roman" panose="02020603050405020304" pitchFamily="18" charset="0"/>
              </a:rPr>
              <a:t>molar</a:t>
            </a:r>
            <a:r>
              <a:rPr lang="en-US" i="1" dirty="0">
                <a:latin typeface="Times New Roman" panose="02020603050405020304" pitchFamily="18" charset="0"/>
                <a:cs typeface="Times New Roman" panose="02020603050405020304" pitchFamily="18" charset="0"/>
              </a:rPr>
              <a:t>) </a:t>
            </a:r>
          </a:p>
          <a:p>
            <a:pPr algn="l"/>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Where:</a:t>
            </a:r>
            <a:r>
              <a:rPr lang="en-US" i="1" dirty="0">
                <a:latin typeface="Times New Roman" panose="02020603050405020304" pitchFamily="18" charset="0"/>
                <a:cs typeface="Times New Roman" panose="02020603050405020304" pitchFamily="18" charset="0"/>
              </a:rPr>
              <a:t>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a:t>
            </a:r>
            <a:r>
              <a:rPr lang="en-US" dirty="0">
                <a:latin typeface="Times New Roman" panose="02020603050405020304" pitchFamily="18" charset="0"/>
                <a:cs typeface="Times New Roman" panose="02020603050405020304" pitchFamily="18" charset="0"/>
              </a:rPr>
              <a:t>Excluded Volume – Attractive Potential</a:t>
            </a:r>
            <a:r>
              <a:rPr lang="en-US" i="1" dirty="0">
                <a:latin typeface="Times New Roman" panose="02020603050405020304" pitchFamily="18" charset="0"/>
                <a:cs typeface="Times New Roman" panose="02020603050405020304" pitchFamily="18" charset="0"/>
              </a:rPr>
              <a:t>/RT = b – a/RT</a:t>
            </a:r>
          </a:p>
          <a:p>
            <a:pPr algn="l"/>
            <a:r>
              <a:rPr lang="en-US" dirty="0">
                <a:latin typeface="Times New Roman" panose="02020603050405020304" pitchFamily="18" charset="0"/>
                <a:cs typeface="Times New Roman" panose="02020603050405020304" pitchFamily="18" charset="0"/>
              </a:rPr>
              <a:t>	</a:t>
            </a:r>
          </a:p>
          <a:p>
            <a:pPr algn="l"/>
            <a:r>
              <a:rPr lang="en-US" dirty="0">
                <a:latin typeface="Times New Roman" panose="02020603050405020304" pitchFamily="18" charset="0"/>
                <a:cs typeface="Times New Roman" panose="02020603050405020304" pitchFamily="18" charset="0"/>
              </a:rPr>
              <a:t>			Energy = Ideal + repulsive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and attractive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7481ECB4-EB34-1C49-A4ED-CA032645314B}"/>
              </a:ext>
            </a:extLst>
          </p:cNvPr>
          <p:cNvSpPr txBox="1"/>
          <p:nvPr/>
        </p:nvSpPr>
        <p:spPr>
          <a:xfrm>
            <a:off x="3593320" y="7620000"/>
            <a:ext cx="6504316" cy="1200329"/>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When </a:t>
            </a:r>
            <a:r>
              <a:rPr lang="en-US" i="1" dirty="0">
                <a:latin typeface="Times New Roman" panose="02020603050405020304" pitchFamily="18" charset="0"/>
                <a:cs typeface="Times New Roman" panose="02020603050405020304" pitchFamily="18" charset="0"/>
              </a:rPr>
              <a:t>T</a:t>
            </a:r>
            <a:r>
              <a:rPr lang="en-US" i="1" baseline="30000"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 = a/Rb, </a:t>
            </a:r>
            <a:r>
              <a:rPr lang="en-US" dirty="0">
                <a:latin typeface="Times New Roman" panose="02020603050405020304" pitchFamily="18" charset="0"/>
                <a:cs typeface="Times New Roman" panose="02020603050405020304" pitchFamily="18" charset="0"/>
              </a:rPr>
              <a:t>interactions disappear, </a:t>
            </a:r>
            <a:r>
              <a:rPr lang="en-US" i="1" dirty="0">
                <a:latin typeface="Times New Roman" panose="02020603050405020304" pitchFamily="18" charset="0"/>
                <a:cs typeface="Times New Roman" panose="02020603050405020304" pitchFamily="18" charset="0"/>
              </a:rPr>
              <a:t>B</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0, and system becomes “ideal”.  This is a “critical point” just before phase separation.</a:t>
            </a:r>
            <a:endParaRPr lang="en-US" dirty="0"/>
          </a:p>
        </p:txBody>
      </p:sp>
    </p:spTree>
    <p:extLst>
      <p:ext uri="{BB962C8B-B14F-4D97-AF65-F5344CB8AC3E}">
        <p14:creationId xmlns:p14="http://schemas.microsoft.com/office/powerpoint/2010/main" val="54229435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6169260E-73AD-B841-9E45-266C827899D0}" type="slidenum">
              <a:rPr lang="en-US"/>
              <a:pPr>
                <a:defRPr/>
              </a:pPr>
              <a:t>30</a:t>
            </a:fld>
            <a:endParaRPr lang="en-US"/>
          </a:p>
        </p:txBody>
      </p:sp>
      <p:sp>
        <p:nvSpPr>
          <p:cNvPr id="555010" name="Rectangle 1"/>
          <p:cNvSpPr>
            <a:spLocks/>
          </p:cNvSpPr>
          <p:nvPr/>
        </p:nvSpPr>
        <p:spPr bwMode="auto">
          <a:xfrm>
            <a:off x="2203352" y="493524"/>
            <a:ext cx="858857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900" b="1" dirty="0">
                <a:solidFill>
                  <a:schemeClr val="tx1"/>
                </a:solidFill>
                <a:latin typeface="Times New Roman" panose="02020603050405020304" pitchFamily="18" charset="0"/>
                <a:ea typeface="ＭＳ Ｐゴシック" charset="0"/>
                <a:cs typeface="Times New Roman" panose="02020603050405020304" pitchFamily="18" charset="0"/>
              </a:rPr>
              <a:t>In concentrated solutions with chain overlap </a:t>
            </a:r>
          </a:p>
          <a:p>
            <a:r>
              <a:rPr lang="en-US" sz="2900" b="1" dirty="0">
                <a:solidFill>
                  <a:schemeClr val="tx1"/>
                </a:solidFill>
                <a:latin typeface="Times New Roman" panose="02020603050405020304" pitchFamily="18" charset="0"/>
                <a:ea typeface="ＭＳ Ｐゴシック" charset="0"/>
                <a:cs typeface="Times New Roman" panose="02020603050405020304" pitchFamily="18" charset="0"/>
              </a:rPr>
              <a:t>chain entanglements lead to a higher solution viscosity</a:t>
            </a:r>
          </a:p>
        </p:txBody>
      </p:sp>
      <p:pic>
        <p:nvPicPr>
          <p:cNvPr id="5550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6900" y="2235200"/>
            <a:ext cx="6718300" cy="4929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55012" name="Rectangle 3"/>
          <p:cNvSpPr>
            <a:spLocks/>
          </p:cNvSpPr>
          <p:nvPr/>
        </p:nvSpPr>
        <p:spPr bwMode="auto">
          <a:xfrm>
            <a:off x="3774203" y="7333734"/>
            <a:ext cx="526907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latin typeface="Times New Roman" panose="02020603050405020304" pitchFamily="18" charset="0"/>
                <a:ea typeface="ＭＳ Ｐゴシック" charset="0"/>
                <a:cs typeface="Times New Roman" panose="02020603050405020304" pitchFamily="18" charset="0"/>
              </a:rPr>
              <a:t>J.R. Fried Introduction to Polymer Science</a:t>
            </a:r>
          </a:p>
        </p:txBody>
      </p:sp>
      <p:pic>
        <p:nvPicPr>
          <p:cNvPr id="5550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7886700"/>
            <a:ext cx="2565400" cy="113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a:extLst>
              <a:ext uri="{FF2B5EF4-FFF2-40B4-BE49-F238E27FC236}">
                <a16:creationId xmlns:a16="http://schemas.microsoft.com/office/drawing/2014/main" id="{CFA58D65-036D-AA04-72A9-46CDA3F16CE8}"/>
              </a:ext>
            </a:extLst>
          </p:cNvPr>
          <p:cNvSpPr txBox="1">
            <a:spLocks noChangeArrowheads="1"/>
          </p:cNvSpPr>
          <p:nvPr/>
        </p:nvSpPr>
        <p:spPr bwMode="auto">
          <a:xfrm>
            <a:off x="8026400" y="8197671"/>
            <a:ext cx="3106992"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dirty="0">
                <a:latin typeface="Times New Roman" panose="02020603050405020304" pitchFamily="18" charset="0"/>
                <a:cs typeface="Times New Roman" panose="02020603050405020304" pitchFamily="18" charset="0"/>
              </a:rPr>
              <a:t>Later called </a:t>
            </a:r>
            <a:r>
              <a:rPr lang="en-US" b="1" i="1" dirty="0" err="1">
                <a:latin typeface="Times New Roman" panose="02020603050405020304" pitchFamily="18" charset="0"/>
                <a:cs typeface="Times New Roman" panose="02020603050405020304" pitchFamily="18" charset="0"/>
              </a:rPr>
              <a:t>c</a:t>
            </a:r>
            <a:r>
              <a:rPr lang="en-US" b="1" baseline="-25000" dirty="0" err="1">
                <a:latin typeface="Times New Roman" panose="02020603050405020304" pitchFamily="18" charset="0"/>
                <a:cs typeface="Times New Roman" panose="02020603050405020304" pitchFamily="18" charset="0"/>
              </a:rPr>
              <a:t>e</a:t>
            </a:r>
            <a:r>
              <a:rPr lang="en-US" b="1" dirty="0">
                <a:latin typeface="Times New Roman" panose="02020603050405020304" pitchFamily="18" charset="0"/>
                <a:cs typeface="Times New Roman" panose="02020603050405020304" pitchFamily="18" charset="0"/>
              </a:rPr>
              <a:t>, entanglement concentration</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6169260E-73AD-B841-9E45-266C827899D0}" type="slidenum">
              <a:rPr lang="en-US"/>
              <a:pPr>
                <a:defRPr/>
              </a:pPr>
              <a:t>31</a:t>
            </a:fld>
            <a:endParaRPr lang="en-US"/>
          </a:p>
        </p:txBody>
      </p:sp>
      <p:sp>
        <p:nvSpPr>
          <p:cNvPr id="3" name="Rectangle 2"/>
          <p:cNvSpPr/>
          <p:nvPr/>
        </p:nvSpPr>
        <p:spPr>
          <a:xfrm>
            <a:off x="1549400" y="152400"/>
            <a:ext cx="10668000" cy="830997"/>
          </a:xfrm>
          <a:prstGeom prst="rect">
            <a:avLst/>
          </a:prstGeom>
        </p:spPr>
        <p:txBody>
          <a:bodyPr wrap="square">
            <a:spAutoFit/>
          </a:bodyPr>
          <a:lstStyle/>
          <a:p>
            <a:r>
              <a:rPr lang="en-US" i="1" dirty="0">
                <a:hlinkClick r:id="rId2"/>
              </a:rPr>
              <a:t>Structure and linear viscoelasticity of flexible polymer solutions: comparison of polyelectrolyte and neutral polymer solutions </a:t>
            </a:r>
            <a:r>
              <a:rPr lang="en-US" dirty="0">
                <a:hlinkClick r:id="rId2"/>
              </a:rPr>
              <a:t>R. Colby, Rheo. </a:t>
            </a:r>
            <a:r>
              <a:rPr lang="en-US" dirty="0" err="1">
                <a:hlinkClick r:id="rId2"/>
              </a:rPr>
              <a:t>Acta</a:t>
            </a:r>
            <a:r>
              <a:rPr lang="en-US" dirty="0">
                <a:hlinkClick r:id="rId2"/>
              </a:rPr>
              <a:t> </a:t>
            </a:r>
            <a:r>
              <a:rPr lang="en-US" b="1" dirty="0">
                <a:hlinkClick r:id="rId2"/>
              </a:rPr>
              <a:t>49</a:t>
            </a:r>
            <a:r>
              <a:rPr lang="en-US" dirty="0">
                <a:hlinkClick r:id="rId2"/>
              </a:rPr>
              <a:t> 425-442 (2010) </a:t>
            </a:r>
            <a:endParaRPr lang="en-US" dirty="0"/>
          </a:p>
        </p:txBody>
      </p:sp>
      <p:pic>
        <p:nvPicPr>
          <p:cNvPr id="2" name="Picture 1"/>
          <p:cNvPicPr>
            <a:picLocks noChangeAspect="1"/>
          </p:cNvPicPr>
          <p:nvPr/>
        </p:nvPicPr>
        <p:blipFill>
          <a:blip r:embed="rId3"/>
          <a:stretch>
            <a:fillRect/>
          </a:stretch>
        </p:blipFill>
        <p:spPr>
          <a:xfrm>
            <a:off x="4597400" y="1046998"/>
            <a:ext cx="4203700" cy="8465302"/>
          </a:xfrm>
          <a:prstGeom prst="rect">
            <a:avLst/>
          </a:prstGeom>
        </p:spPr>
      </p:pic>
      <p:sp>
        <p:nvSpPr>
          <p:cNvPr id="4" name="TextBox 3">
            <a:extLst>
              <a:ext uri="{FF2B5EF4-FFF2-40B4-BE49-F238E27FC236}">
                <a16:creationId xmlns:a16="http://schemas.microsoft.com/office/drawing/2014/main" id="{22343E8A-A5BC-DC35-A031-C1882C57497F}"/>
              </a:ext>
            </a:extLst>
          </p:cNvPr>
          <p:cNvSpPr txBox="1"/>
          <p:nvPr/>
        </p:nvSpPr>
        <p:spPr>
          <a:xfrm>
            <a:off x="8940800" y="1295400"/>
            <a:ext cx="3719288" cy="1938992"/>
          </a:xfrm>
          <a:prstGeom prst="rect">
            <a:avLst/>
          </a:prstGeom>
          <a:noFill/>
        </p:spPr>
        <p:txBody>
          <a:bodyPr wrap="none" rtlCol="0">
            <a:spAutoFit/>
          </a:bodyPr>
          <a:lstStyle/>
          <a:p>
            <a:r>
              <a:rPr lang="en-US" i="1" dirty="0">
                <a:latin typeface="Symbol" pitchFamily="2" charset="2"/>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  = </a:t>
            </a:r>
            <a:r>
              <a:rPr lang="en-US" i="1" dirty="0">
                <a:latin typeface="Symbol" pitchFamily="2" charset="2"/>
                <a:cs typeface="Times New Roman" panose="02020603050405020304" pitchFamily="18" charset="0"/>
              </a:rPr>
              <a:t>h</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(1 + [</a:t>
            </a:r>
            <a:r>
              <a:rPr lang="en-US" i="1" dirty="0">
                <a:latin typeface="Symbol" pitchFamily="2" charset="2"/>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]c)</a:t>
            </a:r>
          </a:p>
          <a:p>
            <a:r>
              <a:rPr lang="en-US" i="1" dirty="0" err="1">
                <a:latin typeface="Symbol" pitchFamily="2" charset="2"/>
                <a:cs typeface="Times New Roman" panose="02020603050405020304" pitchFamily="18" charset="0"/>
              </a:rPr>
              <a:t>h</a:t>
            </a:r>
            <a:r>
              <a:rPr lang="en-US" baseline="-25000" dirty="0" err="1">
                <a:latin typeface="Times New Roman" panose="02020603050405020304" pitchFamily="18" charset="0"/>
                <a:cs typeface="Times New Roman" panose="02020603050405020304" pitchFamily="18" charset="0"/>
              </a:rPr>
              <a:t>sp</a:t>
            </a:r>
            <a:r>
              <a:rPr lang="en-US"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 - </a:t>
            </a:r>
            <a:r>
              <a:rPr lang="en-US" i="1" dirty="0">
                <a:latin typeface="Symbol" pitchFamily="2" charset="2"/>
                <a:cs typeface="Times New Roman" panose="02020603050405020304" pitchFamily="18" charset="0"/>
              </a:rPr>
              <a:t>h</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a:t>
            </a:r>
            <a:r>
              <a:rPr lang="en-US" i="1" dirty="0">
                <a:latin typeface="Symbol" pitchFamily="2" charset="2"/>
                <a:cs typeface="Times New Roman" panose="02020603050405020304" pitchFamily="18" charset="0"/>
              </a:rPr>
              <a:t>h</a:t>
            </a:r>
            <a:r>
              <a:rPr lang="en-US" baseline="-25000" dirty="0">
                <a:latin typeface="Times New Roman" panose="02020603050405020304" pitchFamily="18" charset="0"/>
                <a:cs typeface="Times New Roman" panose="02020603050405020304" pitchFamily="18" charset="0"/>
              </a:rPr>
              <a:t>0</a:t>
            </a:r>
          </a:p>
          <a:p>
            <a:r>
              <a:rPr lang="en-US" dirty="0">
                <a:latin typeface="Times New Roman" panose="02020603050405020304" pitchFamily="18" charset="0"/>
                <a:cs typeface="Times New Roman" panose="02020603050405020304" pitchFamily="18" charset="0"/>
              </a:rPr>
              <a:t>[</a:t>
            </a:r>
            <a:r>
              <a:rPr lang="en-US" i="1" dirty="0">
                <a:latin typeface="Symbol" pitchFamily="2" charset="2"/>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lim</a:t>
            </a:r>
            <a:r>
              <a:rPr lang="en-US" baseline="-25000" dirty="0" err="1">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=&gt;0</a:t>
            </a:r>
            <a:r>
              <a:rPr lang="en-US" dirty="0">
                <a:latin typeface="Times New Roman" panose="02020603050405020304" pitchFamily="18" charset="0"/>
                <a:cs typeface="Times New Roman" panose="02020603050405020304" pitchFamily="18" charset="0"/>
              </a:rPr>
              <a:t> (</a:t>
            </a:r>
            <a:r>
              <a:rPr lang="en-US" i="1" dirty="0" err="1">
                <a:latin typeface="Symbol" pitchFamily="2" charset="2"/>
                <a:cs typeface="Times New Roman" panose="02020603050405020304" pitchFamily="18" charset="0"/>
              </a:rPr>
              <a:t>h</a:t>
            </a:r>
            <a:r>
              <a:rPr lang="en-US" baseline="-25000" dirty="0" err="1">
                <a:latin typeface="Times New Roman" panose="02020603050405020304" pitchFamily="18" charset="0"/>
                <a:cs typeface="Times New Roman" panose="02020603050405020304" pitchFamily="18" charset="0"/>
              </a:rPr>
              <a:t>sp</a:t>
            </a:r>
            <a:r>
              <a:rPr lang="en-US" dirty="0">
                <a:latin typeface="Times New Roman" panose="02020603050405020304" pitchFamily="18" charset="0"/>
                <a:cs typeface="Times New Roman" panose="02020603050405020304" pitchFamily="18" charset="0"/>
              </a:rPr>
              <a:t>/c)</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a:r>
            <a:r>
              <a:rPr lang="en-US" i="1" dirty="0">
                <a:latin typeface="Symbol" pitchFamily="2" charset="2"/>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V</a:t>
            </a:r>
            <a:r>
              <a:rPr lang="en-US" baseline="-25000" dirty="0" err="1">
                <a:latin typeface="Times New Roman" panose="02020603050405020304" pitchFamily="18" charset="0"/>
                <a:cs typeface="Times New Roman" panose="02020603050405020304" pitchFamily="18" charset="0"/>
              </a:rPr>
              <a:t>coil</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 = 1/</a:t>
            </a:r>
            <a:r>
              <a:rPr lang="en-US" i="1" dirty="0">
                <a:latin typeface="Times New Roman" panose="02020603050405020304" pitchFamily="18" charset="0"/>
                <a:cs typeface="Times New Roman" panose="02020603050405020304" pitchFamily="18" charset="0"/>
              </a:rPr>
              <a:t>c</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m</a:t>
            </a:r>
            <a:r>
              <a:rPr lang="en-US" baseline="30000" dirty="0">
                <a:latin typeface="Times New Roman" panose="02020603050405020304" pitchFamily="18" charset="0"/>
                <a:cs typeface="Times New Roman" panose="02020603050405020304" pitchFamily="18" charset="0"/>
              </a:rPr>
              <a:t>3/</a:t>
            </a:r>
            <a:r>
              <a:rPr lang="en-US" i="1" baseline="30000" dirty="0" err="1">
                <a:latin typeface="Times New Roman" panose="02020603050405020304" pitchFamily="18" charset="0"/>
                <a:cs typeface="Times New Roman" panose="02020603050405020304" pitchFamily="18" charset="0"/>
              </a:rPr>
              <a:t>d</a:t>
            </a:r>
            <a:r>
              <a:rPr lang="en-US" baseline="30000" dirty="0" err="1">
                <a:latin typeface="Times New Roman" panose="02020603050405020304" pitchFamily="18" charset="0"/>
                <a:cs typeface="Times New Roman" panose="02020603050405020304" pitchFamily="18" charset="0"/>
              </a:rPr>
              <a:t>f</a:t>
            </a:r>
            <a:r>
              <a:rPr lang="en-US" baseline="30000" dirty="0">
                <a:latin typeface="Times New Roman" panose="02020603050405020304" pitchFamily="18" charset="0"/>
                <a:cs typeface="Times New Roman" panose="02020603050405020304" pitchFamily="18" charset="0"/>
              </a:rPr>
              <a:t> - 1</a:t>
            </a:r>
          </a:p>
        </p:txBody>
      </p:sp>
    </p:spTree>
    <p:extLst>
      <p:ext uri="{BB962C8B-B14F-4D97-AF65-F5344CB8AC3E}">
        <p14:creationId xmlns:p14="http://schemas.microsoft.com/office/powerpoint/2010/main" val="304002063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6169260E-73AD-B841-9E45-266C827899D0}" type="slidenum">
              <a:rPr lang="en-US"/>
              <a:pPr>
                <a:defRPr/>
              </a:pPr>
              <a:t>32</a:t>
            </a:fld>
            <a:endParaRPr lang="en-US"/>
          </a:p>
        </p:txBody>
      </p:sp>
      <p:sp>
        <p:nvSpPr>
          <p:cNvPr id="3" name="Rectangle 2"/>
          <p:cNvSpPr/>
          <p:nvPr/>
        </p:nvSpPr>
        <p:spPr>
          <a:xfrm>
            <a:off x="1549400" y="381000"/>
            <a:ext cx="10668000" cy="830997"/>
          </a:xfrm>
          <a:prstGeom prst="rect">
            <a:avLst/>
          </a:prstGeom>
        </p:spPr>
        <p:txBody>
          <a:bodyPr wrap="square">
            <a:spAutoFit/>
          </a:bodyPr>
          <a:lstStyle/>
          <a:p>
            <a:r>
              <a:rPr lang="en-US" i="1" dirty="0">
                <a:hlinkClick r:id="rId2"/>
              </a:rPr>
              <a:t>Structure and linear viscoelasticity of flexible polymer solutions: comparison of polyelectrolyte and neutral polymer solutions </a:t>
            </a:r>
            <a:r>
              <a:rPr lang="en-US" dirty="0">
                <a:hlinkClick r:id="rId2"/>
              </a:rPr>
              <a:t>R. Colby, Rheo. </a:t>
            </a:r>
            <a:r>
              <a:rPr lang="en-US" dirty="0" err="1">
                <a:hlinkClick r:id="rId2"/>
              </a:rPr>
              <a:t>Acta</a:t>
            </a:r>
            <a:r>
              <a:rPr lang="en-US" dirty="0">
                <a:hlinkClick r:id="rId2"/>
              </a:rPr>
              <a:t> </a:t>
            </a:r>
            <a:r>
              <a:rPr lang="en-US" b="1" dirty="0">
                <a:hlinkClick r:id="rId2"/>
              </a:rPr>
              <a:t>49</a:t>
            </a:r>
            <a:r>
              <a:rPr lang="en-US" dirty="0">
                <a:hlinkClick r:id="rId2"/>
              </a:rPr>
              <a:t> 425-442 (2010) </a:t>
            </a:r>
            <a:endParaRPr lang="en-US" dirty="0"/>
          </a:p>
        </p:txBody>
      </p:sp>
      <p:pic>
        <p:nvPicPr>
          <p:cNvPr id="4" name="Picture 3"/>
          <p:cNvPicPr>
            <a:picLocks noChangeAspect="1"/>
          </p:cNvPicPr>
          <p:nvPr/>
        </p:nvPicPr>
        <p:blipFill>
          <a:blip r:embed="rId3"/>
          <a:stretch>
            <a:fillRect/>
          </a:stretch>
        </p:blipFill>
        <p:spPr>
          <a:xfrm>
            <a:off x="4577116" y="1447800"/>
            <a:ext cx="5249097" cy="7461034"/>
          </a:xfrm>
          <a:prstGeom prst="rect">
            <a:avLst/>
          </a:prstGeom>
        </p:spPr>
      </p:pic>
      <p:sp>
        <p:nvSpPr>
          <p:cNvPr id="5" name="TextBox 4">
            <a:extLst>
              <a:ext uri="{FF2B5EF4-FFF2-40B4-BE49-F238E27FC236}">
                <a16:creationId xmlns:a16="http://schemas.microsoft.com/office/drawing/2014/main" id="{1C5F5196-CD6F-1344-9B96-7B6B5A1ED27B}"/>
              </a:ext>
            </a:extLst>
          </p:cNvPr>
          <p:cNvSpPr txBox="1"/>
          <p:nvPr/>
        </p:nvSpPr>
        <p:spPr>
          <a:xfrm>
            <a:off x="9902413" y="1761997"/>
            <a:ext cx="2772187" cy="341632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Red circles neutral good solvent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e</a:t>
            </a:r>
            <a:endParaRPr lang="en-US" baseline="-25000"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Red stars neutral good solvent c*</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Blue circles polyelectrolyte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e</a:t>
            </a:r>
            <a:endParaRPr lang="en-US" baseline="-25000"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Blue stars polyelectrolyte c*</a:t>
            </a:r>
          </a:p>
        </p:txBody>
      </p:sp>
      <p:sp>
        <p:nvSpPr>
          <p:cNvPr id="7" name="TextBox 6">
            <a:extLst>
              <a:ext uri="{FF2B5EF4-FFF2-40B4-BE49-F238E27FC236}">
                <a16:creationId xmlns:a16="http://schemas.microsoft.com/office/drawing/2014/main" id="{59C674A9-531A-584D-8B4C-5677659F7411}"/>
              </a:ext>
            </a:extLst>
          </p:cNvPr>
          <p:cNvSpPr txBox="1"/>
          <p:nvPr/>
        </p:nvSpPr>
        <p:spPr>
          <a:xfrm>
            <a:off x="6445459" y="3274367"/>
            <a:ext cx="437941" cy="461665"/>
          </a:xfrm>
          <a:prstGeom prst="rect">
            <a:avLst/>
          </a:prstGeom>
          <a:noFill/>
        </p:spPr>
        <p:txBody>
          <a:bodyPr wrap="none" rtlCol="0">
            <a:spAutoFit/>
          </a:bodyPr>
          <a:lstStyle/>
          <a:p>
            <a:r>
              <a:rPr lang="en-US" dirty="0"/>
              <a:t>-2</a:t>
            </a:r>
          </a:p>
        </p:txBody>
      </p:sp>
      <p:sp>
        <p:nvSpPr>
          <p:cNvPr id="8" name="TextBox 7">
            <a:extLst>
              <a:ext uri="{FF2B5EF4-FFF2-40B4-BE49-F238E27FC236}">
                <a16:creationId xmlns:a16="http://schemas.microsoft.com/office/drawing/2014/main" id="{FA8329C9-B3DC-4944-A9A2-8A0300260525}"/>
              </a:ext>
            </a:extLst>
          </p:cNvPr>
          <p:cNvSpPr txBox="1"/>
          <p:nvPr/>
        </p:nvSpPr>
        <p:spPr>
          <a:xfrm>
            <a:off x="7925423" y="2127766"/>
            <a:ext cx="659155" cy="461665"/>
          </a:xfrm>
          <a:prstGeom prst="rect">
            <a:avLst/>
          </a:prstGeom>
          <a:noFill/>
        </p:spPr>
        <p:txBody>
          <a:bodyPr wrap="none" rtlCol="0">
            <a:spAutoFit/>
          </a:bodyPr>
          <a:lstStyle/>
          <a:p>
            <a:r>
              <a:rPr lang="en-US" dirty="0"/>
              <a:t>-0.8</a:t>
            </a:r>
          </a:p>
        </p:txBody>
      </p:sp>
      <p:sp>
        <p:nvSpPr>
          <p:cNvPr id="9" name="TextBox 8">
            <a:extLst>
              <a:ext uri="{FF2B5EF4-FFF2-40B4-BE49-F238E27FC236}">
                <a16:creationId xmlns:a16="http://schemas.microsoft.com/office/drawing/2014/main" id="{0A175498-01B7-A845-9E5F-F9DBA5F84DB4}"/>
              </a:ext>
            </a:extLst>
          </p:cNvPr>
          <p:cNvSpPr txBox="1"/>
          <p:nvPr/>
        </p:nvSpPr>
        <p:spPr>
          <a:xfrm>
            <a:off x="330200" y="1211997"/>
            <a:ext cx="3917029" cy="4960203"/>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This can be explained if you consider that c* is on a chain size-scale while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 is on a bulk size scale, that is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 is for bulk network pathways while c* is for the coil pathway.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 behaves the same in rigid rods and coils because both make a self-avoiding network on large size scales, c* is different because one chain is a rod the other a self-avoiding walk.</a:t>
            </a:r>
          </a:p>
        </p:txBody>
      </p:sp>
      <p:pic>
        <p:nvPicPr>
          <p:cNvPr id="10" name="Picture 9">
            <a:extLst>
              <a:ext uri="{FF2B5EF4-FFF2-40B4-BE49-F238E27FC236}">
                <a16:creationId xmlns:a16="http://schemas.microsoft.com/office/drawing/2014/main" id="{FCBB1C94-680E-0742-A0CE-7DA64DB726F9}"/>
              </a:ext>
            </a:extLst>
          </p:cNvPr>
          <p:cNvPicPr>
            <a:picLocks noChangeAspect="1"/>
          </p:cNvPicPr>
          <p:nvPr/>
        </p:nvPicPr>
        <p:blipFill>
          <a:blip r:embed="rId4"/>
          <a:stretch>
            <a:fillRect/>
          </a:stretch>
        </p:blipFill>
        <p:spPr>
          <a:xfrm>
            <a:off x="351435" y="6311376"/>
            <a:ext cx="3771852" cy="3232150"/>
          </a:xfrm>
          <a:prstGeom prst="rect">
            <a:avLst/>
          </a:prstGeom>
        </p:spPr>
      </p:pic>
      <p:pic>
        <p:nvPicPr>
          <p:cNvPr id="2" name="Picture 1">
            <a:extLst>
              <a:ext uri="{FF2B5EF4-FFF2-40B4-BE49-F238E27FC236}">
                <a16:creationId xmlns:a16="http://schemas.microsoft.com/office/drawing/2014/main" id="{A98D28A8-521E-CFE3-70E5-3452841BF29B}"/>
              </a:ext>
            </a:extLst>
          </p:cNvPr>
          <p:cNvPicPr>
            <a:picLocks noChangeAspect="1"/>
          </p:cNvPicPr>
          <p:nvPr/>
        </p:nvPicPr>
        <p:blipFill>
          <a:blip r:embed="rId5"/>
          <a:stretch>
            <a:fillRect/>
          </a:stretch>
        </p:blipFill>
        <p:spPr>
          <a:xfrm>
            <a:off x="10280042" y="5420564"/>
            <a:ext cx="2006600" cy="751636"/>
          </a:xfrm>
          <a:prstGeom prst="rect">
            <a:avLst/>
          </a:prstGeom>
        </p:spPr>
      </p:pic>
      <p:sp>
        <p:nvSpPr>
          <p:cNvPr id="11" name="TextBox 10">
            <a:extLst>
              <a:ext uri="{FF2B5EF4-FFF2-40B4-BE49-F238E27FC236}">
                <a16:creationId xmlns:a16="http://schemas.microsoft.com/office/drawing/2014/main" id="{CF4A532E-DD4E-5D6B-559A-C194BFCB4870}"/>
              </a:ext>
            </a:extLst>
          </p:cNvPr>
          <p:cNvSpPr txBox="1">
            <a:spLocks noChangeArrowheads="1"/>
          </p:cNvSpPr>
          <p:nvPr/>
        </p:nvSpPr>
        <p:spPr bwMode="auto">
          <a:xfrm>
            <a:off x="9958446" y="6306619"/>
            <a:ext cx="2716154"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b="1" i="1" dirty="0" err="1">
                <a:latin typeface="Times New Roman" panose="02020603050405020304" pitchFamily="18" charset="0"/>
                <a:cs typeface="Times New Roman" panose="02020603050405020304" pitchFamily="18" charset="0"/>
              </a:rPr>
              <a:t>d</a:t>
            </a:r>
            <a:r>
              <a:rPr lang="en-US" b="1" baseline="-25000" dirty="0" err="1">
                <a:latin typeface="Times New Roman" panose="02020603050405020304" pitchFamily="18" charset="0"/>
                <a:cs typeface="Times New Roman" panose="02020603050405020304" pitchFamily="18" charset="0"/>
              </a:rPr>
              <a:t>f</a:t>
            </a:r>
            <a:r>
              <a:rPr lang="en-US" b="1" dirty="0">
                <a:latin typeface="Times New Roman" panose="02020603050405020304" pitchFamily="18" charset="0"/>
                <a:cs typeface="Times New Roman" panose="02020603050405020304" pitchFamily="18" charset="0"/>
              </a:rPr>
              <a:t> = 5/3  	-0.8</a:t>
            </a:r>
          </a:p>
          <a:p>
            <a:pPr algn="l" eaLnBrk="1" hangingPunct="1"/>
            <a:r>
              <a:rPr lang="en-US" b="1" i="1" dirty="0" err="1">
                <a:latin typeface="Times New Roman" panose="02020603050405020304" pitchFamily="18" charset="0"/>
                <a:cs typeface="Times New Roman" panose="02020603050405020304" pitchFamily="18" charset="0"/>
              </a:rPr>
              <a:t>d</a:t>
            </a:r>
            <a:r>
              <a:rPr lang="en-US" b="1" baseline="-25000" dirty="0" err="1">
                <a:latin typeface="Times New Roman" panose="02020603050405020304" pitchFamily="18" charset="0"/>
                <a:cs typeface="Times New Roman" panose="02020603050405020304" pitchFamily="18" charset="0"/>
              </a:rPr>
              <a:t>f</a:t>
            </a:r>
            <a:r>
              <a:rPr lang="en-US" b="1" dirty="0">
                <a:latin typeface="Times New Roman" panose="02020603050405020304" pitchFamily="18" charset="0"/>
                <a:cs typeface="Times New Roman" panose="02020603050405020304" pitchFamily="18" charset="0"/>
              </a:rPr>
              <a:t> = 2 		-0.5</a:t>
            </a:r>
          </a:p>
          <a:p>
            <a:pPr algn="l" eaLnBrk="1" hangingPunct="1"/>
            <a:r>
              <a:rPr lang="en-US" b="1" i="1" dirty="0" err="1">
                <a:latin typeface="Times New Roman" panose="02020603050405020304" pitchFamily="18" charset="0"/>
                <a:cs typeface="Times New Roman" panose="02020603050405020304" pitchFamily="18" charset="0"/>
              </a:rPr>
              <a:t>d</a:t>
            </a:r>
            <a:r>
              <a:rPr lang="en-US" b="1" baseline="-25000" dirty="0" err="1">
                <a:latin typeface="Times New Roman" panose="02020603050405020304" pitchFamily="18" charset="0"/>
                <a:cs typeface="Times New Roman" panose="02020603050405020304" pitchFamily="18" charset="0"/>
              </a:rPr>
              <a:t>f</a:t>
            </a:r>
            <a:r>
              <a:rPr lang="en-US" b="1" dirty="0">
                <a:latin typeface="Times New Roman" panose="02020603050405020304" pitchFamily="18" charset="0"/>
                <a:cs typeface="Times New Roman" panose="02020603050405020304" pitchFamily="18" charset="0"/>
              </a:rPr>
              <a:t> = 1. 		-2</a:t>
            </a:r>
          </a:p>
        </p:txBody>
      </p:sp>
    </p:spTree>
    <p:extLst>
      <p:ext uri="{BB962C8B-B14F-4D97-AF65-F5344CB8AC3E}">
        <p14:creationId xmlns:p14="http://schemas.microsoft.com/office/powerpoint/2010/main" val="101010583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6169260E-73AD-B841-9E45-266C827899D0}" type="slidenum">
              <a:rPr lang="en-US"/>
              <a:pPr>
                <a:defRPr/>
              </a:pPr>
              <a:t>33</a:t>
            </a:fld>
            <a:endParaRPr lang="en-US"/>
          </a:p>
        </p:txBody>
      </p:sp>
      <p:pic>
        <p:nvPicPr>
          <p:cNvPr id="2" name="Picture 1"/>
          <p:cNvPicPr>
            <a:picLocks noChangeAspect="1"/>
          </p:cNvPicPr>
          <p:nvPr/>
        </p:nvPicPr>
        <p:blipFill>
          <a:blip r:embed="rId2"/>
          <a:stretch>
            <a:fillRect/>
          </a:stretch>
        </p:blipFill>
        <p:spPr>
          <a:xfrm>
            <a:off x="1206500" y="1854200"/>
            <a:ext cx="10591800" cy="6045200"/>
          </a:xfrm>
          <a:prstGeom prst="rect">
            <a:avLst/>
          </a:prstGeom>
        </p:spPr>
      </p:pic>
      <p:pic>
        <p:nvPicPr>
          <p:cNvPr id="3" name="Picture 2">
            <a:extLst>
              <a:ext uri="{FF2B5EF4-FFF2-40B4-BE49-F238E27FC236}">
                <a16:creationId xmlns:a16="http://schemas.microsoft.com/office/drawing/2014/main" id="{B4D160D0-174E-4F75-78B5-9CFAEB7041A0}"/>
              </a:ext>
            </a:extLst>
          </p:cNvPr>
          <p:cNvPicPr>
            <a:picLocks noChangeAspect="1"/>
          </p:cNvPicPr>
          <p:nvPr/>
        </p:nvPicPr>
        <p:blipFill>
          <a:blip r:embed="rId3"/>
          <a:stretch>
            <a:fillRect/>
          </a:stretch>
        </p:blipFill>
        <p:spPr>
          <a:xfrm>
            <a:off x="4140200" y="8244496"/>
            <a:ext cx="5867400" cy="1274154"/>
          </a:xfrm>
          <a:prstGeom prst="rect">
            <a:avLst/>
          </a:prstGeom>
        </p:spPr>
      </p:pic>
      <p:pic>
        <p:nvPicPr>
          <p:cNvPr id="4" name="Picture 3">
            <a:extLst>
              <a:ext uri="{FF2B5EF4-FFF2-40B4-BE49-F238E27FC236}">
                <a16:creationId xmlns:a16="http://schemas.microsoft.com/office/drawing/2014/main" id="{338F2663-353F-0611-F923-B327353FB000}"/>
              </a:ext>
            </a:extLst>
          </p:cNvPr>
          <p:cNvPicPr>
            <a:picLocks noChangeAspect="1"/>
          </p:cNvPicPr>
          <p:nvPr/>
        </p:nvPicPr>
        <p:blipFill>
          <a:blip r:embed="rId4"/>
          <a:stretch>
            <a:fillRect/>
          </a:stretch>
        </p:blipFill>
        <p:spPr>
          <a:xfrm>
            <a:off x="368375" y="7969250"/>
            <a:ext cx="1676250" cy="1428750"/>
          </a:xfrm>
          <a:prstGeom prst="rect">
            <a:avLst/>
          </a:prstGeom>
        </p:spPr>
      </p:pic>
      <p:sp>
        <p:nvSpPr>
          <p:cNvPr id="5" name="TextBox 4">
            <a:extLst>
              <a:ext uri="{FF2B5EF4-FFF2-40B4-BE49-F238E27FC236}">
                <a16:creationId xmlns:a16="http://schemas.microsoft.com/office/drawing/2014/main" id="{9304E7D4-1BD1-DA48-92C0-2E2721B3C426}"/>
              </a:ext>
            </a:extLst>
          </p:cNvPr>
          <p:cNvSpPr txBox="1"/>
          <p:nvPr/>
        </p:nvSpPr>
        <p:spPr>
          <a:xfrm>
            <a:off x="5156895" y="815783"/>
            <a:ext cx="2449710"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Extensional Flow</a:t>
            </a:r>
          </a:p>
        </p:txBody>
      </p:sp>
    </p:spTree>
    <p:extLst>
      <p:ext uri="{BB962C8B-B14F-4D97-AF65-F5344CB8AC3E}">
        <p14:creationId xmlns:p14="http://schemas.microsoft.com/office/powerpoint/2010/main" val="231939368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6169260E-73AD-B841-9E45-266C827899D0}" type="slidenum">
              <a:rPr lang="en-US"/>
              <a:pPr>
                <a:defRPr/>
              </a:pPr>
              <a:t>34</a:t>
            </a:fld>
            <a:endParaRPr lang="en-US"/>
          </a:p>
        </p:txBody>
      </p:sp>
      <p:sp>
        <p:nvSpPr>
          <p:cNvPr id="5" name="TextBox 4">
            <a:extLst>
              <a:ext uri="{FF2B5EF4-FFF2-40B4-BE49-F238E27FC236}">
                <a16:creationId xmlns:a16="http://schemas.microsoft.com/office/drawing/2014/main" id="{9304E7D4-1BD1-DA48-92C0-2E2721B3C426}"/>
              </a:ext>
            </a:extLst>
          </p:cNvPr>
          <p:cNvSpPr txBox="1"/>
          <p:nvPr/>
        </p:nvSpPr>
        <p:spPr>
          <a:xfrm>
            <a:off x="5156895" y="815783"/>
            <a:ext cx="2449710"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Extensional Flow</a:t>
            </a:r>
          </a:p>
        </p:txBody>
      </p:sp>
      <p:pic>
        <p:nvPicPr>
          <p:cNvPr id="7" name="Picture 6">
            <a:extLst>
              <a:ext uri="{FF2B5EF4-FFF2-40B4-BE49-F238E27FC236}">
                <a16:creationId xmlns:a16="http://schemas.microsoft.com/office/drawing/2014/main" id="{D8F17DB5-41EA-42B1-BACA-DB295CD09D94}"/>
              </a:ext>
            </a:extLst>
          </p:cNvPr>
          <p:cNvPicPr>
            <a:picLocks noChangeAspect="1"/>
          </p:cNvPicPr>
          <p:nvPr/>
        </p:nvPicPr>
        <p:blipFill>
          <a:blip r:embed="rId2"/>
          <a:stretch>
            <a:fillRect/>
          </a:stretch>
        </p:blipFill>
        <p:spPr>
          <a:xfrm>
            <a:off x="4210050" y="2277533"/>
            <a:ext cx="4800600" cy="1435100"/>
          </a:xfrm>
          <a:prstGeom prst="rect">
            <a:avLst/>
          </a:prstGeom>
        </p:spPr>
      </p:pic>
      <p:pic>
        <p:nvPicPr>
          <p:cNvPr id="8" name="Picture 7">
            <a:extLst>
              <a:ext uri="{FF2B5EF4-FFF2-40B4-BE49-F238E27FC236}">
                <a16:creationId xmlns:a16="http://schemas.microsoft.com/office/drawing/2014/main" id="{C281620B-77AC-A5C3-8905-80F9872B62C1}"/>
              </a:ext>
            </a:extLst>
          </p:cNvPr>
          <p:cNvPicPr>
            <a:picLocks noChangeAspect="1"/>
          </p:cNvPicPr>
          <p:nvPr/>
        </p:nvPicPr>
        <p:blipFill>
          <a:blip r:embed="rId3"/>
          <a:stretch>
            <a:fillRect/>
          </a:stretch>
        </p:blipFill>
        <p:spPr>
          <a:xfrm>
            <a:off x="2235200" y="4258733"/>
            <a:ext cx="2044700" cy="660400"/>
          </a:xfrm>
          <a:prstGeom prst="rect">
            <a:avLst/>
          </a:prstGeom>
        </p:spPr>
      </p:pic>
      <p:sp>
        <p:nvSpPr>
          <p:cNvPr id="9" name="TextBox 8">
            <a:extLst>
              <a:ext uri="{FF2B5EF4-FFF2-40B4-BE49-F238E27FC236}">
                <a16:creationId xmlns:a16="http://schemas.microsoft.com/office/drawing/2014/main" id="{062896AE-8E1B-20C4-1307-AD4C2A0EC22F}"/>
              </a:ext>
            </a:extLst>
          </p:cNvPr>
          <p:cNvSpPr txBox="1"/>
          <p:nvPr/>
        </p:nvSpPr>
        <p:spPr>
          <a:xfrm>
            <a:off x="4521200" y="4415135"/>
            <a:ext cx="7938583"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Trouton Viscosity = 3 Shear Viscosity for a Newtonian fluid</a:t>
            </a:r>
          </a:p>
        </p:txBody>
      </p:sp>
      <p:sp>
        <p:nvSpPr>
          <p:cNvPr id="11" name="TextBox 10">
            <a:extLst>
              <a:ext uri="{FF2B5EF4-FFF2-40B4-BE49-F238E27FC236}">
                <a16:creationId xmlns:a16="http://schemas.microsoft.com/office/drawing/2014/main" id="{79F53173-8B6B-F680-BFB1-A94029AC1277}"/>
              </a:ext>
            </a:extLst>
          </p:cNvPr>
          <p:cNvSpPr txBox="1"/>
          <p:nvPr/>
        </p:nvSpPr>
        <p:spPr>
          <a:xfrm>
            <a:off x="1849118" y="5545435"/>
            <a:ext cx="8773171" cy="2308324"/>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For a constant extensional strain rate, </a:t>
            </a:r>
            <a:r>
              <a:rPr lang="en-US" b="1" i="1" dirty="0" err="1">
                <a:latin typeface="Symbol" pitchFamily="2" charset="2"/>
                <a:cs typeface="Times New Roman" panose="02020603050405020304" pitchFamily="18" charset="0"/>
              </a:rPr>
              <a:t>g’</a:t>
            </a:r>
            <a:r>
              <a:rPr lang="en-US" b="1" baseline="-25000" dirty="0" err="1">
                <a:latin typeface="Times New Roman" panose="02020603050405020304" pitchFamily="18" charset="0"/>
                <a:cs typeface="Times New Roman" panose="02020603050405020304" pitchFamily="18" charset="0"/>
              </a:rPr>
              <a:t>zz</a:t>
            </a:r>
            <a:r>
              <a:rPr lang="en-US" b="1" dirty="0">
                <a:latin typeface="Times New Roman" panose="02020603050405020304" pitchFamily="18" charset="0"/>
                <a:cs typeface="Times New Roman" panose="02020603050405020304" pitchFamily="18" charset="0"/>
              </a:rPr>
              <a:t> = </a:t>
            </a:r>
            <a:r>
              <a:rPr lang="en-US" b="1" dirty="0" err="1">
                <a:latin typeface="Times New Roman" panose="02020603050405020304" pitchFamily="18" charset="0"/>
                <a:cs typeface="Times New Roman" panose="02020603050405020304" pitchFamily="18" charset="0"/>
              </a:rPr>
              <a:t>d</a:t>
            </a:r>
            <a:r>
              <a:rPr lang="en-US" b="1" i="1" dirty="0" err="1">
                <a:latin typeface="Times New Roman" panose="02020603050405020304" pitchFamily="18" charset="0"/>
                <a:cs typeface="Times New Roman" panose="02020603050405020304" pitchFamily="18" charset="0"/>
              </a:rPr>
              <a:t>v</a:t>
            </a:r>
            <a:r>
              <a:rPr lang="en-US" b="1" baseline="-25000" dirty="0" err="1">
                <a:latin typeface="Times New Roman" panose="02020603050405020304" pitchFamily="18" charset="0"/>
                <a:cs typeface="Times New Roman" panose="02020603050405020304" pitchFamily="18" charset="0"/>
              </a:rPr>
              <a:t>z</a:t>
            </a:r>
            <a:r>
              <a:rPr lang="en-US" b="1" dirty="0">
                <a:latin typeface="Times New Roman" panose="02020603050405020304" pitchFamily="18" charset="0"/>
                <a:cs typeface="Times New Roman" panose="02020603050405020304" pitchFamily="18" charset="0"/>
              </a:rPr>
              <a:t>/</a:t>
            </a:r>
            <a:r>
              <a:rPr lang="en-US" b="1" dirty="0" err="1">
                <a:latin typeface="Times New Roman" panose="02020603050405020304" pitchFamily="18" charset="0"/>
                <a:cs typeface="Times New Roman" panose="02020603050405020304" pitchFamily="18" charset="0"/>
              </a:rPr>
              <a:t>d</a:t>
            </a:r>
            <a:r>
              <a:rPr lang="en-US" b="1" i="1" dirty="0" err="1">
                <a:latin typeface="Times New Roman" panose="02020603050405020304" pitchFamily="18" charset="0"/>
                <a:cs typeface="Times New Roman" panose="02020603050405020304" pitchFamily="18" charset="0"/>
              </a:rPr>
              <a:t>z</a:t>
            </a:r>
            <a:r>
              <a:rPr lang="en-US" b="1" dirty="0">
                <a:latin typeface="Times New Roman" panose="02020603050405020304" pitchFamily="18" charset="0"/>
                <a:cs typeface="Times New Roman" panose="02020603050405020304" pitchFamily="18" charset="0"/>
              </a:rPr>
              <a:t> = constant</a:t>
            </a:r>
          </a:p>
          <a:p>
            <a:r>
              <a:rPr lang="en-US" b="1" dirty="0">
                <a:latin typeface="Times New Roman" panose="02020603050405020304" pitchFamily="18" charset="0"/>
                <a:cs typeface="Times New Roman" panose="02020603050405020304" pitchFamily="18" charset="0"/>
              </a:rPr>
              <a:t>So, </a:t>
            </a:r>
            <a:r>
              <a:rPr lang="en-US" b="1" i="1" dirty="0" err="1">
                <a:latin typeface="Times New Roman" panose="02020603050405020304" pitchFamily="18" charset="0"/>
                <a:cs typeface="Times New Roman" panose="02020603050405020304" pitchFamily="18" charset="0"/>
              </a:rPr>
              <a:t>v</a:t>
            </a:r>
            <a:r>
              <a:rPr lang="en-US" b="1" baseline="-25000" dirty="0" err="1">
                <a:latin typeface="Times New Roman" panose="02020603050405020304" pitchFamily="18" charset="0"/>
                <a:cs typeface="Times New Roman" panose="02020603050405020304" pitchFamily="18" charset="0"/>
              </a:rPr>
              <a:t>z</a:t>
            </a:r>
            <a:r>
              <a:rPr lang="en-US" b="1" dirty="0">
                <a:latin typeface="Times New Roman" panose="02020603050405020304" pitchFamily="18" charset="0"/>
                <a:cs typeface="Times New Roman" panose="02020603050405020304" pitchFamily="18" charset="0"/>
              </a:rPr>
              <a:t> = </a:t>
            </a:r>
            <a:r>
              <a:rPr lang="en-US" b="1" dirty="0" err="1">
                <a:latin typeface="Times New Roman" panose="02020603050405020304" pitchFamily="18" charset="0"/>
                <a:cs typeface="Times New Roman" panose="02020603050405020304" pitchFamily="18" charset="0"/>
              </a:rPr>
              <a:t>d</a:t>
            </a:r>
            <a:r>
              <a:rPr lang="en-US" b="1" i="1" dirty="0" err="1">
                <a:latin typeface="Times New Roman" panose="02020603050405020304" pitchFamily="18" charset="0"/>
                <a:cs typeface="Times New Roman" panose="02020603050405020304" pitchFamily="18" charset="0"/>
              </a:rPr>
              <a:t>z</a:t>
            </a:r>
            <a:r>
              <a:rPr lang="en-US" b="1" dirty="0">
                <a:latin typeface="Times New Roman" panose="02020603050405020304" pitchFamily="18" charset="0"/>
                <a:cs typeface="Times New Roman" panose="02020603050405020304" pitchFamily="18" charset="0"/>
              </a:rPr>
              <a:t>/d</a:t>
            </a:r>
            <a:r>
              <a:rPr lang="en-US" b="1" i="1" dirty="0">
                <a:latin typeface="Times New Roman" panose="02020603050405020304" pitchFamily="18" charset="0"/>
                <a:cs typeface="Times New Roman" panose="02020603050405020304" pitchFamily="18" charset="0"/>
              </a:rPr>
              <a:t>t</a:t>
            </a:r>
            <a:r>
              <a:rPr lang="en-US" b="1" dirty="0">
                <a:latin typeface="Times New Roman" panose="02020603050405020304" pitchFamily="18" charset="0"/>
                <a:cs typeface="Times New Roman" panose="02020603050405020304" pitchFamily="18" charset="0"/>
              </a:rPr>
              <a:t> = constant </a:t>
            </a:r>
            <a:r>
              <a:rPr lang="en-US" b="1" i="1" dirty="0">
                <a:latin typeface="Times New Roman" panose="02020603050405020304" pitchFamily="18" charset="0"/>
                <a:cs typeface="Times New Roman" panose="02020603050405020304" pitchFamily="18" charset="0"/>
              </a:rPr>
              <a:t>z</a:t>
            </a:r>
          </a:p>
          <a:p>
            <a:r>
              <a:rPr lang="en-US" b="1" dirty="0" err="1">
                <a:latin typeface="Times New Roman" panose="02020603050405020304" pitchFamily="18" charset="0"/>
                <a:cs typeface="Times New Roman" panose="02020603050405020304" pitchFamily="18" charset="0"/>
              </a:rPr>
              <a:t>d</a:t>
            </a:r>
            <a:r>
              <a:rPr lang="en-US" b="1" i="1" dirty="0" err="1">
                <a:latin typeface="Times New Roman" panose="02020603050405020304" pitchFamily="18" charset="0"/>
                <a:cs typeface="Times New Roman" panose="02020603050405020304" pitchFamily="18" charset="0"/>
              </a:rPr>
              <a:t>z</a:t>
            </a:r>
            <a:r>
              <a:rPr lang="en-US" b="1" dirty="0">
                <a:latin typeface="Times New Roman" panose="02020603050405020304" pitchFamily="18" charset="0"/>
                <a:cs typeface="Times New Roman" panose="02020603050405020304" pitchFamily="18" charset="0"/>
              </a:rPr>
              <a:t>/</a:t>
            </a:r>
            <a:r>
              <a:rPr lang="en-US" b="1" i="1" dirty="0">
                <a:latin typeface="Times New Roman" panose="02020603050405020304" pitchFamily="18" charset="0"/>
                <a:cs typeface="Times New Roman" panose="02020603050405020304" pitchFamily="18" charset="0"/>
              </a:rPr>
              <a:t>z</a:t>
            </a:r>
            <a:r>
              <a:rPr lang="en-US" b="1" dirty="0">
                <a:latin typeface="Times New Roman" panose="02020603050405020304" pitchFamily="18" charset="0"/>
                <a:cs typeface="Times New Roman" panose="02020603050405020304" pitchFamily="18" charset="0"/>
              </a:rPr>
              <a:t> = constant d</a:t>
            </a:r>
            <a:r>
              <a:rPr lang="en-US" b="1" i="1" dirty="0">
                <a:latin typeface="Times New Roman" panose="02020603050405020304" pitchFamily="18" charset="0"/>
                <a:cs typeface="Times New Roman" panose="02020603050405020304" pitchFamily="18" charset="0"/>
              </a:rPr>
              <a:t>t</a:t>
            </a:r>
          </a:p>
          <a:p>
            <a:r>
              <a:rPr lang="en-US" b="1" i="1" dirty="0">
                <a:latin typeface="Times New Roman" panose="02020603050405020304" pitchFamily="18" charset="0"/>
                <a:cs typeface="Times New Roman" panose="02020603050405020304" pitchFamily="18" charset="0"/>
              </a:rPr>
              <a:t>z</a:t>
            </a:r>
            <a:r>
              <a:rPr lang="en-US" b="1" dirty="0">
                <a:latin typeface="Times New Roman" panose="02020603050405020304" pitchFamily="18" charset="0"/>
                <a:cs typeface="Times New Roman" panose="02020603050405020304" pitchFamily="18" charset="0"/>
              </a:rPr>
              <a:t> = exp(K</a:t>
            </a:r>
            <a:r>
              <a:rPr lang="en-US" b="1" i="1" dirty="0">
                <a:latin typeface="Times New Roman" panose="02020603050405020304" pitchFamily="18" charset="0"/>
                <a:cs typeface="Times New Roman" panose="02020603050405020304" pitchFamily="18" charset="0"/>
              </a:rPr>
              <a:t>t</a:t>
            </a:r>
            <a:r>
              <a:rPr lang="en-US" b="1" dirty="0">
                <a:latin typeface="Times New Roman" panose="02020603050405020304" pitchFamily="18" charset="0"/>
                <a:cs typeface="Times New Roman" panose="02020603050405020304" pitchFamily="18" charset="0"/>
              </a:rPr>
              <a:t>)</a:t>
            </a:r>
          </a:p>
          <a:p>
            <a:r>
              <a:rPr lang="en-US" b="1" dirty="0">
                <a:latin typeface="Times New Roman" panose="02020603050405020304" pitchFamily="18" charset="0"/>
                <a:cs typeface="Times New Roman" panose="02020603050405020304" pitchFamily="18" charset="0"/>
              </a:rPr>
              <a:t>You need to stretch the fluid with exponentially increasing length.</a:t>
            </a:r>
          </a:p>
          <a:p>
            <a:r>
              <a:rPr lang="en-US" b="1" dirty="0">
                <a:latin typeface="Times New Roman" panose="02020603050405020304" pitchFamily="18" charset="0"/>
                <a:cs typeface="Times New Roman" panose="02020603050405020304" pitchFamily="18" charset="0"/>
              </a:rPr>
              <a:t>That is hard to do in a lab.</a:t>
            </a:r>
          </a:p>
        </p:txBody>
      </p:sp>
    </p:spTree>
    <p:extLst>
      <p:ext uri="{BB962C8B-B14F-4D97-AF65-F5344CB8AC3E}">
        <p14:creationId xmlns:p14="http://schemas.microsoft.com/office/powerpoint/2010/main" val="423002200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6169260E-73AD-B841-9E45-266C827899D0}" type="slidenum">
              <a:rPr lang="en-US"/>
              <a:pPr>
                <a:defRPr/>
              </a:pPr>
              <a:t>35</a:t>
            </a:fld>
            <a:endParaRPr lang="en-US"/>
          </a:p>
        </p:txBody>
      </p:sp>
      <p:sp>
        <p:nvSpPr>
          <p:cNvPr id="2" name="Rectangle 1"/>
          <p:cNvSpPr/>
          <p:nvPr/>
        </p:nvSpPr>
        <p:spPr>
          <a:xfrm>
            <a:off x="1320800" y="304800"/>
            <a:ext cx="10515600" cy="1200328"/>
          </a:xfrm>
          <a:prstGeom prst="rect">
            <a:avLst/>
          </a:prstGeom>
        </p:spPr>
        <p:txBody>
          <a:bodyPr wrap="square">
            <a:spAutoFit/>
          </a:bodyPr>
          <a:lstStyle/>
          <a:p>
            <a:r>
              <a:rPr lang="en-US" i="1" dirty="0">
                <a:hlinkClick r:id="rId2"/>
              </a:rPr>
              <a:t>How dilute are dilute solutions in extensional flows?</a:t>
            </a:r>
            <a:r>
              <a:rPr lang="en-US" b="1" dirty="0">
                <a:hlinkClick r:id="rId2"/>
              </a:rPr>
              <a:t> </a:t>
            </a:r>
            <a:r>
              <a:rPr lang="en-US" dirty="0">
                <a:hlinkClick r:id="rId2"/>
              </a:rPr>
              <a:t>C. </a:t>
            </a:r>
            <a:r>
              <a:rPr lang="en-US" dirty="0" err="1">
                <a:hlinkClick r:id="rId2"/>
              </a:rPr>
              <a:t>Clasen</a:t>
            </a:r>
            <a:r>
              <a:rPr lang="en-US" dirty="0">
                <a:hlinkClick r:id="rId2"/>
              </a:rPr>
              <a:t>, J. P. </a:t>
            </a:r>
            <a:r>
              <a:rPr lang="en-US" dirty="0" err="1">
                <a:hlinkClick r:id="rId2"/>
              </a:rPr>
              <a:t>Plog</a:t>
            </a:r>
            <a:r>
              <a:rPr lang="en-US" dirty="0">
                <a:hlinkClick r:id="rId2"/>
              </a:rPr>
              <a:t>,, W.-M. </a:t>
            </a:r>
            <a:r>
              <a:rPr lang="en-US" dirty="0" err="1">
                <a:hlinkClick r:id="rId2"/>
              </a:rPr>
              <a:t>Kulicke</a:t>
            </a:r>
            <a:r>
              <a:rPr lang="en-US" dirty="0">
                <a:hlinkClick r:id="rId2"/>
              </a:rPr>
              <a:t>, M. Owens, C. </a:t>
            </a:r>
            <a:r>
              <a:rPr lang="en-US" dirty="0" err="1">
                <a:hlinkClick r:id="rId2"/>
              </a:rPr>
              <a:t>Macosko</a:t>
            </a:r>
            <a:r>
              <a:rPr lang="en-US" dirty="0">
                <a:hlinkClick r:id="rId2"/>
              </a:rPr>
              <a:t>, L. E. </a:t>
            </a:r>
            <a:r>
              <a:rPr lang="en-US" dirty="0" err="1">
                <a:hlinkClick r:id="rId2"/>
              </a:rPr>
              <a:t>Scriven</a:t>
            </a:r>
            <a:r>
              <a:rPr lang="en-US" dirty="0">
                <a:hlinkClick r:id="rId2"/>
              </a:rPr>
              <a:t>, M. </a:t>
            </a:r>
            <a:r>
              <a:rPr lang="en-US" dirty="0" err="1">
                <a:hlinkClick r:id="rId2"/>
              </a:rPr>
              <a:t>Verani</a:t>
            </a:r>
            <a:r>
              <a:rPr lang="en-US" dirty="0">
                <a:hlinkClick r:id="rId2"/>
              </a:rPr>
              <a:t> and G. H. McKinley, J. </a:t>
            </a:r>
            <a:r>
              <a:rPr lang="en-US" dirty="0" err="1">
                <a:hlinkClick r:id="rId2"/>
              </a:rPr>
              <a:t>Rheol</a:t>
            </a:r>
            <a:r>
              <a:rPr lang="en-US" dirty="0">
                <a:hlinkClick r:id="rId2"/>
              </a:rPr>
              <a:t>. </a:t>
            </a:r>
            <a:r>
              <a:rPr lang="en-US" b="1" dirty="0">
                <a:hlinkClick r:id="rId2"/>
              </a:rPr>
              <a:t>50</a:t>
            </a:r>
            <a:r>
              <a:rPr lang="en-US" dirty="0">
                <a:hlinkClick r:id="rId2"/>
              </a:rPr>
              <a:t> 849-881 (2006)</a:t>
            </a:r>
            <a:r>
              <a:rPr lang="en-US" dirty="0"/>
              <a:t>; </a:t>
            </a:r>
          </a:p>
        </p:txBody>
      </p:sp>
      <p:pic>
        <p:nvPicPr>
          <p:cNvPr id="3" name="Picture 2"/>
          <p:cNvPicPr>
            <a:picLocks noChangeAspect="1"/>
          </p:cNvPicPr>
          <p:nvPr/>
        </p:nvPicPr>
        <p:blipFill>
          <a:blip r:embed="rId3"/>
          <a:stretch>
            <a:fillRect/>
          </a:stretch>
        </p:blipFill>
        <p:spPr>
          <a:xfrm>
            <a:off x="1320800" y="1600200"/>
            <a:ext cx="10624280" cy="2057400"/>
          </a:xfrm>
          <a:prstGeom prst="rect">
            <a:avLst/>
          </a:prstGeom>
        </p:spPr>
      </p:pic>
      <p:pic>
        <p:nvPicPr>
          <p:cNvPr id="4" name="Picture 3"/>
          <p:cNvPicPr>
            <a:picLocks noChangeAspect="1"/>
          </p:cNvPicPr>
          <p:nvPr/>
        </p:nvPicPr>
        <p:blipFill>
          <a:blip r:embed="rId4"/>
          <a:stretch>
            <a:fillRect/>
          </a:stretch>
        </p:blipFill>
        <p:spPr>
          <a:xfrm>
            <a:off x="177800" y="3733800"/>
            <a:ext cx="7450936" cy="4925461"/>
          </a:xfrm>
          <a:prstGeom prst="rect">
            <a:avLst/>
          </a:prstGeom>
        </p:spPr>
      </p:pic>
      <p:pic>
        <p:nvPicPr>
          <p:cNvPr id="5" name="Picture 4"/>
          <p:cNvPicPr>
            <a:picLocks noChangeAspect="1"/>
          </p:cNvPicPr>
          <p:nvPr/>
        </p:nvPicPr>
        <p:blipFill>
          <a:blip r:embed="rId5"/>
          <a:stretch>
            <a:fillRect/>
          </a:stretch>
        </p:blipFill>
        <p:spPr>
          <a:xfrm>
            <a:off x="7874000" y="5410200"/>
            <a:ext cx="4051300" cy="990600"/>
          </a:xfrm>
          <a:prstGeom prst="rect">
            <a:avLst/>
          </a:prstGeom>
        </p:spPr>
      </p:pic>
      <p:pic>
        <p:nvPicPr>
          <p:cNvPr id="7" name="Picture 6"/>
          <p:cNvPicPr>
            <a:picLocks noChangeAspect="1"/>
          </p:cNvPicPr>
          <p:nvPr/>
        </p:nvPicPr>
        <p:blipFill>
          <a:blip r:embed="rId6"/>
          <a:stretch>
            <a:fillRect/>
          </a:stretch>
        </p:blipFill>
        <p:spPr>
          <a:xfrm>
            <a:off x="9093200" y="2438400"/>
            <a:ext cx="2819400" cy="1524000"/>
          </a:xfrm>
          <a:prstGeom prst="rect">
            <a:avLst/>
          </a:prstGeom>
        </p:spPr>
      </p:pic>
      <p:sp>
        <p:nvSpPr>
          <p:cNvPr id="8" name="TextBox 7">
            <a:extLst>
              <a:ext uri="{FF2B5EF4-FFF2-40B4-BE49-F238E27FC236}">
                <a16:creationId xmlns:a16="http://schemas.microsoft.com/office/drawing/2014/main" id="{9BC0E6A5-598A-EE4D-9069-20D0195E9E7E}"/>
              </a:ext>
            </a:extLst>
          </p:cNvPr>
          <p:cNvSpPr txBox="1"/>
          <p:nvPr/>
        </p:nvSpPr>
        <p:spPr>
          <a:xfrm>
            <a:off x="6883400" y="4713250"/>
            <a:ext cx="5860963"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Diameter from capillary thinning experiments</a:t>
            </a:r>
          </a:p>
        </p:txBody>
      </p:sp>
    </p:spTree>
    <p:extLst>
      <p:ext uri="{BB962C8B-B14F-4D97-AF65-F5344CB8AC3E}">
        <p14:creationId xmlns:p14="http://schemas.microsoft.com/office/powerpoint/2010/main" val="64626870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6169260E-73AD-B841-9E45-266C827899D0}" type="slidenum">
              <a:rPr lang="en-US"/>
              <a:pPr>
                <a:defRPr/>
              </a:pPr>
              <a:t>36</a:t>
            </a:fld>
            <a:endParaRPr lang="en-US"/>
          </a:p>
        </p:txBody>
      </p:sp>
      <p:sp>
        <p:nvSpPr>
          <p:cNvPr id="2" name="Rectangle 1"/>
          <p:cNvSpPr/>
          <p:nvPr/>
        </p:nvSpPr>
        <p:spPr>
          <a:xfrm>
            <a:off x="1320800" y="304800"/>
            <a:ext cx="10515600" cy="1200328"/>
          </a:xfrm>
          <a:prstGeom prst="rect">
            <a:avLst/>
          </a:prstGeom>
        </p:spPr>
        <p:txBody>
          <a:bodyPr wrap="square">
            <a:spAutoFit/>
          </a:bodyPr>
          <a:lstStyle/>
          <a:p>
            <a:r>
              <a:rPr lang="en-US" i="1" dirty="0">
                <a:hlinkClick r:id="rId2"/>
              </a:rPr>
              <a:t>How dilute are dilute solutions in extensional flows?</a:t>
            </a:r>
            <a:r>
              <a:rPr lang="en-US" b="1" dirty="0">
                <a:hlinkClick r:id="rId2"/>
              </a:rPr>
              <a:t> </a:t>
            </a:r>
            <a:r>
              <a:rPr lang="en-US" dirty="0">
                <a:hlinkClick r:id="rId2"/>
              </a:rPr>
              <a:t>C. </a:t>
            </a:r>
            <a:r>
              <a:rPr lang="en-US" dirty="0" err="1">
                <a:hlinkClick r:id="rId2"/>
              </a:rPr>
              <a:t>Clasen</a:t>
            </a:r>
            <a:r>
              <a:rPr lang="en-US" dirty="0">
                <a:hlinkClick r:id="rId2"/>
              </a:rPr>
              <a:t>, J. P. </a:t>
            </a:r>
            <a:r>
              <a:rPr lang="en-US" dirty="0" err="1">
                <a:hlinkClick r:id="rId2"/>
              </a:rPr>
              <a:t>Plog</a:t>
            </a:r>
            <a:r>
              <a:rPr lang="en-US" dirty="0">
                <a:hlinkClick r:id="rId2"/>
              </a:rPr>
              <a:t>,, W.-M. </a:t>
            </a:r>
            <a:r>
              <a:rPr lang="en-US" dirty="0" err="1">
                <a:hlinkClick r:id="rId2"/>
              </a:rPr>
              <a:t>Kulicke</a:t>
            </a:r>
            <a:r>
              <a:rPr lang="en-US" dirty="0">
                <a:hlinkClick r:id="rId2"/>
              </a:rPr>
              <a:t>, M. Owens, C. </a:t>
            </a:r>
            <a:r>
              <a:rPr lang="en-US" dirty="0" err="1">
                <a:hlinkClick r:id="rId2"/>
              </a:rPr>
              <a:t>Macosko</a:t>
            </a:r>
            <a:r>
              <a:rPr lang="en-US" dirty="0">
                <a:hlinkClick r:id="rId2"/>
              </a:rPr>
              <a:t>, L. E. </a:t>
            </a:r>
            <a:r>
              <a:rPr lang="en-US" dirty="0" err="1">
                <a:hlinkClick r:id="rId2"/>
              </a:rPr>
              <a:t>Scriven</a:t>
            </a:r>
            <a:r>
              <a:rPr lang="en-US" dirty="0">
                <a:hlinkClick r:id="rId2"/>
              </a:rPr>
              <a:t>, M. </a:t>
            </a:r>
            <a:r>
              <a:rPr lang="en-US" dirty="0" err="1">
                <a:hlinkClick r:id="rId2"/>
              </a:rPr>
              <a:t>Verani</a:t>
            </a:r>
            <a:r>
              <a:rPr lang="en-US" dirty="0">
                <a:hlinkClick r:id="rId2"/>
              </a:rPr>
              <a:t> and G. H. McKinley, J. </a:t>
            </a:r>
            <a:r>
              <a:rPr lang="en-US" dirty="0" err="1">
                <a:hlinkClick r:id="rId2"/>
              </a:rPr>
              <a:t>Rheol</a:t>
            </a:r>
            <a:r>
              <a:rPr lang="en-US" dirty="0">
                <a:hlinkClick r:id="rId2"/>
              </a:rPr>
              <a:t>. </a:t>
            </a:r>
            <a:r>
              <a:rPr lang="en-US" b="1" dirty="0">
                <a:hlinkClick r:id="rId2"/>
              </a:rPr>
              <a:t>50</a:t>
            </a:r>
            <a:r>
              <a:rPr lang="en-US" dirty="0">
                <a:hlinkClick r:id="rId2"/>
              </a:rPr>
              <a:t> 849-881 (2006); </a:t>
            </a:r>
            <a:endParaRPr lang="en-US" dirty="0"/>
          </a:p>
        </p:txBody>
      </p:sp>
      <p:pic>
        <p:nvPicPr>
          <p:cNvPr id="8" name="Picture 7"/>
          <p:cNvPicPr>
            <a:picLocks noChangeAspect="1"/>
          </p:cNvPicPr>
          <p:nvPr/>
        </p:nvPicPr>
        <p:blipFill>
          <a:blip r:embed="rId3"/>
          <a:stretch>
            <a:fillRect/>
          </a:stretch>
        </p:blipFill>
        <p:spPr>
          <a:xfrm>
            <a:off x="2387599" y="1600200"/>
            <a:ext cx="8737600" cy="6090403"/>
          </a:xfrm>
          <a:prstGeom prst="rect">
            <a:avLst/>
          </a:prstGeom>
        </p:spPr>
      </p:pic>
      <p:pic>
        <p:nvPicPr>
          <p:cNvPr id="9" name="Picture 8"/>
          <p:cNvPicPr>
            <a:picLocks noChangeAspect="1"/>
          </p:cNvPicPr>
          <p:nvPr/>
        </p:nvPicPr>
        <p:blipFill>
          <a:blip r:embed="rId4"/>
          <a:stretch>
            <a:fillRect/>
          </a:stretch>
        </p:blipFill>
        <p:spPr>
          <a:xfrm>
            <a:off x="4368800" y="7467600"/>
            <a:ext cx="6350000" cy="1494118"/>
          </a:xfrm>
          <a:prstGeom prst="rect">
            <a:avLst/>
          </a:prstGeom>
        </p:spPr>
      </p:pic>
      <p:sp>
        <p:nvSpPr>
          <p:cNvPr id="3" name="TextBox 2">
            <a:extLst>
              <a:ext uri="{FF2B5EF4-FFF2-40B4-BE49-F238E27FC236}">
                <a16:creationId xmlns:a16="http://schemas.microsoft.com/office/drawing/2014/main" id="{30C90281-7C45-1244-B691-508650635D48}"/>
              </a:ext>
            </a:extLst>
          </p:cNvPr>
          <p:cNvSpPr txBox="1"/>
          <p:nvPr/>
        </p:nvSpPr>
        <p:spPr>
          <a:xfrm>
            <a:off x="9870013" y="2819400"/>
            <a:ext cx="2510373"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SAOS = small amplitude oscillatory shear</a:t>
            </a:r>
          </a:p>
        </p:txBody>
      </p:sp>
      <p:sp>
        <p:nvSpPr>
          <p:cNvPr id="4" name="TextBox 3">
            <a:extLst>
              <a:ext uri="{FF2B5EF4-FFF2-40B4-BE49-F238E27FC236}">
                <a16:creationId xmlns:a16="http://schemas.microsoft.com/office/drawing/2014/main" id="{3B16D4D3-3559-C845-2F49-DC6A59A27841}"/>
              </a:ext>
            </a:extLst>
          </p:cNvPr>
          <p:cNvSpPr txBox="1"/>
          <p:nvPr/>
        </p:nvSpPr>
        <p:spPr>
          <a:xfrm>
            <a:off x="787400" y="3276600"/>
            <a:ext cx="2510373" cy="830997"/>
          </a:xfrm>
          <a:prstGeom prst="rect">
            <a:avLst/>
          </a:prstGeom>
          <a:noFill/>
        </p:spPr>
        <p:txBody>
          <a:bodyPr wrap="square" rtlCol="0">
            <a:spAutoFit/>
          </a:bodyPr>
          <a:lstStyle/>
          <a:p>
            <a:r>
              <a:rPr lang="en-US" b="1" u="sng" dirty="0">
                <a:latin typeface="Times New Roman" panose="02020603050405020304" pitchFamily="18" charset="0"/>
                <a:cs typeface="Times New Roman" panose="02020603050405020304" pitchFamily="18" charset="0"/>
              </a:rPr>
              <a:t>Shear Measurement</a:t>
            </a:r>
          </a:p>
        </p:txBody>
      </p:sp>
    </p:spTree>
    <p:extLst>
      <p:ext uri="{BB962C8B-B14F-4D97-AF65-F5344CB8AC3E}">
        <p14:creationId xmlns:p14="http://schemas.microsoft.com/office/powerpoint/2010/main" val="50479209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6169260E-73AD-B841-9E45-266C827899D0}" type="slidenum">
              <a:rPr lang="en-US"/>
              <a:pPr>
                <a:defRPr/>
              </a:pPr>
              <a:t>37</a:t>
            </a:fld>
            <a:endParaRPr lang="en-US"/>
          </a:p>
        </p:txBody>
      </p:sp>
      <p:sp>
        <p:nvSpPr>
          <p:cNvPr id="2" name="Rectangle 1"/>
          <p:cNvSpPr/>
          <p:nvPr/>
        </p:nvSpPr>
        <p:spPr>
          <a:xfrm>
            <a:off x="1320800" y="304800"/>
            <a:ext cx="10515600" cy="1200328"/>
          </a:xfrm>
          <a:prstGeom prst="rect">
            <a:avLst/>
          </a:prstGeom>
        </p:spPr>
        <p:txBody>
          <a:bodyPr wrap="square">
            <a:spAutoFit/>
          </a:bodyPr>
          <a:lstStyle/>
          <a:p>
            <a:r>
              <a:rPr lang="en-US" i="1" dirty="0">
                <a:hlinkClick r:id="rId2"/>
              </a:rPr>
              <a:t>How dilute are dilute solutions in extensional flows?</a:t>
            </a:r>
            <a:r>
              <a:rPr lang="en-US" b="1" dirty="0">
                <a:hlinkClick r:id="rId2"/>
              </a:rPr>
              <a:t> </a:t>
            </a:r>
            <a:r>
              <a:rPr lang="en-US" dirty="0">
                <a:hlinkClick r:id="rId2"/>
              </a:rPr>
              <a:t>C. </a:t>
            </a:r>
            <a:r>
              <a:rPr lang="en-US" dirty="0" err="1">
                <a:hlinkClick r:id="rId2"/>
              </a:rPr>
              <a:t>Clasen</a:t>
            </a:r>
            <a:r>
              <a:rPr lang="en-US" dirty="0">
                <a:hlinkClick r:id="rId2"/>
              </a:rPr>
              <a:t>, J. P. </a:t>
            </a:r>
            <a:r>
              <a:rPr lang="en-US" dirty="0" err="1">
                <a:hlinkClick r:id="rId2"/>
              </a:rPr>
              <a:t>Plog</a:t>
            </a:r>
            <a:r>
              <a:rPr lang="en-US" dirty="0">
                <a:hlinkClick r:id="rId2"/>
              </a:rPr>
              <a:t>,, W.-M. </a:t>
            </a:r>
            <a:r>
              <a:rPr lang="en-US" dirty="0" err="1">
                <a:hlinkClick r:id="rId2"/>
              </a:rPr>
              <a:t>Kulicke</a:t>
            </a:r>
            <a:r>
              <a:rPr lang="en-US" dirty="0">
                <a:hlinkClick r:id="rId2"/>
              </a:rPr>
              <a:t>, M. Owens, C. </a:t>
            </a:r>
            <a:r>
              <a:rPr lang="en-US" dirty="0" err="1">
                <a:hlinkClick r:id="rId2"/>
              </a:rPr>
              <a:t>Macosko</a:t>
            </a:r>
            <a:r>
              <a:rPr lang="en-US" dirty="0">
                <a:hlinkClick r:id="rId2"/>
              </a:rPr>
              <a:t>, L. E. </a:t>
            </a:r>
            <a:r>
              <a:rPr lang="en-US" dirty="0" err="1">
                <a:hlinkClick r:id="rId2"/>
              </a:rPr>
              <a:t>Scriven</a:t>
            </a:r>
            <a:r>
              <a:rPr lang="en-US" dirty="0">
                <a:hlinkClick r:id="rId2"/>
              </a:rPr>
              <a:t>, M. </a:t>
            </a:r>
            <a:r>
              <a:rPr lang="en-US" dirty="0" err="1">
                <a:hlinkClick r:id="rId2"/>
              </a:rPr>
              <a:t>Verani</a:t>
            </a:r>
            <a:r>
              <a:rPr lang="en-US" dirty="0">
                <a:hlinkClick r:id="rId2"/>
              </a:rPr>
              <a:t> and G. H. McKinley, J. </a:t>
            </a:r>
            <a:r>
              <a:rPr lang="en-US" dirty="0" err="1">
                <a:hlinkClick r:id="rId2"/>
              </a:rPr>
              <a:t>Rheol</a:t>
            </a:r>
            <a:r>
              <a:rPr lang="en-US" dirty="0">
                <a:hlinkClick r:id="rId2"/>
              </a:rPr>
              <a:t>. </a:t>
            </a:r>
            <a:r>
              <a:rPr lang="en-US" b="1" dirty="0">
                <a:hlinkClick r:id="rId2"/>
              </a:rPr>
              <a:t>50</a:t>
            </a:r>
            <a:r>
              <a:rPr lang="en-US" dirty="0">
                <a:hlinkClick r:id="rId2"/>
              </a:rPr>
              <a:t> 849-881 (2006); </a:t>
            </a:r>
            <a:endParaRPr lang="en-US" dirty="0"/>
          </a:p>
        </p:txBody>
      </p:sp>
      <p:pic>
        <p:nvPicPr>
          <p:cNvPr id="9" name="Picture 8"/>
          <p:cNvPicPr>
            <a:picLocks noChangeAspect="1"/>
          </p:cNvPicPr>
          <p:nvPr/>
        </p:nvPicPr>
        <p:blipFill>
          <a:blip r:embed="rId3"/>
          <a:stretch>
            <a:fillRect/>
          </a:stretch>
        </p:blipFill>
        <p:spPr>
          <a:xfrm>
            <a:off x="4368800" y="7467600"/>
            <a:ext cx="6350000" cy="1494118"/>
          </a:xfrm>
          <a:prstGeom prst="rect">
            <a:avLst/>
          </a:prstGeom>
        </p:spPr>
      </p:pic>
      <p:pic>
        <p:nvPicPr>
          <p:cNvPr id="3" name="Picture 2">
            <a:extLst>
              <a:ext uri="{FF2B5EF4-FFF2-40B4-BE49-F238E27FC236}">
                <a16:creationId xmlns:a16="http://schemas.microsoft.com/office/drawing/2014/main" id="{96F29625-AE5F-9041-BCC9-670BB12BBF45}"/>
              </a:ext>
            </a:extLst>
          </p:cNvPr>
          <p:cNvPicPr>
            <a:picLocks noChangeAspect="1"/>
          </p:cNvPicPr>
          <p:nvPr/>
        </p:nvPicPr>
        <p:blipFill>
          <a:blip r:embed="rId4"/>
          <a:stretch>
            <a:fillRect/>
          </a:stretch>
        </p:blipFill>
        <p:spPr>
          <a:xfrm>
            <a:off x="2819400" y="1724959"/>
            <a:ext cx="7353300" cy="5524500"/>
          </a:xfrm>
          <a:prstGeom prst="rect">
            <a:avLst/>
          </a:prstGeom>
        </p:spPr>
      </p:pic>
      <p:sp>
        <p:nvSpPr>
          <p:cNvPr id="4" name="TextBox 3">
            <a:extLst>
              <a:ext uri="{FF2B5EF4-FFF2-40B4-BE49-F238E27FC236}">
                <a16:creationId xmlns:a16="http://schemas.microsoft.com/office/drawing/2014/main" id="{87B34F50-4A3C-BB87-3C07-D99C20B75DE3}"/>
              </a:ext>
            </a:extLst>
          </p:cNvPr>
          <p:cNvSpPr txBox="1"/>
          <p:nvPr/>
        </p:nvSpPr>
        <p:spPr>
          <a:xfrm>
            <a:off x="787400" y="3276600"/>
            <a:ext cx="2510373" cy="830997"/>
          </a:xfrm>
          <a:prstGeom prst="rect">
            <a:avLst/>
          </a:prstGeom>
          <a:noFill/>
        </p:spPr>
        <p:txBody>
          <a:bodyPr wrap="square" rtlCol="0">
            <a:spAutoFit/>
          </a:bodyPr>
          <a:lstStyle/>
          <a:p>
            <a:r>
              <a:rPr lang="en-US" b="1" u="sng" dirty="0">
                <a:latin typeface="Times New Roman" panose="02020603050405020304" pitchFamily="18" charset="0"/>
                <a:cs typeface="Times New Roman" panose="02020603050405020304" pitchFamily="18" charset="0"/>
              </a:rPr>
              <a:t>Extensional Measurement</a:t>
            </a:r>
          </a:p>
        </p:txBody>
      </p:sp>
    </p:spTree>
    <p:extLst>
      <p:ext uri="{BB962C8B-B14F-4D97-AF65-F5344CB8AC3E}">
        <p14:creationId xmlns:p14="http://schemas.microsoft.com/office/powerpoint/2010/main" val="290401279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6169260E-73AD-B841-9E45-266C827899D0}" type="slidenum">
              <a:rPr lang="en-US"/>
              <a:pPr>
                <a:defRPr/>
              </a:pPr>
              <a:t>38</a:t>
            </a:fld>
            <a:endParaRPr lang="en-US"/>
          </a:p>
        </p:txBody>
      </p:sp>
      <p:sp>
        <p:nvSpPr>
          <p:cNvPr id="3" name="Rectangle 2"/>
          <p:cNvSpPr/>
          <p:nvPr/>
        </p:nvSpPr>
        <p:spPr>
          <a:xfrm>
            <a:off x="1549400" y="381000"/>
            <a:ext cx="10668000" cy="830997"/>
          </a:xfrm>
          <a:prstGeom prst="rect">
            <a:avLst/>
          </a:prstGeom>
        </p:spPr>
        <p:txBody>
          <a:bodyPr wrap="square">
            <a:spAutoFit/>
          </a:bodyPr>
          <a:lstStyle/>
          <a:p>
            <a:r>
              <a:rPr lang="en-US" i="1" dirty="0">
                <a:hlinkClick r:id="rId2"/>
              </a:rPr>
              <a:t>Structure and linear viscoelasticity of flexible polymer solutions: comparison of polyelectrolyte and neutral polymer solutions </a:t>
            </a:r>
            <a:r>
              <a:rPr lang="en-US" dirty="0">
                <a:hlinkClick r:id="rId2"/>
              </a:rPr>
              <a:t>R. Colby, Rheo. </a:t>
            </a:r>
            <a:r>
              <a:rPr lang="en-US" dirty="0" err="1">
                <a:hlinkClick r:id="rId2"/>
              </a:rPr>
              <a:t>Acta</a:t>
            </a:r>
            <a:r>
              <a:rPr lang="en-US" dirty="0">
                <a:hlinkClick r:id="rId2"/>
              </a:rPr>
              <a:t> </a:t>
            </a:r>
            <a:r>
              <a:rPr lang="en-US" b="1" dirty="0">
                <a:hlinkClick r:id="rId2"/>
              </a:rPr>
              <a:t>49</a:t>
            </a:r>
            <a:r>
              <a:rPr lang="en-US" dirty="0">
                <a:hlinkClick r:id="rId2"/>
              </a:rPr>
              <a:t> 425-442 (2010) </a:t>
            </a:r>
            <a:endParaRPr lang="en-US" dirty="0"/>
          </a:p>
        </p:txBody>
      </p:sp>
      <p:pic>
        <p:nvPicPr>
          <p:cNvPr id="2" name="Picture 1"/>
          <p:cNvPicPr>
            <a:picLocks noChangeAspect="1"/>
          </p:cNvPicPr>
          <p:nvPr/>
        </p:nvPicPr>
        <p:blipFill>
          <a:blip r:embed="rId3"/>
          <a:stretch>
            <a:fillRect/>
          </a:stretch>
        </p:blipFill>
        <p:spPr>
          <a:xfrm>
            <a:off x="3225800" y="1828800"/>
            <a:ext cx="6553200" cy="6891219"/>
          </a:xfrm>
          <a:prstGeom prst="rect">
            <a:avLst/>
          </a:prstGeom>
        </p:spPr>
      </p:pic>
    </p:spTree>
    <p:extLst>
      <p:ext uri="{BB962C8B-B14F-4D97-AF65-F5344CB8AC3E}">
        <p14:creationId xmlns:p14="http://schemas.microsoft.com/office/powerpoint/2010/main" val="188392197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6169260E-73AD-B841-9E45-266C827899D0}" type="slidenum">
              <a:rPr lang="en-US"/>
              <a:pPr>
                <a:defRPr/>
              </a:pPr>
              <a:t>39</a:t>
            </a:fld>
            <a:endParaRPr lang="en-US"/>
          </a:p>
        </p:txBody>
      </p:sp>
      <p:sp>
        <p:nvSpPr>
          <p:cNvPr id="3" name="Rectangle 2"/>
          <p:cNvSpPr/>
          <p:nvPr/>
        </p:nvSpPr>
        <p:spPr>
          <a:xfrm>
            <a:off x="1549400" y="381000"/>
            <a:ext cx="10668000" cy="830997"/>
          </a:xfrm>
          <a:prstGeom prst="rect">
            <a:avLst/>
          </a:prstGeom>
        </p:spPr>
        <p:txBody>
          <a:bodyPr wrap="square">
            <a:spAutoFit/>
          </a:bodyPr>
          <a:lstStyle/>
          <a:p>
            <a:r>
              <a:rPr lang="en-US" i="1" dirty="0">
                <a:hlinkClick r:id="rId2"/>
              </a:rPr>
              <a:t>Structure and linear viscoelasticity of flexible polymer solutions: comparison of polyelectrolyte and neutral polymer solutions </a:t>
            </a:r>
            <a:r>
              <a:rPr lang="en-US" dirty="0">
                <a:hlinkClick r:id="rId2"/>
              </a:rPr>
              <a:t>R. Colby, Rheo. </a:t>
            </a:r>
            <a:r>
              <a:rPr lang="en-US" dirty="0" err="1">
                <a:hlinkClick r:id="rId2"/>
              </a:rPr>
              <a:t>Acta</a:t>
            </a:r>
            <a:r>
              <a:rPr lang="en-US" dirty="0">
                <a:hlinkClick r:id="rId2"/>
              </a:rPr>
              <a:t> </a:t>
            </a:r>
            <a:r>
              <a:rPr lang="en-US" b="1" dirty="0">
                <a:hlinkClick r:id="rId2"/>
              </a:rPr>
              <a:t>49</a:t>
            </a:r>
            <a:r>
              <a:rPr lang="en-US" dirty="0">
                <a:hlinkClick r:id="rId2"/>
              </a:rPr>
              <a:t> 425-442 (2010) </a:t>
            </a:r>
            <a:endParaRPr lang="en-US" dirty="0"/>
          </a:p>
        </p:txBody>
      </p:sp>
      <p:pic>
        <p:nvPicPr>
          <p:cNvPr id="2" name="Picture 1"/>
          <p:cNvPicPr>
            <a:picLocks noChangeAspect="1"/>
          </p:cNvPicPr>
          <p:nvPr/>
        </p:nvPicPr>
        <p:blipFill>
          <a:blip r:embed="rId3"/>
          <a:stretch>
            <a:fillRect/>
          </a:stretch>
        </p:blipFill>
        <p:spPr>
          <a:xfrm>
            <a:off x="5511800" y="1752600"/>
            <a:ext cx="6553200" cy="6891219"/>
          </a:xfrm>
          <a:prstGeom prst="rect">
            <a:avLst/>
          </a:prstGeom>
        </p:spPr>
      </p:pic>
      <p:pic>
        <p:nvPicPr>
          <p:cNvPr id="4" name="Picture 3">
            <a:extLst>
              <a:ext uri="{FF2B5EF4-FFF2-40B4-BE49-F238E27FC236}">
                <a16:creationId xmlns:a16="http://schemas.microsoft.com/office/drawing/2014/main" id="{BD7E2547-B900-EACB-06EE-0188F1BF4CBE}"/>
              </a:ext>
            </a:extLst>
          </p:cNvPr>
          <p:cNvPicPr>
            <a:picLocks noChangeAspect="1"/>
          </p:cNvPicPr>
          <p:nvPr/>
        </p:nvPicPr>
        <p:blipFill>
          <a:blip r:embed="rId4"/>
          <a:stretch>
            <a:fillRect/>
          </a:stretch>
        </p:blipFill>
        <p:spPr>
          <a:xfrm>
            <a:off x="635000" y="1676400"/>
            <a:ext cx="4037168" cy="4075455"/>
          </a:xfrm>
          <a:prstGeom prst="rect">
            <a:avLst/>
          </a:prstGeom>
        </p:spPr>
      </p:pic>
      <p:pic>
        <p:nvPicPr>
          <p:cNvPr id="5" name="Picture 1">
            <a:extLst>
              <a:ext uri="{FF2B5EF4-FFF2-40B4-BE49-F238E27FC236}">
                <a16:creationId xmlns:a16="http://schemas.microsoft.com/office/drawing/2014/main" id="{98B2F293-CE8C-B9A4-8346-4AAE7E4DD5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169" t="1604" r="30844" b="16577"/>
          <a:stretch/>
        </p:blipFill>
        <p:spPr bwMode="auto">
          <a:xfrm>
            <a:off x="1854200" y="6096000"/>
            <a:ext cx="2407199" cy="314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56995987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pPr>
              <a:defRPr/>
            </a:pPr>
            <a:fld id="{10A11D1C-3A69-B243-9354-9BBC0E880752}" type="slidenum">
              <a:rPr lang="en-US"/>
              <a:pPr>
                <a:defRPr/>
              </a:pPr>
              <a:t>4</a:t>
            </a:fld>
            <a:endParaRPr lang="en-US" dirty="0"/>
          </a:p>
        </p:txBody>
      </p:sp>
      <p:sp>
        <p:nvSpPr>
          <p:cNvPr id="2" name="TextBox 1">
            <a:extLst>
              <a:ext uri="{FF2B5EF4-FFF2-40B4-BE49-F238E27FC236}">
                <a16:creationId xmlns:a16="http://schemas.microsoft.com/office/drawing/2014/main" id="{67C171A7-24E6-AE4E-AA9B-C7F000771DCA}"/>
              </a:ext>
            </a:extLst>
          </p:cNvPr>
          <p:cNvSpPr txBox="1"/>
          <p:nvPr/>
        </p:nvSpPr>
        <p:spPr>
          <a:xfrm>
            <a:off x="4292600" y="609600"/>
            <a:ext cx="5105757"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Van der Waals’ Equation</a:t>
            </a:r>
          </a:p>
        </p:txBody>
      </p:sp>
      <p:sp>
        <p:nvSpPr>
          <p:cNvPr id="6" name="TextBox 5">
            <a:extLst>
              <a:ext uri="{FF2B5EF4-FFF2-40B4-BE49-F238E27FC236}">
                <a16:creationId xmlns:a16="http://schemas.microsoft.com/office/drawing/2014/main" id="{DB3ADF85-4F8B-924D-95AC-98A21D2873C2}"/>
              </a:ext>
            </a:extLst>
          </p:cNvPr>
          <p:cNvSpPr txBox="1"/>
          <p:nvPr/>
        </p:nvSpPr>
        <p:spPr>
          <a:xfrm>
            <a:off x="1390650" y="1447800"/>
            <a:ext cx="10439400" cy="7109639"/>
          </a:xfrm>
          <a:prstGeom prst="rect">
            <a:avLst/>
          </a:prstGeom>
          <a:noFill/>
        </p:spPr>
        <p:txBody>
          <a:bodyPr wrap="square" rtlCol="0">
            <a:spAutoFit/>
          </a:bodyPr>
          <a:lstStyle/>
          <a:p>
            <a:endParaRPr lang="en-US" i="1" dirty="0">
              <a:latin typeface="Times New Roman" panose="02020603050405020304" pitchFamily="18" charset="0"/>
              <a:cs typeface="Times New Roman" panose="02020603050405020304" pitchFamily="18" charset="0"/>
            </a:endParaRPr>
          </a:p>
          <a:p>
            <a:pPr algn="l"/>
            <a:r>
              <a:rPr lang="en-US" i="1" dirty="0">
                <a:latin typeface="Times New Roman" panose="02020603050405020304" pitchFamily="18" charset="0"/>
                <a:cs typeface="Times New Roman" panose="02020603050405020304" pitchFamily="18" charset="0"/>
              </a:rPr>
              <a:t>p </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nRT</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a(n</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Van der Waals Equation</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Compressibility Factor </a:t>
            </a:r>
            <a:r>
              <a:rPr lang="en-US" i="1" dirty="0">
                <a:latin typeface="Times New Roman" panose="02020603050405020304" pitchFamily="18" charset="0"/>
                <a:cs typeface="Times New Roman" panose="02020603050405020304" pitchFamily="18" charset="0"/>
              </a:rPr>
              <a:t>Z = </a:t>
            </a:r>
            <a:r>
              <a:rPr lang="en-US" i="1" dirty="0" err="1">
                <a:latin typeface="Times New Roman" panose="02020603050405020304" pitchFamily="18" charset="0"/>
                <a:cs typeface="Times New Roman" panose="02020603050405020304" pitchFamily="18" charset="0"/>
              </a:rPr>
              <a:t>pV</a:t>
            </a:r>
            <a:r>
              <a:rPr lang="en-US" i="1" baseline="-25000" dirty="0" err="1">
                <a:latin typeface="Times New Roman" panose="02020603050405020304" pitchFamily="18" charset="0"/>
                <a:cs typeface="Times New Roman" panose="02020603050405020304" pitchFamily="18" charset="0"/>
              </a:rPr>
              <a:t>molar</a:t>
            </a:r>
            <a:r>
              <a:rPr lang="en-US" i="1" dirty="0">
                <a:latin typeface="Times New Roman" panose="02020603050405020304" pitchFamily="18" charset="0"/>
                <a:cs typeface="Times New Roman" panose="02020603050405020304" pitchFamily="18" charset="0"/>
              </a:rPr>
              <a:t>/RT = p/</a:t>
            </a:r>
            <a:r>
              <a:rPr lang="en-US" i="1" dirty="0" err="1">
                <a:latin typeface="Symbol" pitchFamily="2" charset="2"/>
                <a:cs typeface="Times New Roman" panose="02020603050405020304" pitchFamily="18" charset="0"/>
              </a:rPr>
              <a:t>r</a:t>
            </a:r>
            <a:r>
              <a:rPr lang="en-US" i="1" dirty="0" err="1">
                <a:latin typeface="Times New Roman" panose="02020603050405020304" pitchFamily="18" charset="0"/>
                <a:cs typeface="Times New Roman" panose="02020603050405020304" pitchFamily="18" charset="0"/>
              </a:rPr>
              <a:t>RT</a:t>
            </a:r>
            <a:r>
              <a:rPr lang="en-US" i="1" dirty="0">
                <a:latin typeface="Times New Roman" panose="02020603050405020304" pitchFamily="18" charset="0"/>
                <a:cs typeface="Times New Roman" panose="02020603050405020304" pitchFamily="18" charset="0"/>
              </a:rPr>
              <a:t> = 1 +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i="1" dirty="0">
                <a:latin typeface="Times New Roman" panose="02020603050405020304" pitchFamily="18" charset="0"/>
                <a:cs typeface="Times New Roman" panose="02020603050405020304" pitchFamily="18" charset="0"/>
              </a:rPr>
              <a:t> + …</a:t>
            </a:r>
            <a:r>
              <a:rPr lang="en-US" dirty="0">
                <a:latin typeface="Times New Roman" panose="02020603050405020304" pitchFamily="18" charset="0"/>
                <a:cs typeface="Times New Roman" panose="02020603050405020304" pitchFamily="18" charset="0"/>
              </a:rPr>
              <a:t> Virial Expansion</a:t>
            </a:r>
          </a:p>
          <a:p>
            <a:pPr algn="l"/>
            <a:r>
              <a:rPr lang="en-US" i="1" dirty="0">
                <a:latin typeface="Times New Roman" panose="02020603050405020304" pitchFamily="18" charset="0"/>
                <a:cs typeface="Times New Roman" panose="02020603050405020304" pitchFamily="18" charset="0"/>
              </a:rPr>
              <a:t>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has units of molar volume</a:t>
            </a:r>
          </a:p>
          <a:p>
            <a:pPr algn="l"/>
            <a:r>
              <a:rPr lang="en-US" i="1" dirty="0" err="1">
                <a:latin typeface="Times New Roman" panose="02020603050405020304" pitchFamily="18" charset="0"/>
                <a:cs typeface="Times New Roman" panose="02020603050405020304" pitchFamily="18" charset="0"/>
              </a:rPr>
              <a:t>Z</a:t>
            </a:r>
            <a:r>
              <a:rPr lang="en-US" baseline="-25000" dirty="0" err="1">
                <a:latin typeface="Times New Roman" panose="02020603050405020304" pitchFamily="18" charset="0"/>
                <a:cs typeface="Times New Roman" panose="02020603050405020304" pitchFamily="18" charset="0"/>
              </a:rPr>
              <a:t>VdW</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pV</a:t>
            </a:r>
            <a:r>
              <a:rPr lang="en-US" i="1" baseline="-25000" dirty="0" err="1">
                <a:latin typeface="Times New Roman" panose="02020603050405020304" pitchFamily="18" charset="0"/>
                <a:cs typeface="Times New Roman" panose="02020603050405020304" pitchFamily="18" charset="0"/>
              </a:rPr>
              <a:t>molar</a:t>
            </a:r>
            <a:r>
              <a:rPr lang="en-US" i="1" dirty="0">
                <a:latin typeface="Times New Roman" panose="02020603050405020304" pitchFamily="18" charset="0"/>
                <a:cs typeface="Times New Roman" panose="02020603050405020304" pitchFamily="18" charset="0"/>
              </a:rPr>
              <a:t>/RT =</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a</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i="1" dirty="0">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a</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RT</a:t>
            </a:r>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Geometric series </a:t>
            </a:r>
            <a:r>
              <a:rPr lang="en-US" dirty="0">
                <a:latin typeface="Symbol" pitchFamily="2" charset="2"/>
                <a:cs typeface="Times New Roman" panose="02020603050405020304" pitchFamily="18" charset="0"/>
              </a:rPr>
              <a:t>S</a:t>
            </a:r>
            <a:r>
              <a:rPr lang="en-US" i="1" dirty="0">
                <a:latin typeface="Times New Roman" panose="02020603050405020304" pitchFamily="18" charset="0"/>
                <a:cs typeface="Times New Roman" panose="02020603050405020304" pitchFamily="18" charset="0"/>
              </a:rPr>
              <a:t>ar</a:t>
            </a:r>
            <a:r>
              <a:rPr lang="en-US" i="1" baseline="30000" dirty="0">
                <a:latin typeface="Times New Roman" panose="02020603050405020304" pitchFamily="18" charset="0"/>
                <a:cs typeface="Times New Roman" panose="02020603050405020304" pitchFamily="18" charset="0"/>
              </a:rPr>
              <a:t>k</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/(1-</a:t>
            </a:r>
            <a:r>
              <a:rPr lang="en-US" i="1"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sum from 0 to ∞</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So, </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i="1" dirty="0">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dirty="0">
                <a:latin typeface="Symbol" pitchFamily="2" charset="2"/>
                <a:cs typeface="Times New Roman" panose="02020603050405020304" pitchFamily="18" charset="0"/>
              </a:rPr>
              <a:t>S</a:t>
            </a:r>
            <a:r>
              <a:rPr lang="en-US" i="1" dirty="0">
                <a:latin typeface="Times New Roman" panose="02020603050405020304" pitchFamily="18" charset="0"/>
                <a:cs typeface="Times New Roman" panose="02020603050405020304" pitchFamily="18" charset="0"/>
              </a:rPr>
              <a:t>ar</a:t>
            </a:r>
            <a:r>
              <a:rPr lang="en-US" i="1" baseline="30000" dirty="0">
                <a:latin typeface="Times New Roman" panose="02020603050405020304" pitchFamily="18" charset="0"/>
                <a:cs typeface="Times New Roman" panose="02020603050405020304" pitchFamily="18" charset="0"/>
              </a:rPr>
              <a:t>k</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1 + </a:t>
            </a:r>
            <a:r>
              <a:rPr lang="en-US" i="1" dirty="0" err="1">
                <a:latin typeface="Times New Roman" panose="02020603050405020304" pitchFamily="18" charset="0"/>
                <a:cs typeface="Times New Roman" panose="02020603050405020304" pitchFamily="18" charset="0"/>
              </a:rPr>
              <a:t>b</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b</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 and for </a:t>
            </a:r>
            <a:r>
              <a:rPr lang="en-US" i="1" dirty="0" err="1">
                <a:latin typeface="Times New Roman" panose="02020603050405020304" pitchFamily="18" charset="0"/>
                <a:cs typeface="Times New Roman" panose="02020603050405020304" pitchFamily="18" charset="0"/>
              </a:rPr>
              <a:t>b</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 </a:t>
            </a:r>
            <a:r>
              <a:rPr lang="en-US" dirty="0">
                <a:latin typeface="Times New Roman" panose="02020603050405020304" pitchFamily="18" charset="0"/>
                <a:cs typeface="Times New Roman" panose="02020603050405020304" pitchFamily="18" charset="0"/>
              </a:rPr>
              <a:t>is very small</a:t>
            </a:r>
          </a:p>
          <a:p>
            <a:pPr algn="l"/>
            <a:endParaRPr lang="en-US" dirty="0">
              <a:latin typeface="Times New Roman" panose="02020603050405020304" pitchFamily="18" charset="0"/>
              <a:cs typeface="Times New Roman" panose="02020603050405020304" pitchFamily="18" charset="0"/>
            </a:endParaRPr>
          </a:p>
          <a:p>
            <a:pPr algn="l"/>
            <a:r>
              <a:rPr lang="en-US" i="1" dirty="0" err="1">
                <a:latin typeface="Times New Roman" panose="02020603050405020304" pitchFamily="18" charset="0"/>
                <a:cs typeface="Times New Roman" panose="02020603050405020304" pitchFamily="18" charset="0"/>
              </a:rPr>
              <a:t>Z</a:t>
            </a:r>
            <a:r>
              <a:rPr lang="en-US" baseline="-25000" dirty="0" err="1">
                <a:latin typeface="Times New Roman" panose="02020603050405020304" pitchFamily="18" charset="0"/>
                <a:cs typeface="Times New Roman" panose="02020603050405020304" pitchFamily="18" charset="0"/>
              </a:rPr>
              <a:t>VdW</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i="1" dirty="0">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a</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RT</a:t>
            </a:r>
            <a:r>
              <a:rPr lang="en-US" dirty="0">
                <a:latin typeface="Times New Roman" panose="02020603050405020304" pitchFamily="18" charset="0"/>
                <a:cs typeface="Times New Roman" panose="02020603050405020304" pitchFamily="18" charset="0"/>
              </a:rPr>
              <a:t> = 1 +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RT</a:t>
            </a:r>
            <a:r>
              <a:rPr lang="en-US" dirty="0">
                <a:latin typeface="Times New Roman" panose="02020603050405020304" pitchFamily="18" charset="0"/>
                <a:cs typeface="Times New Roman" panose="02020603050405020304" pitchFamily="18" charset="0"/>
              </a:rPr>
              <a:t>)</a:t>
            </a:r>
            <a:r>
              <a:rPr lang="en-US" i="1" dirty="0">
                <a:latin typeface="Symbol" pitchFamily="2" charset="2"/>
                <a:cs typeface="Times New Roman" panose="02020603050405020304" pitchFamily="18" charset="0"/>
              </a:rPr>
              <a:t> r</a:t>
            </a:r>
            <a:r>
              <a:rPr lang="en-US" i="1" dirty="0">
                <a:latin typeface="Times New Roman" panose="02020603050405020304" pitchFamily="18" charset="0"/>
                <a:cs typeface="Times New Roman" panose="02020603050405020304" pitchFamily="18" charset="0"/>
              </a:rPr>
              <a:t> + </a:t>
            </a:r>
            <a:r>
              <a:rPr lang="en-US" dirty="0">
                <a:latin typeface="Times New Roman" panose="02020603050405020304" pitchFamily="18" charset="0"/>
                <a:cs typeface="Times New Roman" panose="02020603050405020304" pitchFamily="18" charset="0"/>
              </a:rPr>
              <a:t>(</a:t>
            </a:r>
            <a:r>
              <a:rPr lang="en-US" i="1" dirty="0" err="1">
                <a:latin typeface="Times New Roman" panose="02020603050405020304" pitchFamily="18" charset="0"/>
                <a:cs typeface="Times New Roman" panose="02020603050405020304" pitchFamily="18" charset="0"/>
              </a:rPr>
              <a:t>b</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t>
            </a:r>
            <a:endParaRPr lang="en-US" i="1"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Compare with the virial expansion</a:t>
            </a:r>
          </a:p>
          <a:p>
            <a:pPr algn="l"/>
            <a:endParaRPr lang="en-US" dirty="0">
              <a:latin typeface="Times New Roman" panose="02020603050405020304" pitchFamily="18" charset="0"/>
              <a:cs typeface="Times New Roman" panose="02020603050405020304" pitchFamily="18" charset="0"/>
            </a:endParaRPr>
          </a:p>
          <a:p>
            <a:pPr algn="l"/>
            <a:r>
              <a:rPr lang="en-US" i="1" dirty="0">
                <a:latin typeface="Times New Roman" panose="02020603050405020304" pitchFamily="18" charset="0"/>
                <a:cs typeface="Times New Roman" panose="02020603050405020304" pitchFamily="18" charset="0"/>
              </a:rPr>
              <a:t>Z = </a:t>
            </a:r>
            <a:r>
              <a:rPr lang="en-US" i="1" dirty="0" err="1">
                <a:latin typeface="Times New Roman" panose="02020603050405020304" pitchFamily="18" charset="0"/>
                <a:cs typeface="Times New Roman" panose="02020603050405020304" pitchFamily="18" charset="0"/>
              </a:rPr>
              <a:t>pV</a:t>
            </a:r>
            <a:r>
              <a:rPr lang="en-US" i="1" baseline="-25000" dirty="0" err="1">
                <a:latin typeface="Times New Roman" panose="02020603050405020304" pitchFamily="18" charset="0"/>
                <a:cs typeface="Times New Roman" panose="02020603050405020304" pitchFamily="18" charset="0"/>
              </a:rPr>
              <a:t>molar</a:t>
            </a:r>
            <a:r>
              <a:rPr lang="en-US" i="1" dirty="0">
                <a:latin typeface="Times New Roman" panose="02020603050405020304" pitchFamily="18" charset="0"/>
                <a:cs typeface="Times New Roman" panose="02020603050405020304" pitchFamily="18" charset="0"/>
              </a:rPr>
              <a:t>/RT = p/</a:t>
            </a:r>
            <a:r>
              <a:rPr lang="en-US" i="1" dirty="0" err="1">
                <a:latin typeface="Symbol" pitchFamily="2" charset="2"/>
                <a:cs typeface="Times New Roman" panose="02020603050405020304" pitchFamily="18" charset="0"/>
              </a:rPr>
              <a:t>r</a:t>
            </a:r>
            <a:r>
              <a:rPr lang="en-US" i="1" dirty="0" err="1">
                <a:latin typeface="Times New Roman" panose="02020603050405020304" pitchFamily="18" charset="0"/>
                <a:cs typeface="Times New Roman" panose="02020603050405020304" pitchFamily="18" charset="0"/>
              </a:rPr>
              <a:t>RT</a:t>
            </a:r>
            <a:r>
              <a:rPr lang="en-US" i="1" dirty="0">
                <a:latin typeface="Times New Roman" panose="02020603050405020304" pitchFamily="18" charset="0"/>
                <a:cs typeface="Times New Roman" panose="02020603050405020304" pitchFamily="18" charset="0"/>
              </a:rPr>
              <a:t> = 1 +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i="1" dirty="0">
                <a:latin typeface="Times New Roman" panose="02020603050405020304" pitchFamily="18" charset="0"/>
                <a:cs typeface="Times New Roman" panose="02020603050405020304" pitchFamily="18" charset="0"/>
              </a:rPr>
              <a:t> + B</a:t>
            </a:r>
            <a:r>
              <a:rPr lang="en-US" i="1" baseline="-25000" dirty="0">
                <a:latin typeface="Times New Roman" panose="02020603050405020304" pitchFamily="18" charset="0"/>
                <a:cs typeface="Times New Roman" panose="02020603050405020304" pitchFamily="18" charset="0"/>
              </a:rPr>
              <a:t>3</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baseline="30000" dirty="0">
                <a:latin typeface="Symbol" pitchFamily="2" charset="2"/>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a:t>
            </a:r>
          </a:p>
          <a:p>
            <a:pPr algn="l"/>
            <a:endParaRPr lang="en-US" i="1" dirty="0">
              <a:latin typeface="Times New Roman" panose="02020603050405020304" pitchFamily="18" charset="0"/>
              <a:cs typeface="Times New Roman" panose="02020603050405020304" pitchFamily="18" charset="0"/>
            </a:endParaRPr>
          </a:p>
          <a:p>
            <a:pPr algn="l"/>
            <a:r>
              <a:rPr lang="en-US" i="1" dirty="0">
                <a:latin typeface="Times New Roman" panose="02020603050405020304" pitchFamily="18" charset="0"/>
                <a:cs typeface="Times New Roman" panose="02020603050405020304" pitchFamily="18" charset="0"/>
              </a:rPr>
              <a:t>B</a:t>
            </a:r>
            <a:r>
              <a:rPr lang="en-US" i="1" baseline="-25000" dirty="0">
                <a:latin typeface="Times New Roman" panose="02020603050405020304" pitchFamily="18" charset="0"/>
                <a:cs typeface="Times New Roman" panose="02020603050405020304" pitchFamily="18" charset="0"/>
              </a:rPr>
              <a:t>2 </a:t>
            </a:r>
            <a:r>
              <a:rPr lang="en-US" i="1" dirty="0">
                <a:latin typeface="Times New Roman" panose="02020603050405020304" pitchFamily="18" charset="0"/>
                <a:cs typeface="Times New Roman" panose="02020603050405020304" pitchFamily="18" charset="0"/>
              </a:rPr>
              <a:t>= 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RT</a:t>
            </a:r>
            <a:r>
              <a:rPr lang="en-US" dirty="0">
                <a:latin typeface="Times New Roman" panose="02020603050405020304" pitchFamily="18" charset="0"/>
                <a:cs typeface="Times New Roman" panose="02020603050405020304" pitchFamily="18" charset="0"/>
              </a:rPr>
              <a:t> and </a:t>
            </a:r>
            <a:r>
              <a:rPr lang="en-US" i="1" dirty="0">
                <a:latin typeface="Times New Roman" panose="02020603050405020304" pitchFamily="18" charset="0"/>
                <a:cs typeface="Times New Roman" panose="02020603050405020304" pitchFamily="18" charset="0"/>
              </a:rPr>
              <a:t>B</a:t>
            </a:r>
            <a:r>
              <a:rPr lang="en-US" i="1" baseline="-25000" dirty="0">
                <a:latin typeface="Times New Roman" panose="02020603050405020304" pitchFamily="18" charset="0"/>
                <a:cs typeface="Times New Roman" panose="02020603050405020304" pitchFamily="18" charset="0"/>
              </a:rPr>
              <a:t>3 </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b</a:t>
            </a:r>
            <a:r>
              <a:rPr lang="en-US" baseline="30000" dirty="0">
                <a:latin typeface="Times New Roman" panose="02020603050405020304" pitchFamily="18" charset="0"/>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13735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C4C3309-9F8F-3340-8ED2-09692037FDE2}" type="slidenum">
              <a:rPr lang="en-US" smtClean="0"/>
              <a:pPr>
                <a:defRPr/>
              </a:pPr>
              <a:t>40</a:t>
            </a:fld>
            <a:endParaRPr lang="en-US"/>
          </a:p>
        </p:txBody>
      </p:sp>
      <p:sp>
        <p:nvSpPr>
          <p:cNvPr id="558082" name="TextBox 1"/>
          <p:cNvSpPr txBox="1">
            <a:spLocks noChangeArrowheads="1"/>
          </p:cNvSpPr>
          <p:nvPr/>
        </p:nvSpPr>
        <p:spPr bwMode="auto">
          <a:xfrm>
            <a:off x="558800" y="685800"/>
            <a:ext cx="121523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dirty="0">
                <a:hlinkClick r:id="rId2"/>
              </a:rPr>
              <a:t>Coil Collapse Following A. Y. </a:t>
            </a:r>
            <a:r>
              <a:rPr lang="en-US" b="1" dirty="0" err="1">
                <a:hlinkClick r:id="rId2"/>
              </a:rPr>
              <a:t>Grosberg</a:t>
            </a:r>
            <a:r>
              <a:rPr lang="en-US" b="1" dirty="0">
                <a:hlinkClick r:id="rId2"/>
              </a:rPr>
              <a:t> and A. R. </a:t>
            </a:r>
            <a:r>
              <a:rPr lang="en-US" b="1" dirty="0" err="1">
                <a:hlinkClick r:id="rId2"/>
              </a:rPr>
              <a:t>Khokhlov</a:t>
            </a:r>
            <a:r>
              <a:rPr lang="en-US" b="1" dirty="0">
                <a:hlinkClick r:id="rId2"/>
              </a:rPr>
              <a:t> “Giant Molecules”</a:t>
            </a:r>
            <a:endParaRPr lang="en-US" b="1" dirty="0"/>
          </a:p>
        </p:txBody>
      </p:sp>
      <p:sp>
        <p:nvSpPr>
          <p:cNvPr id="558083" name="TextBox 2"/>
          <p:cNvSpPr txBox="1">
            <a:spLocks noChangeArrowheads="1"/>
          </p:cNvSpPr>
          <p:nvPr/>
        </p:nvSpPr>
        <p:spPr bwMode="auto">
          <a:xfrm>
            <a:off x="327065" y="2590800"/>
            <a:ext cx="217162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err="1">
                <a:latin typeface="Times New Roman" panose="02020603050405020304" pitchFamily="18" charset="0"/>
                <a:cs typeface="Times New Roman" panose="02020603050405020304" pitchFamily="18" charset="0"/>
              </a:rPr>
              <a:t>Grosberg</a:t>
            </a:r>
            <a:r>
              <a:rPr lang="en-US" dirty="0">
                <a:latin typeface="Times New Roman" panose="02020603050405020304" pitchFamily="18" charset="0"/>
                <a:cs typeface="Times New Roman" panose="02020603050405020304" pitchFamily="18" charset="0"/>
              </a:rPr>
              <a:t> uses:  </a:t>
            </a:r>
          </a:p>
        </p:txBody>
      </p:sp>
      <p:graphicFrame>
        <p:nvGraphicFramePr>
          <p:cNvPr id="558084" name="Object 4"/>
          <p:cNvGraphicFramePr>
            <a:graphicFrameLocks noChangeAspect="1"/>
          </p:cNvGraphicFramePr>
          <p:nvPr/>
        </p:nvGraphicFramePr>
        <p:xfrm>
          <a:off x="2540000" y="2209800"/>
          <a:ext cx="1862138" cy="1524000"/>
        </p:xfrm>
        <a:graphic>
          <a:graphicData uri="http://schemas.openxmlformats.org/presentationml/2006/ole">
            <mc:AlternateContent xmlns:mc="http://schemas.openxmlformats.org/markup-compatibility/2006">
              <mc:Choice xmlns:v="urn:schemas-microsoft-com:vml" Requires="v">
                <p:oleObj name="Equation" r:id="rId3" imgW="558800" imgH="457200" progId="Equation.3">
                  <p:embed/>
                </p:oleObj>
              </mc:Choice>
              <mc:Fallback>
                <p:oleObj name="Equation" r:id="rId3" imgW="558800" imgH="4572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0" y="2209800"/>
                        <a:ext cx="1862138"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58085" name="TextBox 5"/>
          <p:cNvSpPr txBox="1">
            <a:spLocks noChangeArrowheads="1"/>
          </p:cNvSpPr>
          <p:nvPr/>
        </p:nvSpPr>
        <p:spPr bwMode="auto">
          <a:xfrm>
            <a:off x="4902200" y="2590800"/>
            <a:ext cx="61483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Rather than the normal definition used by Flory:</a:t>
            </a:r>
          </a:p>
        </p:txBody>
      </p:sp>
      <p:graphicFrame>
        <p:nvGraphicFramePr>
          <p:cNvPr id="558086" name="Object 6"/>
          <p:cNvGraphicFramePr>
            <a:graphicFrameLocks noChangeAspect="1"/>
          </p:cNvGraphicFramePr>
          <p:nvPr/>
        </p:nvGraphicFramePr>
        <p:xfrm>
          <a:off x="11163300" y="2209800"/>
          <a:ext cx="1301750" cy="1430338"/>
        </p:xfrm>
        <a:graphic>
          <a:graphicData uri="http://schemas.openxmlformats.org/presentationml/2006/ole">
            <mc:AlternateContent xmlns:mc="http://schemas.openxmlformats.org/markup-compatibility/2006">
              <mc:Choice xmlns:v="urn:schemas-microsoft-com:vml" Requires="v">
                <p:oleObj name="Equation" r:id="rId5" imgW="495300" imgH="457200" progId="Equation.3">
                  <p:embed/>
                </p:oleObj>
              </mc:Choice>
              <mc:Fallback>
                <p:oleObj name="Equation" r:id="rId5" imgW="495300" imgH="45720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63300" y="2209800"/>
                        <a:ext cx="1301750" cy="143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558087"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2400" y="3810000"/>
            <a:ext cx="7823200" cy="474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58088" name="TextBox 8"/>
          <p:cNvSpPr txBox="1">
            <a:spLocks noChangeArrowheads="1"/>
          </p:cNvSpPr>
          <p:nvPr/>
        </p:nvSpPr>
        <p:spPr bwMode="auto">
          <a:xfrm>
            <a:off x="2844800" y="1371600"/>
            <a:ext cx="83740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What Happens to </a:t>
            </a:r>
            <a:r>
              <a:rPr lang="en-US" b="1" i="1"/>
              <a:t>the</a:t>
            </a:r>
            <a:r>
              <a:rPr lang="en-US" b="1"/>
              <a:t> left of the theta temperature?</a:t>
            </a:r>
          </a:p>
        </p:txBody>
      </p:sp>
      <p:sp>
        <p:nvSpPr>
          <p:cNvPr id="2" name="TextBox 5">
            <a:extLst>
              <a:ext uri="{FF2B5EF4-FFF2-40B4-BE49-F238E27FC236}">
                <a16:creationId xmlns:a16="http://schemas.microsoft.com/office/drawing/2014/main" id="{052B505E-5942-5684-3028-6F5ED5B202AD}"/>
              </a:ext>
            </a:extLst>
          </p:cNvPr>
          <p:cNvSpPr txBox="1">
            <a:spLocks noChangeArrowheads="1"/>
          </p:cNvSpPr>
          <p:nvPr/>
        </p:nvSpPr>
        <p:spPr bwMode="auto">
          <a:xfrm>
            <a:off x="5130800" y="1940868"/>
            <a:ext cx="340753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u="sng" dirty="0">
                <a:latin typeface="Times New Roman" panose="02020603050405020304" pitchFamily="18" charset="0"/>
                <a:cs typeface="Times New Roman" panose="02020603050405020304" pitchFamily="18" charset="0"/>
              </a:rPr>
              <a:t>Coil Expansion Factor</a:t>
            </a:r>
            <a:r>
              <a:rPr lang="en-US" b="1" dirty="0">
                <a:latin typeface="Times New Roman" panose="02020603050405020304" pitchFamily="18" charset="0"/>
                <a:cs typeface="Times New Roman" panose="02020603050405020304" pitchFamily="18" charset="0"/>
              </a:rPr>
              <a:t> </a:t>
            </a:r>
            <a:r>
              <a:rPr lang="en-US" b="1" i="1" dirty="0">
                <a:latin typeface="Symbol" pitchFamily="2" charset="2"/>
                <a:cs typeface="Times New Roman" panose="02020603050405020304" pitchFamily="18" charset="0"/>
              </a:rPr>
              <a:t>a</a:t>
            </a:r>
            <a:endParaRPr lang="en-US" b="1" i="1" u="sng" dirty="0">
              <a:latin typeface="Symbol" pitchFamily="2" charset="2"/>
              <a:cs typeface="Times New Roman" panose="02020603050405020304" pitchFamily="18" charset="0"/>
            </a:endParaRPr>
          </a:p>
        </p:txBody>
      </p:sp>
      <p:graphicFrame>
        <p:nvGraphicFramePr>
          <p:cNvPr id="3" name="Object 3">
            <a:extLst>
              <a:ext uri="{FF2B5EF4-FFF2-40B4-BE49-F238E27FC236}">
                <a16:creationId xmlns:a16="http://schemas.microsoft.com/office/drawing/2014/main" id="{E257C1FA-8F11-6E3D-3DDB-9A2F26107446}"/>
              </a:ext>
            </a:extLst>
          </p:cNvPr>
          <p:cNvGraphicFramePr>
            <a:graphicFrameLocks noChangeAspect="1"/>
          </p:cNvGraphicFramePr>
          <p:nvPr>
            <p:extLst>
              <p:ext uri="{D42A27DB-BD31-4B8C-83A1-F6EECF244321}">
                <p14:modId xmlns:p14="http://schemas.microsoft.com/office/powerpoint/2010/main" val="1648430613"/>
              </p:ext>
            </p:extLst>
          </p:nvPr>
        </p:nvGraphicFramePr>
        <p:xfrm>
          <a:off x="8940800" y="4876800"/>
          <a:ext cx="3614738" cy="1066800"/>
        </p:xfrm>
        <a:graphic>
          <a:graphicData uri="http://schemas.openxmlformats.org/presentationml/2006/ole">
            <mc:AlternateContent xmlns:mc="http://schemas.openxmlformats.org/markup-compatibility/2006">
              <mc:Choice xmlns:v="urn:schemas-microsoft-com:vml" Requires="v">
                <p:oleObj name="Equation" r:id="rId8" imgW="2108200" imgH="622300" progId="Equation.3">
                  <p:embed/>
                </p:oleObj>
              </mc:Choice>
              <mc:Fallback>
                <p:oleObj name="Equation" r:id="rId8" imgW="2108200" imgH="622300" progId="Equation.3">
                  <p:embed/>
                  <p:pic>
                    <p:nvPicPr>
                      <p:cNvPr id="557058"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40800" y="4876800"/>
                        <a:ext cx="3614738"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C4C3309-9F8F-3340-8ED2-09692037FDE2}" type="slidenum">
              <a:rPr lang="en-US" smtClean="0"/>
              <a:pPr>
                <a:defRPr/>
              </a:pPr>
              <a:t>41</a:t>
            </a:fld>
            <a:endParaRPr lang="en-US"/>
          </a:p>
        </p:txBody>
      </p:sp>
      <p:sp>
        <p:nvSpPr>
          <p:cNvPr id="558082" name="TextBox 1"/>
          <p:cNvSpPr txBox="1">
            <a:spLocks noChangeArrowheads="1"/>
          </p:cNvSpPr>
          <p:nvPr/>
        </p:nvSpPr>
        <p:spPr bwMode="auto">
          <a:xfrm>
            <a:off x="382588" y="313782"/>
            <a:ext cx="121523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dirty="0">
                <a:hlinkClick r:id="rId2"/>
              </a:rPr>
              <a:t>Coil Collapse Following A. Y. </a:t>
            </a:r>
            <a:r>
              <a:rPr lang="en-US" b="1" dirty="0" err="1">
                <a:hlinkClick r:id="rId2"/>
              </a:rPr>
              <a:t>Grosberg</a:t>
            </a:r>
            <a:r>
              <a:rPr lang="en-US" b="1" dirty="0">
                <a:hlinkClick r:id="rId2"/>
              </a:rPr>
              <a:t> and A. R. </a:t>
            </a:r>
            <a:r>
              <a:rPr lang="en-US" b="1" dirty="0" err="1">
                <a:hlinkClick r:id="rId2"/>
              </a:rPr>
              <a:t>Khokhlov</a:t>
            </a:r>
            <a:r>
              <a:rPr lang="en-US" b="1" dirty="0">
                <a:hlinkClick r:id="rId2"/>
              </a:rPr>
              <a:t> “Giant Molecules”</a:t>
            </a:r>
            <a:endParaRPr lang="en-US" b="1" dirty="0"/>
          </a:p>
        </p:txBody>
      </p:sp>
      <p:sp>
        <p:nvSpPr>
          <p:cNvPr id="558083" name="TextBox 2"/>
          <p:cNvSpPr txBox="1">
            <a:spLocks noChangeArrowheads="1"/>
          </p:cNvSpPr>
          <p:nvPr/>
        </p:nvSpPr>
        <p:spPr bwMode="auto">
          <a:xfrm>
            <a:off x="534988" y="3124200"/>
            <a:ext cx="20605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err="1"/>
              <a:t>Grosberg</a:t>
            </a:r>
            <a:r>
              <a:rPr lang="en-US" dirty="0"/>
              <a:t> uses:  </a:t>
            </a:r>
          </a:p>
        </p:txBody>
      </p:sp>
      <p:graphicFrame>
        <p:nvGraphicFramePr>
          <p:cNvPr id="558084" name="Object 4"/>
          <p:cNvGraphicFramePr>
            <a:graphicFrameLocks noChangeAspect="1"/>
          </p:cNvGraphicFramePr>
          <p:nvPr>
            <p:extLst>
              <p:ext uri="{D42A27DB-BD31-4B8C-83A1-F6EECF244321}">
                <p14:modId xmlns:p14="http://schemas.microsoft.com/office/powerpoint/2010/main" val="3264982885"/>
              </p:ext>
            </p:extLst>
          </p:nvPr>
        </p:nvGraphicFramePr>
        <p:xfrm>
          <a:off x="2692400" y="2743200"/>
          <a:ext cx="1862138" cy="1524000"/>
        </p:xfrm>
        <a:graphic>
          <a:graphicData uri="http://schemas.openxmlformats.org/presentationml/2006/ole">
            <mc:AlternateContent xmlns:mc="http://schemas.openxmlformats.org/markup-compatibility/2006">
              <mc:Choice xmlns:v="urn:schemas-microsoft-com:vml" Requires="v">
                <p:oleObj name="Equation" r:id="rId3" imgW="558800" imgH="457200" progId="Equation.3">
                  <p:embed/>
                </p:oleObj>
              </mc:Choice>
              <mc:Fallback>
                <p:oleObj name="Equation" r:id="rId3" imgW="558800" imgH="457200" progId="Equation.3">
                  <p:embed/>
                  <p:pic>
                    <p:nvPicPr>
                      <p:cNvPr id="55808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2400" y="2743200"/>
                        <a:ext cx="1862138"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58085" name="TextBox 5"/>
          <p:cNvSpPr txBox="1">
            <a:spLocks noChangeArrowheads="1"/>
          </p:cNvSpPr>
          <p:nvPr/>
        </p:nvSpPr>
        <p:spPr bwMode="auto">
          <a:xfrm>
            <a:off x="5054600" y="3124200"/>
            <a:ext cx="61483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t>Rather than the normal definition used by Flory:</a:t>
            </a:r>
          </a:p>
        </p:txBody>
      </p:sp>
      <p:graphicFrame>
        <p:nvGraphicFramePr>
          <p:cNvPr id="558086" name="Object 6"/>
          <p:cNvGraphicFramePr>
            <a:graphicFrameLocks noChangeAspect="1"/>
          </p:cNvGraphicFramePr>
          <p:nvPr>
            <p:extLst>
              <p:ext uri="{D42A27DB-BD31-4B8C-83A1-F6EECF244321}">
                <p14:modId xmlns:p14="http://schemas.microsoft.com/office/powerpoint/2010/main" val="526666566"/>
              </p:ext>
            </p:extLst>
          </p:nvPr>
        </p:nvGraphicFramePr>
        <p:xfrm>
          <a:off x="11315700" y="2743200"/>
          <a:ext cx="1301750" cy="1430338"/>
        </p:xfrm>
        <a:graphic>
          <a:graphicData uri="http://schemas.openxmlformats.org/presentationml/2006/ole">
            <mc:AlternateContent xmlns:mc="http://schemas.openxmlformats.org/markup-compatibility/2006">
              <mc:Choice xmlns:v="urn:schemas-microsoft-com:vml" Requires="v">
                <p:oleObj name="Equation" r:id="rId5" imgW="495300" imgH="457200" progId="Equation.3">
                  <p:embed/>
                </p:oleObj>
              </mc:Choice>
              <mc:Fallback>
                <p:oleObj name="Equation" r:id="rId5" imgW="495300" imgH="457200" progId="Equation.3">
                  <p:embed/>
                  <p:pic>
                    <p:nvPicPr>
                      <p:cNvPr id="558086"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15700" y="2743200"/>
                        <a:ext cx="1301750" cy="143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58088" name="TextBox 8"/>
          <p:cNvSpPr txBox="1">
            <a:spLocks noChangeArrowheads="1"/>
          </p:cNvSpPr>
          <p:nvPr/>
        </p:nvSpPr>
        <p:spPr bwMode="auto">
          <a:xfrm>
            <a:off x="2997200" y="1905000"/>
            <a:ext cx="83740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What Happens to </a:t>
            </a:r>
            <a:r>
              <a:rPr lang="en-US" b="1" i="1"/>
              <a:t>the</a:t>
            </a:r>
            <a:r>
              <a:rPr lang="en-US" b="1"/>
              <a:t> left of the theta temperature?</a:t>
            </a:r>
          </a:p>
        </p:txBody>
      </p:sp>
      <p:sp>
        <p:nvSpPr>
          <p:cNvPr id="2" name="TextBox 1">
            <a:extLst>
              <a:ext uri="{FF2B5EF4-FFF2-40B4-BE49-F238E27FC236}">
                <a16:creationId xmlns:a16="http://schemas.microsoft.com/office/drawing/2014/main" id="{9D51F1AF-2B96-8F49-8191-741803CE387A}"/>
              </a:ext>
            </a:extLst>
          </p:cNvPr>
          <p:cNvSpPr txBox="1"/>
          <p:nvPr/>
        </p:nvSpPr>
        <p:spPr>
          <a:xfrm>
            <a:off x="1930400" y="4838413"/>
            <a:ext cx="8347926" cy="1077218"/>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Short-Range Interactions</a:t>
            </a:r>
          </a:p>
          <a:p>
            <a:r>
              <a:rPr lang="en-US" sz="3200" dirty="0">
                <a:latin typeface="Times New Roman" panose="02020603050405020304" pitchFamily="18" charset="0"/>
                <a:cs typeface="Times New Roman" panose="02020603050405020304" pitchFamily="18" charset="0"/>
              </a:rPr>
              <a:t>We had </a:t>
            </a:r>
            <a:r>
              <a:rPr lang="en-US" sz="3200" i="1" dirty="0">
                <a:latin typeface="Times New Roman" panose="02020603050405020304" pitchFamily="18" charset="0"/>
                <a:cs typeface="Times New Roman" panose="02020603050405020304" pitchFamily="18" charset="0"/>
              </a:rPr>
              <a:t>C</a:t>
            </a:r>
            <a:r>
              <a:rPr lang="en-US" sz="3200" baseline="-25000"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 R</a:t>
            </a:r>
            <a:r>
              <a:rPr lang="en-US" sz="3200" i="1" baseline="30000" dirty="0">
                <a:latin typeface="Times New Roman" panose="02020603050405020304" pitchFamily="18" charset="0"/>
                <a:cs typeface="Times New Roman" panose="02020603050405020304" pitchFamily="18" charset="0"/>
              </a:rPr>
              <a:t>2</a:t>
            </a:r>
            <a:r>
              <a:rPr lang="en-US" sz="3200" i="1" dirty="0">
                <a:latin typeface="Times New Roman" panose="02020603050405020304" pitchFamily="18" charset="0"/>
                <a:cs typeface="Times New Roman" panose="02020603050405020304" pitchFamily="18" charset="0"/>
              </a:rPr>
              <a:t>/R</a:t>
            </a:r>
            <a:r>
              <a:rPr lang="en-US" sz="3200" i="1" baseline="30000" dirty="0">
                <a:latin typeface="Times New Roman" panose="02020603050405020304" pitchFamily="18" charset="0"/>
                <a:cs typeface="Times New Roman" panose="02020603050405020304" pitchFamily="18" charset="0"/>
              </a:rPr>
              <a:t>2</a:t>
            </a:r>
            <a:r>
              <a:rPr lang="en-US" sz="3200" i="1" baseline="-25000" dirty="0">
                <a:latin typeface="Times New Roman" panose="02020603050405020304" pitchFamily="18" charset="0"/>
                <a:cs typeface="Times New Roman" panose="02020603050405020304" pitchFamily="18" charset="0"/>
              </a:rPr>
              <a:t>0</a:t>
            </a:r>
            <a:r>
              <a:rPr lang="en-US" sz="3200" i="1" dirty="0">
                <a:latin typeface="Times New Roman" panose="02020603050405020304" pitchFamily="18" charset="0"/>
                <a:cs typeface="Times New Roman" panose="02020603050405020304" pitchFamily="18" charset="0"/>
              </a:rPr>
              <a:t> = n</a:t>
            </a:r>
            <a:r>
              <a:rPr lang="en-US" sz="3200" i="1" baseline="-25000" dirty="0">
                <a:latin typeface="Times New Roman" panose="02020603050405020304" pitchFamily="18" charset="0"/>
                <a:cs typeface="Times New Roman" panose="02020603050405020304" pitchFamily="18" charset="0"/>
              </a:rPr>
              <a:t>K</a:t>
            </a:r>
            <a:r>
              <a:rPr lang="en-US" sz="3200" i="1" dirty="0">
                <a:latin typeface="Times New Roman" panose="02020603050405020304" pitchFamily="18" charset="0"/>
                <a:cs typeface="Times New Roman" panose="02020603050405020304" pitchFamily="18" charset="0"/>
              </a:rPr>
              <a:t>l</a:t>
            </a:r>
            <a:r>
              <a:rPr lang="en-US" sz="3200" i="1" baseline="-25000" dirty="0">
                <a:latin typeface="Times New Roman" panose="02020603050405020304" pitchFamily="18" charset="0"/>
                <a:cs typeface="Times New Roman" panose="02020603050405020304" pitchFamily="18" charset="0"/>
              </a:rPr>
              <a:t>K</a:t>
            </a:r>
            <a:r>
              <a:rPr lang="en-US" sz="3200" i="1" baseline="30000" dirty="0">
                <a:latin typeface="Times New Roman" panose="02020603050405020304" pitchFamily="18" charset="0"/>
                <a:cs typeface="Times New Roman" panose="02020603050405020304" pitchFamily="18" charset="0"/>
              </a:rPr>
              <a:t>2</a:t>
            </a:r>
            <a:r>
              <a:rPr lang="en-US" sz="3200" i="1" dirty="0">
                <a:latin typeface="Times New Roman" panose="02020603050405020304" pitchFamily="18" charset="0"/>
                <a:cs typeface="Times New Roman" panose="02020603050405020304" pitchFamily="18" charset="0"/>
              </a:rPr>
              <a:t>/n</a:t>
            </a:r>
            <a:r>
              <a:rPr lang="en-US" sz="3200" i="1" baseline="-25000" dirty="0">
                <a:latin typeface="Times New Roman" panose="02020603050405020304" pitchFamily="18" charset="0"/>
                <a:cs typeface="Times New Roman" panose="02020603050405020304" pitchFamily="18" charset="0"/>
              </a:rPr>
              <a:t>0</a:t>
            </a:r>
            <a:r>
              <a:rPr lang="en-US" sz="3200" i="1" dirty="0">
                <a:latin typeface="Times New Roman" panose="02020603050405020304" pitchFamily="18" charset="0"/>
                <a:cs typeface="Times New Roman" panose="02020603050405020304" pitchFamily="18" charset="0"/>
              </a:rPr>
              <a:t>l</a:t>
            </a:r>
            <a:r>
              <a:rPr lang="en-US" sz="3200" i="1" baseline="-25000" dirty="0">
                <a:latin typeface="Times New Roman" panose="02020603050405020304" pitchFamily="18" charset="0"/>
                <a:cs typeface="Times New Roman" panose="02020603050405020304" pitchFamily="18" charset="0"/>
              </a:rPr>
              <a:t>0</a:t>
            </a:r>
            <a:r>
              <a:rPr lang="en-US" sz="3200" i="1" baseline="30000" dirty="0">
                <a:latin typeface="Times New Roman" panose="02020603050405020304" pitchFamily="18" charset="0"/>
                <a:cs typeface="Times New Roman" panose="02020603050405020304" pitchFamily="18" charset="0"/>
              </a:rPr>
              <a:t>2</a:t>
            </a:r>
            <a:r>
              <a:rPr lang="en-US" sz="3200" i="1" dirty="0">
                <a:latin typeface="Times New Roman" panose="02020603050405020304" pitchFamily="18" charset="0"/>
                <a:cs typeface="Times New Roman" panose="02020603050405020304" pitchFamily="18" charset="0"/>
              </a:rPr>
              <a:t> = </a:t>
            </a:r>
            <a:r>
              <a:rPr lang="en-US" sz="3200" i="1" dirty="0" err="1">
                <a:latin typeface="Times New Roman" panose="02020603050405020304" pitchFamily="18" charset="0"/>
                <a:cs typeface="Times New Roman" panose="02020603050405020304" pitchFamily="18" charset="0"/>
              </a:rPr>
              <a:t>Ll</a:t>
            </a:r>
            <a:r>
              <a:rPr lang="en-US" sz="3200" i="1" baseline="-25000" dirty="0" err="1">
                <a:latin typeface="Times New Roman" panose="02020603050405020304" pitchFamily="18" charset="0"/>
                <a:cs typeface="Times New Roman" panose="02020603050405020304" pitchFamily="18" charset="0"/>
              </a:rPr>
              <a:t>K</a:t>
            </a:r>
            <a:r>
              <a:rPr lang="en-US" sz="3200" i="1" dirty="0">
                <a:latin typeface="Times New Roman" panose="02020603050405020304" pitchFamily="18" charset="0"/>
                <a:cs typeface="Times New Roman" panose="02020603050405020304" pitchFamily="18" charset="0"/>
              </a:rPr>
              <a:t>/Ll</a:t>
            </a:r>
            <a:r>
              <a:rPr lang="en-US" sz="3200" i="1" baseline="-25000" dirty="0">
                <a:latin typeface="Times New Roman" panose="02020603050405020304" pitchFamily="18" charset="0"/>
                <a:cs typeface="Times New Roman" panose="02020603050405020304" pitchFamily="18" charset="0"/>
              </a:rPr>
              <a:t>0</a:t>
            </a:r>
            <a:r>
              <a:rPr lang="en-US" sz="3200" i="1" dirty="0">
                <a:latin typeface="Times New Roman" panose="02020603050405020304" pitchFamily="18" charset="0"/>
                <a:cs typeface="Times New Roman" panose="02020603050405020304" pitchFamily="18" charset="0"/>
              </a:rPr>
              <a:t> = </a:t>
            </a:r>
            <a:r>
              <a:rPr lang="en-US" sz="3200" i="1" dirty="0" err="1">
                <a:latin typeface="Times New Roman" panose="02020603050405020304" pitchFamily="18" charset="0"/>
                <a:cs typeface="Times New Roman" panose="02020603050405020304" pitchFamily="18" charset="0"/>
              </a:rPr>
              <a:t>l</a:t>
            </a:r>
            <a:r>
              <a:rPr lang="en-US" sz="3200" i="1" baseline="-25000" dirty="0" err="1">
                <a:latin typeface="Times New Roman" panose="02020603050405020304" pitchFamily="18" charset="0"/>
                <a:cs typeface="Times New Roman" panose="02020603050405020304" pitchFamily="18" charset="0"/>
              </a:rPr>
              <a:t>K</a:t>
            </a:r>
            <a:r>
              <a:rPr lang="en-US" sz="3200" i="1" dirty="0">
                <a:latin typeface="Times New Roman" panose="02020603050405020304" pitchFamily="18" charset="0"/>
                <a:cs typeface="Times New Roman" panose="02020603050405020304" pitchFamily="18" charset="0"/>
              </a:rPr>
              <a:t>/l</a:t>
            </a:r>
            <a:r>
              <a:rPr lang="en-US" sz="3200" i="1" baseline="-25000" dirty="0">
                <a:latin typeface="Times New Roman" panose="02020603050405020304" pitchFamily="18" charset="0"/>
                <a:cs typeface="Times New Roman" panose="02020603050405020304" pitchFamily="18" charset="0"/>
              </a:rPr>
              <a:t>0</a:t>
            </a:r>
            <a:endParaRPr lang="en-US" sz="3200" i="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D3FA445-77DB-6B43-9194-5C73316B220F}"/>
              </a:ext>
            </a:extLst>
          </p:cNvPr>
          <p:cNvSpPr txBox="1"/>
          <p:nvPr/>
        </p:nvSpPr>
        <p:spPr>
          <a:xfrm>
            <a:off x="3357417" y="6486844"/>
            <a:ext cx="5742277" cy="2062103"/>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Long-Range Interactions</a:t>
            </a:r>
          </a:p>
          <a:p>
            <a:r>
              <a:rPr lang="en-US" sz="3200" b="1" i="1" dirty="0">
                <a:latin typeface="Times New Roman" panose="02020603050405020304" pitchFamily="18" charset="0"/>
                <a:cs typeface="Times New Roman" panose="02020603050405020304" pitchFamily="18" charset="0"/>
              </a:rPr>
              <a:t>Flory</a:t>
            </a:r>
            <a:r>
              <a:rPr lang="en-US" sz="3200" dirty="0">
                <a:latin typeface="Times New Roman" panose="02020603050405020304" pitchFamily="18" charset="0"/>
                <a:cs typeface="Times New Roman" panose="02020603050405020304" pitchFamily="18" charset="0"/>
              </a:rPr>
              <a:t> </a:t>
            </a:r>
            <a:r>
              <a:rPr lang="en-US" sz="3200" i="1" dirty="0">
                <a:latin typeface="Symbol" pitchFamily="2" charset="2"/>
                <a:cs typeface="Times New Roman" panose="02020603050405020304" pitchFamily="18" charset="0"/>
              </a:rPr>
              <a:t>a</a:t>
            </a:r>
            <a:r>
              <a:rPr lang="en-US" sz="3200" baseline="-25000"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 R</a:t>
            </a:r>
            <a:r>
              <a:rPr lang="en-US" sz="3200" i="1" baseline="30000" dirty="0">
                <a:latin typeface="Times New Roman" panose="02020603050405020304" pitchFamily="18" charset="0"/>
                <a:cs typeface="Times New Roman" panose="02020603050405020304" pitchFamily="18" charset="0"/>
              </a:rPr>
              <a:t>2</a:t>
            </a:r>
            <a:r>
              <a:rPr lang="en-US" sz="3200" i="1" dirty="0">
                <a:latin typeface="Times New Roman" panose="02020603050405020304" pitchFamily="18" charset="0"/>
                <a:cs typeface="Times New Roman" panose="02020603050405020304" pitchFamily="18" charset="0"/>
              </a:rPr>
              <a:t>/R</a:t>
            </a:r>
            <a:r>
              <a:rPr lang="en-US" sz="3200" i="1" baseline="30000" dirty="0">
                <a:latin typeface="Times New Roman" panose="02020603050405020304" pitchFamily="18" charset="0"/>
                <a:cs typeface="Times New Roman" panose="02020603050405020304" pitchFamily="18" charset="0"/>
              </a:rPr>
              <a:t>2</a:t>
            </a:r>
            <a:r>
              <a:rPr lang="en-US" sz="3200" i="1" baseline="-25000" dirty="0">
                <a:latin typeface="Times New Roman" panose="02020603050405020304" pitchFamily="18" charset="0"/>
                <a:cs typeface="Times New Roman" panose="02020603050405020304" pitchFamily="18" charset="0"/>
              </a:rPr>
              <a:t>0</a:t>
            </a:r>
            <a:r>
              <a:rPr lang="en-US" sz="3200" i="1" dirty="0">
                <a:latin typeface="Times New Roman" panose="02020603050405020304" pitchFamily="18" charset="0"/>
                <a:cs typeface="Times New Roman" panose="02020603050405020304" pitchFamily="18" charset="0"/>
              </a:rPr>
              <a:t> = n</a:t>
            </a:r>
            <a:r>
              <a:rPr lang="en-US" sz="3200" i="1" baseline="30000" dirty="0">
                <a:latin typeface="Times New Roman" panose="02020603050405020304" pitchFamily="18" charset="0"/>
                <a:cs typeface="Times New Roman" panose="02020603050405020304" pitchFamily="18" charset="0"/>
              </a:rPr>
              <a:t>6/5</a:t>
            </a:r>
            <a:r>
              <a:rPr lang="en-US" sz="3200" i="1" dirty="0">
                <a:latin typeface="Times New Roman" panose="02020603050405020304" pitchFamily="18" charset="0"/>
                <a:cs typeface="Times New Roman" panose="02020603050405020304" pitchFamily="18" charset="0"/>
              </a:rPr>
              <a:t>l</a:t>
            </a:r>
            <a:r>
              <a:rPr lang="en-US" sz="3200" i="1" baseline="30000" dirty="0">
                <a:latin typeface="Times New Roman" panose="02020603050405020304" pitchFamily="18" charset="0"/>
                <a:cs typeface="Times New Roman" panose="02020603050405020304" pitchFamily="18" charset="0"/>
              </a:rPr>
              <a:t>2</a:t>
            </a:r>
            <a:r>
              <a:rPr lang="en-US" sz="3200" i="1" dirty="0">
                <a:latin typeface="Times New Roman" panose="02020603050405020304" pitchFamily="18" charset="0"/>
                <a:cs typeface="Times New Roman" panose="02020603050405020304" pitchFamily="18" charset="0"/>
              </a:rPr>
              <a:t>/nl</a:t>
            </a:r>
            <a:r>
              <a:rPr lang="en-US" sz="3200" i="1" baseline="30000" dirty="0">
                <a:latin typeface="Times New Roman" panose="02020603050405020304" pitchFamily="18" charset="0"/>
                <a:cs typeface="Times New Roman" panose="02020603050405020304" pitchFamily="18" charset="0"/>
              </a:rPr>
              <a:t>2</a:t>
            </a:r>
            <a:r>
              <a:rPr lang="en-US" sz="3200" i="1" dirty="0">
                <a:latin typeface="Times New Roman" panose="02020603050405020304" pitchFamily="18" charset="0"/>
                <a:cs typeface="Times New Roman" panose="02020603050405020304" pitchFamily="18" charset="0"/>
              </a:rPr>
              <a:t> ~ n</a:t>
            </a:r>
            <a:r>
              <a:rPr lang="en-US" sz="3200" i="1" baseline="30000" dirty="0">
                <a:latin typeface="Times New Roman" panose="02020603050405020304" pitchFamily="18" charset="0"/>
                <a:cs typeface="Times New Roman" panose="02020603050405020304" pitchFamily="18" charset="0"/>
              </a:rPr>
              <a:t>1/5</a:t>
            </a:r>
            <a:endParaRPr lang="en-US" sz="3200" i="1" dirty="0">
              <a:latin typeface="Times New Roman" panose="02020603050405020304" pitchFamily="18" charset="0"/>
              <a:cs typeface="Times New Roman" panose="02020603050405020304" pitchFamily="18" charset="0"/>
            </a:endParaRPr>
          </a:p>
          <a:p>
            <a:r>
              <a:rPr lang="en-US" sz="3200" b="1" i="1" dirty="0" err="1">
                <a:latin typeface="Times New Roman" panose="02020603050405020304" pitchFamily="18" charset="0"/>
                <a:cs typeface="Times New Roman" panose="02020603050405020304" pitchFamily="18" charset="0"/>
              </a:rPr>
              <a:t>Grosberg</a:t>
            </a:r>
            <a:r>
              <a:rPr lang="en-US" sz="3200" i="1" dirty="0">
                <a:latin typeface="Times New Roman" panose="02020603050405020304" pitchFamily="18" charset="0"/>
                <a:cs typeface="Times New Roman" panose="02020603050405020304" pitchFamily="18" charset="0"/>
              </a:rPr>
              <a:t> </a:t>
            </a:r>
          </a:p>
          <a:p>
            <a:r>
              <a:rPr lang="en-US" sz="3200" i="1" dirty="0">
                <a:latin typeface="Symbol" pitchFamily="2" charset="2"/>
                <a:cs typeface="Times New Roman" panose="02020603050405020304" pitchFamily="18" charset="0"/>
              </a:rPr>
              <a:t>a</a:t>
            </a:r>
            <a:r>
              <a:rPr lang="en-US" sz="3200" i="1" baseline="30000" dirty="0">
                <a:latin typeface="Symbol" pitchFamily="2" charset="2"/>
                <a:cs typeface="Times New Roman" panose="02020603050405020304" pitchFamily="18" charset="0"/>
              </a:rPr>
              <a:t>2</a:t>
            </a:r>
            <a:r>
              <a:rPr lang="en-US" sz="3200" baseline="-25000"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 R</a:t>
            </a:r>
            <a:r>
              <a:rPr lang="en-US" sz="3200" i="1" baseline="30000" dirty="0">
                <a:latin typeface="Times New Roman" panose="02020603050405020304" pitchFamily="18" charset="0"/>
                <a:cs typeface="Times New Roman" panose="02020603050405020304" pitchFamily="18" charset="0"/>
              </a:rPr>
              <a:t>2</a:t>
            </a:r>
            <a:r>
              <a:rPr lang="en-US" sz="3200" i="1" dirty="0">
                <a:latin typeface="Times New Roman" panose="02020603050405020304" pitchFamily="18" charset="0"/>
                <a:cs typeface="Times New Roman" panose="02020603050405020304" pitchFamily="18" charset="0"/>
              </a:rPr>
              <a:t>/R</a:t>
            </a:r>
            <a:r>
              <a:rPr lang="en-US" sz="3200" i="1" baseline="30000" dirty="0">
                <a:latin typeface="Times New Roman" panose="02020603050405020304" pitchFamily="18" charset="0"/>
                <a:cs typeface="Times New Roman" panose="02020603050405020304" pitchFamily="18" charset="0"/>
              </a:rPr>
              <a:t>2</a:t>
            </a:r>
            <a:r>
              <a:rPr lang="en-US" sz="3200" i="1" baseline="-25000" dirty="0">
                <a:latin typeface="Times New Roman" panose="02020603050405020304" pitchFamily="18" charset="0"/>
                <a:cs typeface="Times New Roman" panose="02020603050405020304" pitchFamily="18" charset="0"/>
              </a:rPr>
              <a:t>0</a:t>
            </a:r>
            <a:r>
              <a:rPr lang="en-US" sz="3200" i="1" dirty="0">
                <a:latin typeface="Times New Roman" panose="02020603050405020304" pitchFamily="18" charset="0"/>
                <a:cs typeface="Times New Roman" panose="02020603050405020304" pitchFamily="18" charset="0"/>
              </a:rPr>
              <a:t>  :: </a:t>
            </a:r>
            <a:r>
              <a:rPr lang="en-US" sz="3200" i="1" dirty="0">
                <a:latin typeface="Symbol" pitchFamily="2" charset="2"/>
                <a:cs typeface="Times New Roman" panose="02020603050405020304" pitchFamily="18" charset="0"/>
              </a:rPr>
              <a:t>a </a:t>
            </a:r>
            <a:r>
              <a:rPr lang="en-US" sz="3200" i="1" dirty="0">
                <a:latin typeface="Times New Roman" panose="02020603050405020304" pitchFamily="18" charset="0"/>
                <a:cs typeface="Times New Roman" panose="02020603050405020304" pitchFamily="18" charset="0"/>
              </a:rPr>
              <a:t>~ n</a:t>
            </a:r>
            <a:r>
              <a:rPr lang="en-US" sz="3200" i="1" baseline="30000" dirty="0">
                <a:latin typeface="Times New Roman" panose="02020603050405020304" pitchFamily="18" charset="0"/>
                <a:cs typeface="Times New Roman" panose="02020603050405020304" pitchFamily="18" charset="0"/>
              </a:rPr>
              <a:t>1/10</a:t>
            </a:r>
            <a:endParaRPr lang="en-US" sz="3200" i="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C3EE0A0-6ECB-5376-CFF1-EF0E5D648FFB}"/>
              </a:ext>
            </a:extLst>
          </p:cNvPr>
          <p:cNvSpPr txBox="1"/>
          <p:nvPr/>
        </p:nvSpPr>
        <p:spPr>
          <a:xfrm>
            <a:off x="6091909" y="774773"/>
            <a:ext cx="1354858" cy="461665"/>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Page 167</a:t>
            </a:r>
          </a:p>
        </p:txBody>
      </p:sp>
    </p:spTree>
    <p:extLst>
      <p:ext uri="{BB962C8B-B14F-4D97-AF65-F5344CB8AC3E}">
        <p14:creationId xmlns:p14="http://schemas.microsoft.com/office/powerpoint/2010/main" val="84619823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C4C3309-9F8F-3340-8ED2-09692037FDE2}" type="slidenum">
              <a:rPr lang="en-US" smtClean="0"/>
              <a:pPr>
                <a:defRPr/>
              </a:pPr>
              <a:t>42</a:t>
            </a:fld>
            <a:endParaRPr lang="en-US"/>
          </a:p>
        </p:txBody>
      </p:sp>
      <p:sp>
        <p:nvSpPr>
          <p:cNvPr id="558082" name="TextBox 1"/>
          <p:cNvSpPr txBox="1">
            <a:spLocks noChangeArrowheads="1"/>
          </p:cNvSpPr>
          <p:nvPr/>
        </p:nvSpPr>
        <p:spPr bwMode="auto">
          <a:xfrm>
            <a:off x="558800" y="685800"/>
            <a:ext cx="121523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dirty="0">
                <a:hlinkClick r:id="rId2"/>
              </a:rPr>
              <a:t>Coil Collapse Following A. Y. </a:t>
            </a:r>
            <a:r>
              <a:rPr lang="en-US" b="1" dirty="0" err="1">
                <a:hlinkClick r:id="rId2"/>
              </a:rPr>
              <a:t>Grosberg</a:t>
            </a:r>
            <a:r>
              <a:rPr lang="en-US" b="1" dirty="0">
                <a:hlinkClick r:id="rId2"/>
              </a:rPr>
              <a:t> and A. R. </a:t>
            </a:r>
            <a:r>
              <a:rPr lang="en-US" b="1" dirty="0" err="1">
                <a:hlinkClick r:id="rId2"/>
              </a:rPr>
              <a:t>Khokhlov</a:t>
            </a:r>
            <a:r>
              <a:rPr lang="en-US" b="1" dirty="0">
                <a:hlinkClick r:id="rId2"/>
              </a:rPr>
              <a:t> “Giant Molecules”</a:t>
            </a:r>
            <a:endParaRPr lang="en-US" b="1" dirty="0"/>
          </a:p>
        </p:txBody>
      </p:sp>
      <p:sp>
        <p:nvSpPr>
          <p:cNvPr id="558083" name="TextBox 2"/>
          <p:cNvSpPr txBox="1">
            <a:spLocks noChangeArrowheads="1"/>
          </p:cNvSpPr>
          <p:nvPr/>
        </p:nvSpPr>
        <p:spPr bwMode="auto">
          <a:xfrm>
            <a:off x="382588" y="2590800"/>
            <a:ext cx="20605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Grosberg uses:  </a:t>
            </a:r>
          </a:p>
        </p:txBody>
      </p:sp>
      <p:graphicFrame>
        <p:nvGraphicFramePr>
          <p:cNvPr id="558084" name="Object 4"/>
          <p:cNvGraphicFramePr>
            <a:graphicFrameLocks noChangeAspect="1"/>
          </p:cNvGraphicFramePr>
          <p:nvPr/>
        </p:nvGraphicFramePr>
        <p:xfrm>
          <a:off x="2540000" y="2209800"/>
          <a:ext cx="1862138" cy="1524000"/>
        </p:xfrm>
        <a:graphic>
          <a:graphicData uri="http://schemas.openxmlformats.org/presentationml/2006/ole">
            <mc:AlternateContent xmlns:mc="http://schemas.openxmlformats.org/markup-compatibility/2006">
              <mc:Choice xmlns:v="urn:schemas-microsoft-com:vml" Requires="v">
                <p:oleObj name="Equation" r:id="rId3" imgW="558800" imgH="457200" progId="Equation.3">
                  <p:embed/>
                </p:oleObj>
              </mc:Choice>
              <mc:Fallback>
                <p:oleObj name="Equation" r:id="rId3" imgW="558800" imgH="457200" progId="Equation.3">
                  <p:embed/>
                  <p:pic>
                    <p:nvPicPr>
                      <p:cNvPr id="55808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0" y="2209800"/>
                        <a:ext cx="1862138"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58085" name="TextBox 5"/>
          <p:cNvSpPr txBox="1">
            <a:spLocks noChangeArrowheads="1"/>
          </p:cNvSpPr>
          <p:nvPr/>
        </p:nvSpPr>
        <p:spPr bwMode="auto">
          <a:xfrm>
            <a:off x="4902200" y="2590800"/>
            <a:ext cx="61483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Rather than the normal definition used by Flory:</a:t>
            </a:r>
          </a:p>
        </p:txBody>
      </p:sp>
      <p:graphicFrame>
        <p:nvGraphicFramePr>
          <p:cNvPr id="558086" name="Object 6"/>
          <p:cNvGraphicFramePr>
            <a:graphicFrameLocks noChangeAspect="1"/>
          </p:cNvGraphicFramePr>
          <p:nvPr/>
        </p:nvGraphicFramePr>
        <p:xfrm>
          <a:off x="11163300" y="2209800"/>
          <a:ext cx="1301750" cy="1430338"/>
        </p:xfrm>
        <a:graphic>
          <a:graphicData uri="http://schemas.openxmlformats.org/presentationml/2006/ole">
            <mc:AlternateContent xmlns:mc="http://schemas.openxmlformats.org/markup-compatibility/2006">
              <mc:Choice xmlns:v="urn:schemas-microsoft-com:vml" Requires="v">
                <p:oleObj name="Equation" r:id="rId5" imgW="495300" imgH="457200" progId="Equation.3">
                  <p:embed/>
                </p:oleObj>
              </mc:Choice>
              <mc:Fallback>
                <p:oleObj name="Equation" r:id="rId5" imgW="495300" imgH="457200" progId="Equation.3">
                  <p:embed/>
                  <p:pic>
                    <p:nvPicPr>
                      <p:cNvPr id="558086"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63300" y="2209800"/>
                        <a:ext cx="1301750" cy="143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558087"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2400" y="3810000"/>
            <a:ext cx="7823200" cy="474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58088" name="TextBox 8"/>
          <p:cNvSpPr txBox="1">
            <a:spLocks noChangeArrowheads="1"/>
          </p:cNvSpPr>
          <p:nvPr/>
        </p:nvSpPr>
        <p:spPr bwMode="auto">
          <a:xfrm>
            <a:off x="2844800" y="1371600"/>
            <a:ext cx="83740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What Happens to </a:t>
            </a:r>
            <a:r>
              <a:rPr lang="en-US" b="1" i="1"/>
              <a:t>the</a:t>
            </a:r>
            <a:r>
              <a:rPr lang="en-US" b="1"/>
              <a:t> left of the theta temperature?</a:t>
            </a:r>
          </a:p>
        </p:txBody>
      </p:sp>
      <p:pic>
        <p:nvPicPr>
          <p:cNvPr id="2" name="Picture 1">
            <a:extLst>
              <a:ext uri="{FF2B5EF4-FFF2-40B4-BE49-F238E27FC236}">
                <a16:creationId xmlns:a16="http://schemas.microsoft.com/office/drawing/2014/main" id="{78F5DA45-50C3-E34C-82E4-CCCA73D2EDE6}"/>
              </a:ext>
            </a:extLst>
          </p:cNvPr>
          <p:cNvPicPr>
            <a:picLocks noChangeAspect="1"/>
          </p:cNvPicPr>
          <p:nvPr/>
        </p:nvPicPr>
        <p:blipFill>
          <a:blip r:embed="rId8"/>
          <a:stretch>
            <a:fillRect/>
          </a:stretch>
        </p:blipFill>
        <p:spPr>
          <a:xfrm>
            <a:off x="2654300" y="844550"/>
            <a:ext cx="7696200" cy="8064500"/>
          </a:xfrm>
          <a:prstGeom prst="rect">
            <a:avLst/>
          </a:prstGeom>
        </p:spPr>
      </p:pic>
    </p:spTree>
    <p:extLst>
      <p:ext uri="{BB962C8B-B14F-4D97-AF65-F5344CB8AC3E}">
        <p14:creationId xmlns:p14="http://schemas.microsoft.com/office/powerpoint/2010/main" val="225529803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6446D7-A750-D572-39E9-0B027132CA02}"/>
              </a:ext>
            </a:extLst>
          </p:cNvPr>
          <p:cNvPicPr>
            <a:picLocks noChangeAspect="1"/>
          </p:cNvPicPr>
          <p:nvPr/>
        </p:nvPicPr>
        <p:blipFill>
          <a:blip r:embed="rId2"/>
          <a:stretch>
            <a:fillRect/>
          </a:stretch>
        </p:blipFill>
        <p:spPr>
          <a:xfrm>
            <a:off x="2781300" y="1206500"/>
            <a:ext cx="7442200" cy="7353300"/>
          </a:xfrm>
          <a:prstGeom prst="rect">
            <a:avLst/>
          </a:prstGeom>
        </p:spPr>
      </p:pic>
    </p:spTree>
    <p:extLst>
      <p:ext uri="{BB962C8B-B14F-4D97-AF65-F5344CB8AC3E}">
        <p14:creationId xmlns:p14="http://schemas.microsoft.com/office/powerpoint/2010/main" val="12252357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A61B05-5E20-0CB1-A9A3-C328934D0C28}"/>
              </a:ext>
            </a:extLst>
          </p:cNvPr>
          <p:cNvPicPr>
            <a:picLocks noChangeAspect="1"/>
          </p:cNvPicPr>
          <p:nvPr/>
        </p:nvPicPr>
        <p:blipFill>
          <a:blip r:embed="rId2"/>
          <a:stretch>
            <a:fillRect/>
          </a:stretch>
        </p:blipFill>
        <p:spPr>
          <a:xfrm>
            <a:off x="2730500" y="3136900"/>
            <a:ext cx="7543800" cy="3479800"/>
          </a:xfrm>
          <a:prstGeom prst="rect">
            <a:avLst/>
          </a:prstGeom>
        </p:spPr>
      </p:pic>
    </p:spTree>
    <p:extLst>
      <p:ext uri="{BB962C8B-B14F-4D97-AF65-F5344CB8AC3E}">
        <p14:creationId xmlns:p14="http://schemas.microsoft.com/office/powerpoint/2010/main" val="160972653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B6AE82-A571-A6C5-DE26-F3EEE858B89D}"/>
              </a:ext>
            </a:extLst>
          </p:cNvPr>
          <p:cNvPicPr>
            <a:picLocks noChangeAspect="1"/>
          </p:cNvPicPr>
          <p:nvPr/>
        </p:nvPicPr>
        <p:blipFill>
          <a:blip r:embed="rId2"/>
          <a:stretch>
            <a:fillRect/>
          </a:stretch>
        </p:blipFill>
        <p:spPr>
          <a:xfrm>
            <a:off x="2844800" y="2794000"/>
            <a:ext cx="7315200" cy="4165600"/>
          </a:xfrm>
          <a:prstGeom prst="rect">
            <a:avLst/>
          </a:prstGeom>
        </p:spPr>
      </p:pic>
    </p:spTree>
    <p:extLst>
      <p:ext uri="{BB962C8B-B14F-4D97-AF65-F5344CB8AC3E}">
        <p14:creationId xmlns:p14="http://schemas.microsoft.com/office/powerpoint/2010/main" val="401731714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8FE636-CE86-EA6B-536B-6225AB30BD9C}"/>
              </a:ext>
            </a:extLst>
          </p:cNvPr>
          <p:cNvSpPr>
            <a:spLocks noGrp="1"/>
          </p:cNvSpPr>
          <p:nvPr>
            <p:ph type="sldNum" sz="quarter" idx="10"/>
          </p:nvPr>
        </p:nvSpPr>
        <p:spPr/>
        <p:txBody>
          <a:bodyPr/>
          <a:lstStyle/>
          <a:p>
            <a:pPr>
              <a:defRPr/>
            </a:pPr>
            <a:fld id="{727E6EF5-C16A-D644-8A4D-CAFBAC0648D4}" type="slidenum">
              <a:rPr lang="en-US" smtClean="0"/>
              <a:pPr>
                <a:defRPr/>
              </a:pPr>
              <a:t>46</a:t>
            </a:fld>
            <a:endParaRPr lang="en-US"/>
          </a:p>
        </p:txBody>
      </p:sp>
      <p:sp>
        <p:nvSpPr>
          <p:cNvPr id="5" name="TextBox 4">
            <a:extLst>
              <a:ext uri="{FF2B5EF4-FFF2-40B4-BE49-F238E27FC236}">
                <a16:creationId xmlns:a16="http://schemas.microsoft.com/office/drawing/2014/main" id="{596A9A92-7E24-1D09-6C53-2D817890DA4A}"/>
              </a:ext>
            </a:extLst>
          </p:cNvPr>
          <p:cNvSpPr txBox="1"/>
          <p:nvPr/>
        </p:nvSpPr>
        <p:spPr>
          <a:xfrm>
            <a:off x="1778000" y="3048000"/>
            <a:ext cx="10363200" cy="3785652"/>
          </a:xfrm>
          <a:prstGeom prst="rect">
            <a:avLst/>
          </a:prstGeom>
          <a:noFill/>
        </p:spPr>
        <p:txBody>
          <a:bodyPr wrap="square" rtlCol="0">
            <a:spAutoFit/>
          </a:bodyPr>
          <a:lstStyle/>
          <a:p>
            <a:pPr algn="l"/>
            <a:r>
              <a:rPr lang="en-US" dirty="0"/>
              <a:t>Flory-</a:t>
            </a:r>
            <a:r>
              <a:rPr lang="en-US" dirty="0" err="1"/>
              <a:t>Krigbaum</a:t>
            </a:r>
            <a:r>
              <a:rPr lang="en-US" dirty="0"/>
              <a:t> couldn’t integrate R</a:t>
            </a:r>
            <a:r>
              <a:rPr lang="en-US" baseline="30000" dirty="0"/>
              <a:t>2</a:t>
            </a:r>
            <a:r>
              <a:rPr lang="en-US" dirty="0"/>
              <a:t> P(R) so they took the derivative and found the maximum probability for R</a:t>
            </a:r>
            <a:r>
              <a:rPr lang="en-US" baseline="30000" dirty="0"/>
              <a:t>2</a:t>
            </a:r>
            <a:r>
              <a:rPr lang="en-US" dirty="0"/>
              <a:t> P(R).</a:t>
            </a:r>
          </a:p>
          <a:p>
            <a:pPr algn="l"/>
            <a:endParaRPr lang="en-US" dirty="0"/>
          </a:p>
          <a:p>
            <a:pPr algn="l"/>
            <a:r>
              <a:rPr lang="en-US" dirty="0" err="1"/>
              <a:t>Grosberg</a:t>
            </a:r>
            <a:r>
              <a:rPr lang="en-US" dirty="0"/>
              <a:t> takes a different approach that leads to the same answer.</a:t>
            </a:r>
          </a:p>
          <a:p>
            <a:pPr algn="l"/>
            <a:endParaRPr lang="en-US" dirty="0"/>
          </a:p>
          <a:p>
            <a:pPr algn="l"/>
            <a:r>
              <a:rPr lang="en-US" dirty="0"/>
              <a:t>Write the single chain free energy in terms of the coil expansion factor, </a:t>
            </a:r>
            <a:r>
              <a:rPr lang="en-US" i="1" dirty="0">
                <a:latin typeface="Symbol" pitchFamily="2" charset="2"/>
              </a:rPr>
              <a:t>a</a:t>
            </a:r>
            <a:r>
              <a:rPr lang="en-US" dirty="0"/>
              <a:t>, then find the minimum free energy by taking the derivative in </a:t>
            </a:r>
            <a:r>
              <a:rPr lang="en-US" i="1" dirty="0">
                <a:latin typeface="Symbol" pitchFamily="2" charset="2"/>
              </a:rPr>
              <a:t>a</a:t>
            </a:r>
            <a:r>
              <a:rPr lang="en-US" dirty="0"/>
              <a:t> of the free energy and setting it to 0 to find the equilibrium </a:t>
            </a:r>
            <a:r>
              <a:rPr lang="en-US" i="1" dirty="0">
                <a:latin typeface="Symbol" pitchFamily="2" charset="2"/>
              </a:rPr>
              <a:t>a</a:t>
            </a:r>
            <a:r>
              <a:rPr lang="en-US" dirty="0"/>
              <a:t>*</a:t>
            </a:r>
          </a:p>
          <a:p>
            <a:pPr algn="l"/>
            <a:endParaRPr lang="en-US" dirty="0"/>
          </a:p>
          <a:p>
            <a:pPr algn="l"/>
            <a:endParaRPr lang="en-US" dirty="0"/>
          </a:p>
        </p:txBody>
      </p:sp>
    </p:spTree>
    <p:extLst>
      <p:ext uri="{BB962C8B-B14F-4D97-AF65-F5344CB8AC3E}">
        <p14:creationId xmlns:p14="http://schemas.microsoft.com/office/powerpoint/2010/main" val="223175517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779D65B-D752-614F-B258-3B47CB45EAE5}" type="slidenum">
              <a:rPr lang="en-US" smtClean="0"/>
              <a:pPr>
                <a:defRPr/>
              </a:pPr>
              <a:t>47</a:t>
            </a:fld>
            <a:endParaRPr lang="en-US"/>
          </a:p>
        </p:txBody>
      </p:sp>
      <p:pic>
        <p:nvPicPr>
          <p:cNvPr id="55910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30400" y="762000"/>
            <a:ext cx="9067800" cy="683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59107" name="Object 5"/>
          <p:cNvGraphicFramePr>
            <a:graphicFrameLocks noChangeAspect="1"/>
          </p:cNvGraphicFramePr>
          <p:nvPr>
            <p:extLst>
              <p:ext uri="{D42A27DB-BD31-4B8C-83A1-F6EECF244321}">
                <p14:modId xmlns:p14="http://schemas.microsoft.com/office/powerpoint/2010/main" val="2801320304"/>
              </p:ext>
            </p:extLst>
          </p:nvPr>
        </p:nvGraphicFramePr>
        <p:xfrm>
          <a:off x="3378200" y="8001000"/>
          <a:ext cx="5373688" cy="762000"/>
        </p:xfrm>
        <a:graphic>
          <a:graphicData uri="http://schemas.openxmlformats.org/presentationml/2006/ole">
            <mc:AlternateContent xmlns:mc="http://schemas.openxmlformats.org/markup-compatibility/2006">
              <mc:Choice xmlns:v="urn:schemas-microsoft-com:vml" Requires="v">
                <p:oleObj name="Equation" r:id="rId3" imgW="1701800" imgH="241300" progId="Equation.3">
                  <p:embed/>
                </p:oleObj>
              </mc:Choice>
              <mc:Fallback>
                <p:oleObj name="Equation" r:id="rId3" imgW="1701800" imgH="2413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8200" y="8001000"/>
                        <a:ext cx="5373688"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2" name="Picture 1">
            <a:extLst>
              <a:ext uri="{FF2B5EF4-FFF2-40B4-BE49-F238E27FC236}">
                <a16:creationId xmlns:a16="http://schemas.microsoft.com/office/drawing/2014/main" id="{A602331D-EE1C-3445-B661-C71555BC760D}"/>
              </a:ext>
            </a:extLst>
          </p:cNvPr>
          <p:cNvPicPr>
            <a:picLocks noChangeAspect="1"/>
          </p:cNvPicPr>
          <p:nvPr/>
        </p:nvPicPr>
        <p:blipFill>
          <a:blip r:embed="rId5"/>
          <a:stretch>
            <a:fillRect/>
          </a:stretch>
        </p:blipFill>
        <p:spPr>
          <a:xfrm>
            <a:off x="9591951" y="4787860"/>
            <a:ext cx="2247900" cy="787400"/>
          </a:xfrm>
          <a:prstGeom prst="rect">
            <a:avLst/>
          </a:prstGeom>
        </p:spPr>
      </p:pic>
      <p:pic>
        <p:nvPicPr>
          <p:cNvPr id="7" name="Picture 6">
            <a:extLst>
              <a:ext uri="{FF2B5EF4-FFF2-40B4-BE49-F238E27FC236}">
                <a16:creationId xmlns:a16="http://schemas.microsoft.com/office/drawing/2014/main" id="{BEF670B1-6B23-9C48-A87F-CF2C97D4C096}"/>
              </a:ext>
            </a:extLst>
          </p:cNvPr>
          <p:cNvPicPr>
            <a:picLocks noChangeAspect="1"/>
          </p:cNvPicPr>
          <p:nvPr/>
        </p:nvPicPr>
        <p:blipFill>
          <a:blip r:embed="rId6"/>
          <a:stretch>
            <a:fillRect/>
          </a:stretch>
        </p:blipFill>
        <p:spPr>
          <a:xfrm>
            <a:off x="8214939" y="3084512"/>
            <a:ext cx="4749800" cy="685800"/>
          </a:xfrm>
          <a:prstGeom prst="rect">
            <a:avLst/>
          </a:prstGeom>
        </p:spPr>
      </p:pic>
      <p:sp>
        <p:nvSpPr>
          <p:cNvPr id="8" name="Rectangle 7">
            <a:extLst>
              <a:ext uri="{FF2B5EF4-FFF2-40B4-BE49-F238E27FC236}">
                <a16:creationId xmlns:a16="http://schemas.microsoft.com/office/drawing/2014/main" id="{28665135-9CAB-1840-8C11-882914AB72DE}"/>
              </a:ext>
            </a:extLst>
          </p:cNvPr>
          <p:cNvSpPr/>
          <p:nvPr/>
        </p:nvSpPr>
        <p:spPr bwMode="auto">
          <a:xfrm>
            <a:off x="10253646" y="2895600"/>
            <a:ext cx="364326" cy="457200"/>
          </a:xfrm>
          <a:prstGeom prst="rect">
            <a:avLst/>
          </a:prstGeom>
          <a:solidFill>
            <a:schemeClr val="bg1"/>
          </a:solidFill>
          <a:ln>
            <a:solidFill>
              <a:schemeClr val="bg1"/>
            </a:solid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solidFill>
                  <a:schemeClr val="bg1"/>
                </a:solidFill>
              </a:ln>
              <a:solidFill>
                <a:schemeClr val="bg1"/>
              </a:solidFill>
              <a:effectLst/>
              <a:latin typeface="Gill Sans" charset="0"/>
              <a:ea typeface="Heiti SC Light" charset="0"/>
              <a:cs typeface="Heiti SC Light" charset="0"/>
              <a:sym typeface="Gill Sans" charset="0"/>
            </a:endParaRPr>
          </a:p>
        </p:txBody>
      </p:sp>
      <p:pic>
        <p:nvPicPr>
          <p:cNvPr id="11" name="Picture 10">
            <a:extLst>
              <a:ext uri="{FF2B5EF4-FFF2-40B4-BE49-F238E27FC236}">
                <a16:creationId xmlns:a16="http://schemas.microsoft.com/office/drawing/2014/main" id="{51B37331-4388-2D49-9920-7C34F50BF6DE}"/>
              </a:ext>
            </a:extLst>
          </p:cNvPr>
          <p:cNvPicPr>
            <a:picLocks noChangeAspect="1"/>
          </p:cNvPicPr>
          <p:nvPr/>
        </p:nvPicPr>
        <p:blipFill>
          <a:blip r:embed="rId7"/>
          <a:stretch>
            <a:fillRect/>
          </a:stretch>
        </p:blipFill>
        <p:spPr>
          <a:xfrm>
            <a:off x="10751102" y="2393930"/>
            <a:ext cx="1930400" cy="762000"/>
          </a:xfrm>
          <a:prstGeom prst="rect">
            <a:avLst/>
          </a:prstGeom>
        </p:spPr>
      </p:pic>
      <p:sp>
        <p:nvSpPr>
          <p:cNvPr id="12" name="TextBox 11">
            <a:extLst>
              <a:ext uri="{FF2B5EF4-FFF2-40B4-BE49-F238E27FC236}">
                <a16:creationId xmlns:a16="http://schemas.microsoft.com/office/drawing/2014/main" id="{63D1BBDE-83DE-EF4B-8F17-F8DE9EDFA8BA}"/>
              </a:ext>
            </a:extLst>
          </p:cNvPr>
          <p:cNvSpPr txBox="1"/>
          <p:nvPr/>
        </p:nvSpPr>
        <p:spPr>
          <a:xfrm>
            <a:off x="8717485" y="2459335"/>
            <a:ext cx="1946303"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Van der Waals</a:t>
            </a:r>
          </a:p>
        </p:txBody>
      </p:sp>
      <p:sp>
        <p:nvSpPr>
          <p:cNvPr id="9" name="TextBox 8">
            <a:extLst>
              <a:ext uri="{FF2B5EF4-FFF2-40B4-BE49-F238E27FC236}">
                <a16:creationId xmlns:a16="http://schemas.microsoft.com/office/drawing/2014/main" id="{7BC8C71E-2FD0-CE41-8FAB-14C280AF3F3A}"/>
              </a:ext>
            </a:extLst>
          </p:cNvPr>
          <p:cNvSpPr txBox="1"/>
          <p:nvPr/>
        </p:nvSpPr>
        <p:spPr>
          <a:xfrm>
            <a:off x="5690867" y="6705600"/>
            <a:ext cx="1838966" cy="461665"/>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d</a:t>
            </a:r>
            <a:r>
              <a:rPr lang="en-US" i="1" dirty="0" err="1">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a:t>
            </a:r>
            <a:r>
              <a:rPr lang="en-US" i="1" dirty="0">
                <a:latin typeface="Symbol" pitchFamily="2" charset="2"/>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)/d</a:t>
            </a:r>
            <a:r>
              <a:rPr lang="en-US" i="1" dirty="0">
                <a:latin typeface="Symbol" pitchFamily="2" charset="2"/>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0</a:t>
            </a:r>
          </a:p>
        </p:txBody>
      </p:sp>
      <p:pic>
        <p:nvPicPr>
          <p:cNvPr id="3" name="Picture 2">
            <a:extLst>
              <a:ext uri="{FF2B5EF4-FFF2-40B4-BE49-F238E27FC236}">
                <a16:creationId xmlns:a16="http://schemas.microsoft.com/office/drawing/2014/main" id="{1AE27676-FC8A-39D9-1C02-0C8958EC3520}"/>
              </a:ext>
            </a:extLst>
          </p:cNvPr>
          <p:cNvPicPr>
            <a:picLocks noChangeAspect="1"/>
          </p:cNvPicPr>
          <p:nvPr/>
        </p:nvPicPr>
        <p:blipFill>
          <a:blip r:embed="rId8"/>
          <a:stretch>
            <a:fillRect/>
          </a:stretch>
        </p:blipFill>
        <p:spPr>
          <a:xfrm>
            <a:off x="8863563" y="4286582"/>
            <a:ext cx="3600450" cy="400050"/>
          </a:xfrm>
          <a:prstGeom prst="rect">
            <a:avLst/>
          </a:prstGeom>
        </p:spPr>
      </p:pic>
      <p:sp>
        <p:nvSpPr>
          <p:cNvPr id="6" name="TextBox 5">
            <a:extLst>
              <a:ext uri="{FF2B5EF4-FFF2-40B4-BE49-F238E27FC236}">
                <a16:creationId xmlns:a16="http://schemas.microsoft.com/office/drawing/2014/main" id="{EF8CE62B-4A5F-31B0-3C9D-A3C2C680CA1E}"/>
              </a:ext>
            </a:extLst>
          </p:cNvPr>
          <p:cNvSpPr txBox="1"/>
          <p:nvPr/>
        </p:nvSpPr>
        <p:spPr>
          <a:xfrm>
            <a:off x="9591951" y="7758112"/>
            <a:ext cx="2679164"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This is an exact solution by </a:t>
            </a:r>
            <a:r>
              <a:rPr lang="en-US" dirty="0" err="1">
                <a:latin typeface="Times New Roman" panose="02020603050405020304" pitchFamily="18" charset="0"/>
                <a:cs typeface="Times New Roman" panose="02020603050405020304" pitchFamily="18" charset="0"/>
              </a:rPr>
              <a:t>Grosberg’s</a:t>
            </a:r>
            <a:r>
              <a:rPr lang="en-US" dirty="0">
                <a:latin typeface="Times New Roman" panose="02020603050405020304" pitchFamily="18" charset="0"/>
                <a:cs typeface="Times New Roman" panose="02020603050405020304" pitchFamily="18" charset="0"/>
              </a:rPr>
              <a:t> method</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pPr>
              <a:defRPr/>
            </a:pPr>
            <a:fld id="{10A11D1C-3A69-B243-9354-9BBC0E880752}" type="slidenum">
              <a:rPr lang="en-US"/>
              <a:pPr>
                <a:defRPr/>
              </a:pPr>
              <a:t>48</a:t>
            </a:fld>
            <a:endParaRPr lang="en-US" dirty="0"/>
          </a:p>
        </p:txBody>
      </p:sp>
      <p:sp>
        <p:nvSpPr>
          <p:cNvPr id="2" name="TextBox 1">
            <a:extLst>
              <a:ext uri="{FF2B5EF4-FFF2-40B4-BE49-F238E27FC236}">
                <a16:creationId xmlns:a16="http://schemas.microsoft.com/office/drawing/2014/main" id="{67C171A7-24E6-AE4E-AA9B-C7F000771DCA}"/>
              </a:ext>
            </a:extLst>
          </p:cNvPr>
          <p:cNvSpPr txBox="1"/>
          <p:nvPr/>
        </p:nvSpPr>
        <p:spPr>
          <a:xfrm>
            <a:off x="4292600" y="609600"/>
            <a:ext cx="5105757"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Van der Waals’ Equation</a:t>
            </a:r>
          </a:p>
        </p:txBody>
      </p:sp>
      <p:sp>
        <p:nvSpPr>
          <p:cNvPr id="6" name="TextBox 5">
            <a:extLst>
              <a:ext uri="{FF2B5EF4-FFF2-40B4-BE49-F238E27FC236}">
                <a16:creationId xmlns:a16="http://schemas.microsoft.com/office/drawing/2014/main" id="{DB3ADF85-4F8B-924D-95AC-98A21D2873C2}"/>
              </a:ext>
            </a:extLst>
          </p:cNvPr>
          <p:cNvSpPr txBox="1"/>
          <p:nvPr/>
        </p:nvSpPr>
        <p:spPr>
          <a:xfrm>
            <a:off x="254000" y="1295400"/>
            <a:ext cx="12573000" cy="8217634"/>
          </a:xfrm>
          <a:prstGeom prst="rect">
            <a:avLst/>
          </a:prstGeom>
          <a:noFill/>
        </p:spPr>
        <p:txBody>
          <a:bodyPr wrap="square" rtlCol="0">
            <a:spAutoFit/>
          </a:bodyPr>
          <a:lstStyle/>
          <a:p>
            <a:endParaRPr lang="en-US" i="1" dirty="0">
              <a:latin typeface="Times New Roman" panose="02020603050405020304" pitchFamily="18" charset="0"/>
              <a:cs typeface="Times New Roman" panose="02020603050405020304" pitchFamily="18" charset="0"/>
            </a:endParaRPr>
          </a:p>
          <a:p>
            <a:pPr algn="l"/>
            <a:r>
              <a:rPr lang="en-US" i="1" dirty="0">
                <a:latin typeface="Times New Roman" panose="02020603050405020304" pitchFamily="18" charset="0"/>
                <a:cs typeface="Times New Roman" panose="02020603050405020304" pitchFamily="18" charset="0"/>
              </a:rPr>
              <a:t>p </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nRT</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a(n</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c </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Van der Waals Equation with repulsive ternary interactions</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Compressibility Factor </a:t>
            </a:r>
            <a:r>
              <a:rPr lang="en-US" i="1" dirty="0">
                <a:latin typeface="Times New Roman" panose="02020603050405020304" pitchFamily="18" charset="0"/>
                <a:cs typeface="Times New Roman" panose="02020603050405020304" pitchFamily="18" charset="0"/>
              </a:rPr>
              <a:t>Z = </a:t>
            </a:r>
            <a:r>
              <a:rPr lang="en-US" i="1" dirty="0" err="1">
                <a:latin typeface="Times New Roman" panose="02020603050405020304" pitchFamily="18" charset="0"/>
                <a:cs typeface="Times New Roman" panose="02020603050405020304" pitchFamily="18" charset="0"/>
              </a:rPr>
              <a:t>pV</a:t>
            </a:r>
            <a:r>
              <a:rPr lang="en-US" i="1" baseline="-25000" dirty="0" err="1">
                <a:latin typeface="Times New Roman" panose="02020603050405020304" pitchFamily="18" charset="0"/>
                <a:cs typeface="Times New Roman" panose="02020603050405020304" pitchFamily="18" charset="0"/>
              </a:rPr>
              <a:t>molar</a:t>
            </a:r>
            <a:r>
              <a:rPr lang="en-US" i="1" dirty="0">
                <a:latin typeface="Times New Roman" panose="02020603050405020304" pitchFamily="18" charset="0"/>
                <a:cs typeface="Times New Roman" panose="02020603050405020304" pitchFamily="18" charset="0"/>
              </a:rPr>
              <a:t>/RT = p/</a:t>
            </a:r>
            <a:r>
              <a:rPr lang="en-US" i="1" dirty="0" err="1">
                <a:latin typeface="Symbol" pitchFamily="2" charset="2"/>
                <a:cs typeface="Times New Roman" panose="02020603050405020304" pitchFamily="18" charset="0"/>
              </a:rPr>
              <a:t>r</a:t>
            </a:r>
            <a:r>
              <a:rPr lang="en-US" i="1" dirty="0" err="1">
                <a:latin typeface="Times New Roman" panose="02020603050405020304" pitchFamily="18" charset="0"/>
                <a:cs typeface="Times New Roman" panose="02020603050405020304" pitchFamily="18" charset="0"/>
              </a:rPr>
              <a:t>RT</a:t>
            </a:r>
            <a:r>
              <a:rPr lang="en-US" i="1" dirty="0">
                <a:latin typeface="Times New Roman" panose="02020603050405020304" pitchFamily="18" charset="0"/>
                <a:cs typeface="Times New Roman" panose="02020603050405020304" pitchFamily="18" charset="0"/>
              </a:rPr>
              <a:t> = 1 +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i="1" dirty="0">
                <a:latin typeface="Times New Roman" panose="02020603050405020304" pitchFamily="18" charset="0"/>
                <a:cs typeface="Times New Roman" panose="02020603050405020304" pitchFamily="18" charset="0"/>
              </a:rPr>
              <a:t> + B</a:t>
            </a:r>
            <a:r>
              <a:rPr lang="en-US" i="1" baseline="-25000" dirty="0">
                <a:latin typeface="Times New Roman" panose="02020603050405020304" pitchFamily="18" charset="0"/>
                <a:cs typeface="Times New Roman" panose="02020603050405020304" pitchFamily="18" charset="0"/>
              </a:rPr>
              <a:t>3</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baseline="30000" dirty="0">
                <a:latin typeface="Symbol" pitchFamily="2" charset="2"/>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a:t>
            </a:r>
            <a:r>
              <a:rPr lang="en-US" dirty="0">
                <a:latin typeface="Times New Roman" panose="02020603050405020304" pitchFamily="18" charset="0"/>
                <a:cs typeface="Times New Roman" panose="02020603050405020304" pitchFamily="18" charset="0"/>
              </a:rPr>
              <a:t> Virial Expansion</a:t>
            </a:r>
          </a:p>
          <a:p>
            <a:pPr algn="l"/>
            <a:r>
              <a:rPr lang="en-US" i="1" dirty="0">
                <a:latin typeface="Times New Roman" panose="02020603050405020304" pitchFamily="18" charset="0"/>
                <a:cs typeface="Times New Roman" panose="02020603050405020304" pitchFamily="18" charset="0"/>
              </a:rPr>
              <a:t>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has units of molar volume</a:t>
            </a:r>
          </a:p>
          <a:p>
            <a:pPr algn="l"/>
            <a:r>
              <a:rPr lang="en-US" i="1" dirty="0" err="1">
                <a:latin typeface="Times New Roman" panose="02020603050405020304" pitchFamily="18" charset="0"/>
                <a:cs typeface="Times New Roman" panose="02020603050405020304" pitchFamily="18" charset="0"/>
              </a:rPr>
              <a:t>Z</a:t>
            </a:r>
            <a:r>
              <a:rPr lang="en-US" baseline="-25000" dirty="0" err="1">
                <a:latin typeface="Times New Roman" panose="02020603050405020304" pitchFamily="18" charset="0"/>
                <a:cs typeface="Times New Roman" panose="02020603050405020304" pitchFamily="18" charset="0"/>
              </a:rPr>
              <a:t>VdW</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pV</a:t>
            </a:r>
            <a:r>
              <a:rPr lang="en-US" i="1" baseline="-25000" dirty="0" err="1">
                <a:latin typeface="Times New Roman" panose="02020603050405020304" pitchFamily="18" charset="0"/>
                <a:cs typeface="Times New Roman" panose="02020603050405020304" pitchFamily="18" charset="0"/>
              </a:rPr>
              <a:t>molar</a:t>
            </a:r>
            <a:r>
              <a:rPr lang="en-US" i="1" dirty="0">
                <a:latin typeface="Times New Roman" panose="02020603050405020304" pitchFamily="18" charset="0"/>
                <a:cs typeface="Times New Roman" panose="02020603050405020304" pitchFamily="18" charset="0"/>
              </a:rPr>
              <a:t>/RT =</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a</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i="1" dirty="0">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a</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c</a:t>
            </a:r>
            <a:r>
              <a:rPr lang="en-US" i="1" dirty="0">
                <a:latin typeface="Symbol" pitchFamily="2" charset="2"/>
                <a:cs typeface="Times New Roman" panose="02020603050405020304" pitchFamily="18" charset="0"/>
              </a:rPr>
              <a:t>r</a:t>
            </a:r>
            <a:r>
              <a:rPr lang="en-US" baseline="30000" dirty="0">
                <a:latin typeface="Times New Roman" panose="02020603050405020304" pitchFamily="18" charset="0"/>
                <a:cs typeface="Times New Roman" panose="02020603050405020304" pitchFamily="18" charset="0"/>
              </a:rPr>
              <a:t>2</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Geometric series </a:t>
            </a:r>
            <a:r>
              <a:rPr lang="en-US" dirty="0">
                <a:latin typeface="Symbol" pitchFamily="2" charset="2"/>
                <a:cs typeface="Times New Roman" panose="02020603050405020304" pitchFamily="18" charset="0"/>
              </a:rPr>
              <a:t>S</a:t>
            </a:r>
            <a:r>
              <a:rPr lang="en-US" i="1" dirty="0">
                <a:latin typeface="Times New Roman" panose="02020603050405020304" pitchFamily="18" charset="0"/>
                <a:cs typeface="Times New Roman" panose="02020603050405020304" pitchFamily="18" charset="0"/>
              </a:rPr>
              <a:t>ar</a:t>
            </a:r>
            <a:r>
              <a:rPr lang="en-US" i="1" baseline="30000" dirty="0">
                <a:latin typeface="Times New Roman" panose="02020603050405020304" pitchFamily="18" charset="0"/>
                <a:cs typeface="Times New Roman" panose="02020603050405020304" pitchFamily="18" charset="0"/>
              </a:rPr>
              <a:t>k</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/(1-</a:t>
            </a:r>
            <a:r>
              <a:rPr lang="en-US" i="1"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sum from 0 to ∞</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So, </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i="1" dirty="0">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dirty="0">
                <a:latin typeface="Symbol" pitchFamily="2" charset="2"/>
                <a:cs typeface="Times New Roman" panose="02020603050405020304" pitchFamily="18" charset="0"/>
              </a:rPr>
              <a:t>S</a:t>
            </a:r>
            <a:r>
              <a:rPr lang="en-US" i="1" dirty="0">
                <a:latin typeface="Times New Roman" panose="02020603050405020304" pitchFamily="18" charset="0"/>
                <a:cs typeface="Times New Roman" panose="02020603050405020304" pitchFamily="18" charset="0"/>
              </a:rPr>
              <a:t>ar</a:t>
            </a:r>
            <a:r>
              <a:rPr lang="en-US" i="1" baseline="30000" dirty="0">
                <a:latin typeface="Times New Roman" panose="02020603050405020304" pitchFamily="18" charset="0"/>
                <a:cs typeface="Times New Roman" panose="02020603050405020304" pitchFamily="18" charset="0"/>
              </a:rPr>
              <a:t>k</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1 + </a:t>
            </a:r>
            <a:r>
              <a:rPr lang="en-US" i="1" dirty="0" err="1">
                <a:latin typeface="Times New Roman" panose="02020603050405020304" pitchFamily="18" charset="0"/>
                <a:cs typeface="Times New Roman" panose="02020603050405020304" pitchFamily="18" charset="0"/>
              </a:rPr>
              <a:t>b</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b</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 and for </a:t>
            </a:r>
            <a:r>
              <a:rPr lang="en-US" i="1" dirty="0" err="1">
                <a:latin typeface="Times New Roman" panose="02020603050405020304" pitchFamily="18" charset="0"/>
                <a:cs typeface="Times New Roman" panose="02020603050405020304" pitchFamily="18" charset="0"/>
              </a:rPr>
              <a:t>b</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 </a:t>
            </a:r>
            <a:r>
              <a:rPr lang="en-US" dirty="0">
                <a:latin typeface="Times New Roman" panose="02020603050405020304" pitchFamily="18" charset="0"/>
                <a:cs typeface="Times New Roman" panose="02020603050405020304" pitchFamily="18" charset="0"/>
              </a:rPr>
              <a:t>is very small</a:t>
            </a:r>
          </a:p>
          <a:p>
            <a:pPr algn="l"/>
            <a:endParaRPr lang="en-US" dirty="0">
              <a:latin typeface="Times New Roman" panose="02020603050405020304" pitchFamily="18" charset="0"/>
              <a:cs typeface="Times New Roman" panose="02020603050405020304" pitchFamily="18" charset="0"/>
            </a:endParaRPr>
          </a:p>
          <a:p>
            <a:pPr algn="l"/>
            <a:r>
              <a:rPr lang="en-US" i="1" dirty="0" err="1">
                <a:latin typeface="Times New Roman" panose="02020603050405020304" pitchFamily="18" charset="0"/>
                <a:cs typeface="Times New Roman" panose="02020603050405020304" pitchFamily="18" charset="0"/>
              </a:rPr>
              <a:t>Z</a:t>
            </a:r>
            <a:r>
              <a:rPr lang="en-US" baseline="-25000" dirty="0" err="1">
                <a:latin typeface="Times New Roman" panose="02020603050405020304" pitchFamily="18" charset="0"/>
                <a:cs typeface="Times New Roman" panose="02020603050405020304" pitchFamily="18" charset="0"/>
              </a:rPr>
              <a:t>VdW</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i="1" dirty="0">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a</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1 +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RT</a:t>
            </a:r>
            <a:r>
              <a:rPr lang="en-US" dirty="0">
                <a:latin typeface="Times New Roman" panose="02020603050405020304" pitchFamily="18" charset="0"/>
                <a:cs typeface="Times New Roman" panose="02020603050405020304" pitchFamily="18" charset="0"/>
              </a:rPr>
              <a:t>)</a:t>
            </a:r>
            <a:r>
              <a:rPr lang="en-US" i="1" dirty="0">
                <a:latin typeface="Symbol" pitchFamily="2" charset="2"/>
                <a:cs typeface="Times New Roman" panose="02020603050405020304" pitchFamily="18" charset="0"/>
              </a:rPr>
              <a:t> r</a:t>
            </a:r>
            <a:r>
              <a:rPr lang="en-US" i="1" dirty="0">
                <a:latin typeface="Times New Roman" panose="02020603050405020304" pitchFamily="18" charset="0"/>
                <a:cs typeface="Times New Roman" panose="02020603050405020304" pitchFamily="18" charset="0"/>
              </a:rPr>
              <a:t> + </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baseline="30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c</a:t>
            </a:r>
            <a:r>
              <a:rPr lang="en-US" dirty="0">
                <a:latin typeface="Times New Roman" panose="02020603050405020304" pitchFamily="18" charset="0"/>
                <a:cs typeface="Times New Roman" panose="02020603050405020304" pitchFamily="18" charset="0"/>
              </a:rPr>
              <a:t>/RT)</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t>
            </a:r>
            <a:endParaRPr lang="en-US" i="1"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Compare with the virial expansion</a:t>
            </a:r>
          </a:p>
          <a:p>
            <a:pPr algn="l"/>
            <a:endParaRPr lang="en-US" dirty="0">
              <a:latin typeface="Times New Roman" panose="02020603050405020304" pitchFamily="18" charset="0"/>
              <a:cs typeface="Times New Roman" panose="02020603050405020304" pitchFamily="18" charset="0"/>
            </a:endParaRPr>
          </a:p>
          <a:p>
            <a:pPr algn="l"/>
            <a:r>
              <a:rPr lang="en-US" i="1" dirty="0">
                <a:latin typeface="Times New Roman" panose="02020603050405020304" pitchFamily="18" charset="0"/>
                <a:cs typeface="Times New Roman" panose="02020603050405020304" pitchFamily="18" charset="0"/>
              </a:rPr>
              <a:t>Z = </a:t>
            </a:r>
            <a:r>
              <a:rPr lang="en-US" i="1" dirty="0" err="1">
                <a:latin typeface="Times New Roman" panose="02020603050405020304" pitchFamily="18" charset="0"/>
                <a:cs typeface="Times New Roman" panose="02020603050405020304" pitchFamily="18" charset="0"/>
              </a:rPr>
              <a:t>pV</a:t>
            </a:r>
            <a:r>
              <a:rPr lang="en-US" i="1" baseline="-25000" dirty="0" err="1">
                <a:latin typeface="Times New Roman" panose="02020603050405020304" pitchFamily="18" charset="0"/>
                <a:cs typeface="Times New Roman" panose="02020603050405020304" pitchFamily="18" charset="0"/>
              </a:rPr>
              <a:t>molar</a:t>
            </a:r>
            <a:r>
              <a:rPr lang="en-US" i="1" dirty="0">
                <a:latin typeface="Times New Roman" panose="02020603050405020304" pitchFamily="18" charset="0"/>
                <a:cs typeface="Times New Roman" panose="02020603050405020304" pitchFamily="18" charset="0"/>
              </a:rPr>
              <a:t>/RT = p/</a:t>
            </a:r>
            <a:r>
              <a:rPr lang="en-US" i="1" dirty="0" err="1">
                <a:latin typeface="Symbol" pitchFamily="2" charset="2"/>
                <a:cs typeface="Times New Roman" panose="02020603050405020304" pitchFamily="18" charset="0"/>
              </a:rPr>
              <a:t>r</a:t>
            </a:r>
            <a:r>
              <a:rPr lang="en-US" i="1" dirty="0" err="1">
                <a:latin typeface="Times New Roman" panose="02020603050405020304" pitchFamily="18" charset="0"/>
                <a:cs typeface="Times New Roman" panose="02020603050405020304" pitchFamily="18" charset="0"/>
              </a:rPr>
              <a:t>RT</a:t>
            </a:r>
            <a:r>
              <a:rPr lang="en-US" i="1" dirty="0">
                <a:latin typeface="Times New Roman" panose="02020603050405020304" pitchFamily="18" charset="0"/>
                <a:cs typeface="Times New Roman" panose="02020603050405020304" pitchFamily="18" charset="0"/>
              </a:rPr>
              <a:t> = 1 +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i="1" dirty="0">
                <a:latin typeface="Times New Roman" panose="02020603050405020304" pitchFamily="18" charset="0"/>
                <a:cs typeface="Times New Roman" panose="02020603050405020304" pitchFamily="18" charset="0"/>
              </a:rPr>
              <a:t> + B</a:t>
            </a:r>
            <a:r>
              <a:rPr lang="en-US" i="1" baseline="-25000" dirty="0">
                <a:latin typeface="Times New Roman" panose="02020603050405020304" pitchFamily="18" charset="0"/>
                <a:cs typeface="Times New Roman" panose="02020603050405020304" pitchFamily="18" charset="0"/>
              </a:rPr>
              <a:t>3</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baseline="30000" dirty="0">
                <a:latin typeface="Symbol" pitchFamily="2" charset="2"/>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a:t>
            </a:r>
          </a:p>
          <a:p>
            <a:pPr algn="l"/>
            <a:endParaRPr lang="en-US" i="1" dirty="0">
              <a:latin typeface="Times New Roman" panose="02020603050405020304" pitchFamily="18" charset="0"/>
              <a:cs typeface="Times New Roman" panose="02020603050405020304" pitchFamily="18" charset="0"/>
            </a:endParaRPr>
          </a:p>
          <a:p>
            <a:pPr algn="l"/>
            <a:r>
              <a:rPr lang="en-US" i="1" dirty="0">
                <a:latin typeface="Times New Roman" panose="02020603050405020304" pitchFamily="18" charset="0"/>
                <a:cs typeface="Times New Roman" panose="02020603050405020304" pitchFamily="18" charset="0"/>
              </a:rPr>
              <a:t>B</a:t>
            </a:r>
            <a:r>
              <a:rPr lang="en-US" i="1" baseline="-25000" dirty="0">
                <a:latin typeface="Times New Roman" panose="02020603050405020304" pitchFamily="18" charset="0"/>
                <a:cs typeface="Times New Roman" panose="02020603050405020304" pitchFamily="18" charset="0"/>
              </a:rPr>
              <a:t>2 </a:t>
            </a:r>
            <a:r>
              <a:rPr lang="en-US" i="1" dirty="0">
                <a:latin typeface="Times New Roman" panose="02020603050405020304" pitchFamily="18" charset="0"/>
                <a:cs typeface="Times New Roman" panose="02020603050405020304" pitchFamily="18" charset="0"/>
              </a:rPr>
              <a:t>= 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RT</a:t>
            </a:r>
            <a:r>
              <a:rPr lang="en-US" dirty="0">
                <a:latin typeface="Times New Roman" panose="02020603050405020304" pitchFamily="18" charset="0"/>
                <a:cs typeface="Times New Roman" panose="02020603050405020304" pitchFamily="18" charset="0"/>
              </a:rPr>
              <a:t> and </a:t>
            </a:r>
            <a:r>
              <a:rPr lang="en-US" i="1" dirty="0">
                <a:latin typeface="Times New Roman" panose="02020603050405020304" pitchFamily="18" charset="0"/>
                <a:cs typeface="Times New Roman" panose="02020603050405020304" pitchFamily="18" charset="0"/>
              </a:rPr>
              <a:t>B</a:t>
            </a:r>
            <a:r>
              <a:rPr lang="en-US" i="1" baseline="-25000" dirty="0">
                <a:latin typeface="Times New Roman" panose="02020603050405020304" pitchFamily="18" charset="0"/>
                <a:cs typeface="Times New Roman" panose="02020603050405020304" pitchFamily="18" charset="0"/>
              </a:rPr>
              <a:t>3 </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b</a:t>
            </a:r>
            <a:r>
              <a:rPr lang="en-US" baseline="30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c</a:t>
            </a:r>
            <a:r>
              <a:rPr lang="en-US" dirty="0">
                <a:latin typeface="Times New Roman" panose="02020603050405020304" pitchFamily="18" charset="0"/>
                <a:cs typeface="Times New Roman" panose="02020603050405020304" pitchFamily="18" charset="0"/>
              </a:rPr>
              <a:t>/RT</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For an immiscible system </a:t>
            </a:r>
            <a:r>
              <a:rPr lang="en-US" i="1" dirty="0">
                <a:latin typeface="Times New Roman" panose="02020603050405020304" pitchFamily="18" charset="0"/>
                <a:cs typeface="Times New Roman" panose="02020603050405020304" pitchFamily="18" charset="0"/>
              </a:rPr>
              <a:t>B</a:t>
            </a:r>
            <a:r>
              <a:rPr lang="en-US"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 negative or very small (low temperature)</a:t>
            </a:r>
          </a:p>
          <a:p>
            <a:pPr algn="l"/>
            <a:r>
              <a:rPr lang="en-US" i="1" dirty="0">
                <a:latin typeface="Times New Roman" panose="02020603050405020304" pitchFamily="18" charset="0"/>
                <a:cs typeface="Times New Roman" panose="02020603050405020304" pitchFamily="18" charset="0"/>
              </a:rPr>
              <a:t>B</a:t>
            </a:r>
            <a:r>
              <a:rPr lang="en-US" baseline="-25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can be positive leading to a discrete phase transition or negative leading to a continuous transition</a:t>
            </a:r>
          </a:p>
          <a:p>
            <a:pPr algn="l"/>
            <a:endParaRPr lang="en-US" dirty="0">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id="{6976B4C5-C5FB-61B5-79C8-A24C9CC57A5C}"/>
              </a:ext>
            </a:extLst>
          </p:cNvPr>
          <p:cNvSpPr/>
          <p:nvPr/>
        </p:nvSpPr>
        <p:spPr bwMode="auto">
          <a:xfrm>
            <a:off x="8864600" y="3810000"/>
            <a:ext cx="381000" cy="381000"/>
          </a:xfrm>
          <a:prstGeom prst="ellipse">
            <a:avLst/>
          </a:prstGeom>
          <a:noFill/>
          <a:ln>
            <a:solidFill>
              <a:schemeClr val="tx1"/>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Gill Sans" charset="0"/>
              <a:ea typeface="Heiti SC Light" charset="0"/>
              <a:cs typeface="Heiti SC Light" charset="0"/>
              <a:sym typeface="Gill Sans" charset="0"/>
            </a:endParaRPr>
          </a:p>
        </p:txBody>
      </p:sp>
      <p:sp>
        <p:nvSpPr>
          <p:cNvPr id="4" name="Oval 3">
            <a:extLst>
              <a:ext uri="{FF2B5EF4-FFF2-40B4-BE49-F238E27FC236}">
                <a16:creationId xmlns:a16="http://schemas.microsoft.com/office/drawing/2014/main" id="{8D1DA645-BCED-0811-F89E-977961C118E2}"/>
              </a:ext>
            </a:extLst>
          </p:cNvPr>
          <p:cNvSpPr/>
          <p:nvPr/>
        </p:nvSpPr>
        <p:spPr bwMode="auto">
          <a:xfrm>
            <a:off x="9945370" y="3815080"/>
            <a:ext cx="381000" cy="381000"/>
          </a:xfrm>
          <a:prstGeom prst="ellipse">
            <a:avLst/>
          </a:prstGeom>
          <a:noFill/>
          <a:ln>
            <a:solidFill>
              <a:schemeClr val="tx1"/>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Gill Sans" charset="0"/>
              <a:ea typeface="Heiti SC Light" charset="0"/>
              <a:cs typeface="Heiti SC Light" charset="0"/>
              <a:sym typeface="Gill Sans" charset="0"/>
            </a:endParaRPr>
          </a:p>
        </p:txBody>
      </p:sp>
      <p:sp>
        <p:nvSpPr>
          <p:cNvPr id="5" name="Oval 4">
            <a:extLst>
              <a:ext uri="{FF2B5EF4-FFF2-40B4-BE49-F238E27FC236}">
                <a16:creationId xmlns:a16="http://schemas.microsoft.com/office/drawing/2014/main" id="{E76A9BE5-F55D-0C37-5C5A-8529458A9735}"/>
              </a:ext>
            </a:extLst>
          </p:cNvPr>
          <p:cNvSpPr/>
          <p:nvPr/>
        </p:nvSpPr>
        <p:spPr bwMode="auto">
          <a:xfrm>
            <a:off x="10979150" y="3810000"/>
            <a:ext cx="381000" cy="381000"/>
          </a:xfrm>
          <a:prstGeom prst="ellipse">
            <a:avLst/>
          </a:prstGeom>
          <a:noFill/>
          <a:ln>
            <a:solidFill>
              <a:schemeClr val="tx1"/>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Gill Sans" charset="0"/>
              <a:ea typeface="Heiti SC Light" charset="0"/>
              <a:cs typeface="Heiti SC Light" charset="0"/>
              <a:sym typeface="Gill Sans" charset="0"/>
            </a:endParaRPr>
          </a:p>
        </p:txBody>
      </p:sp>
      <p:cxnSp>
        <p:nvCxnSpPr>
          <p:cNvPr id="8" name="Straight Arrow Connector 7">
            <a:extLst>
              <a:ext uri="{FF2B5EF4-FFF2-40B4-BE49-F238E27FC236}">
                <a16:creationId xmlns:a16="http://schemas.microsoft.com/office/drawing/2014/main" id="{754CB071-866B-C349-B501-0F4882530674}"/>
              </a:ext>
            </a:extLst>
          </p:cNvPr>
          <p:cNvCxnSpPr>
            <a:cxnSpLocks/>
          </p:cNvCxnSpPr>
          <p:nvPr/>
        </p:nvCxnSpPr>
        <p:spPr bwMode="auto">
          <a:xfrm>
            <a:off x="9245600" y="4000500"/>
            <a:ext cx="271780" cy="0"/>
          </a:xfrm>
          <a:prstGeom prst="straightConnector1">
            <a:avLst/>
          </a:prstGeom>
          <a:blipFill dpi="0" rotWithShape="0">
            <a:blip r:embed="rId2"/>
            <a:srcRect/>
            <a:tile tx="0" ty="0" sx="100000" sy="100000" flip="none" algn="tl"/>
          </a:blip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Arrow Connector 9">
            <a:extLst>
              <a:ext uri="{FF2B5EF4-FFF2-40B4-BE49-F238E27FC236}">
                <a16:creationId xmlns:a16="http://schemas.microsoft.com/office/drawing/2014/main" id="{4C68A6E8-0B8C-945E-181D-1193E27FD175}"/>
              </a:ext>
            </a:extLst>
          </p:cNvPr>
          <p:cNvCxnSpPr>
            <a:cxnSpLocks/>
          </p:cNvCxnSpPr>
          <p:nvPr/>
        </p:nvCxnSpPr>
        <p:spPr bwMode="auto">
          <a:xfrm>
            <a:off x="10326370" y="4000500"/>
            <a:ext cx="271780" cy="0"/>
          </a:xfrm>
          <a:prstGeom prst="straightConnector1">
            <a:avLst/>
          </a:prstGeom>
          <a:blipFill dpi="0" rotWithShape="0">
            <a:blip r:embed="rId2"/>
            <a:srcRect/>
            <a:tile tx="0" ty="0" sx="100000" sy="100000" flip="none" algn="tl"/>
          </a:blipFill>
          <a:ln>
            <a:solidFill>
              <a:srgbClr val="FF0000"/>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Arrow Connector 10">
            <a:extLst>
              <a:ext uri="{FF2B5EF4-FFF2-40B4-BE49-F238E27FC236}">
                <a16:creationId xmlns:a16="http://schemas.microsoft.com/office/drawing/2014/main" id="{951D2B99-47E2-DDCE-A67E-2E06FCC9080C}"/>
              </a:ext>
            </a:extLst>
          </p:cNvPr>
          <p:cNvCxnSpPr>
            <a:cxnSpLocks/>
          </p:cNvCxnSpPr>
          <p:nvPr/>
        </p:nvCxnSpPr>
        <p:spPr bwMode="auto">
          <a:xfrm>
            <a:off x="9673590" y="3997960"/>
            <a:ext cx="271780" cy="0"/>
          </a:xfrm>
          <a:prstGeom prst="straightConnector1">
            <a:avLst/>
          </a:prstGeom>
          <a:blipFill dpi="0" rotWithShape="0">
            <a:blip r:embed="rId2"/>
            <a:srcRect/>
            <a:tile tx="0" ty="0" sx="100000" sy="100000" flip="none" algn="tl"/>
          </a:blipFill>
          <a:ln>
            <a:solidFill>
              <a:schemeClr val="tx1"/>
            </a:solidFill>
            <a:headEnd type="triangle"/>
            <a:tailEnd type="non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a:extLst>
              <a:ext uri="{FF2B5EF4-FFF2-40B4-BE49-F238E27FC236}">
                <a16:creationId xmlns:a16="http://schemas.microsoft.com/office/drawing/2014/main" id="{C87391A8-F668-F4BC-44A7-D0F326FB4CAF}"/>
              </a:ext>
            </a:extLst>
          </p:cNvPr>
          <p:cNvCxnSpPr>
            <a:cxnSpLocks/>
          </p:cNvCxnSpPr>
          <p:nvPr/>
        </p:nvCxnSpPr>
        <p:spPr bwMode="auto">
          <a:xfrm>
            <a:off x="10707370" y="3997960"/>
            <a:ext cx="271780" cy="0"/>
          </a:xfrm>
          <a:prstGeom prst="straightConnector1">
            <a:avLst/>
          </a:prstGeom>
          <a:blipFill dpi="0" rotWithShape="0">
            <a:blip r:embed="rId2"/>
            <a:srcRect/>
            <a:tile tx="0" ty="0" sx="100000" sy="100000" flip="none" algn="tl"/>
          </a:blipFill>
          <a:ln>
            <a:solidFill>
              <a:srgbClr val="FF0000"/>
            </a:solidFill>
            <a:headEnd type="triangle"/>
            <a:tailEnd type="non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3" name="TextBox 12">
            <a:extLst>
              <a:ext uri="{FF2B5EF4-FFF2-40B4-BE49-F238E27FC236}">
                <a16:creationId xmlns:a16="http://schemas.microsoft.com/office/drawing/2014/main" id="{6E5BC7DB-9401-7D2A-F4E0-B48E1DEDFFB2}"/>
              </a:ext>
            </a:extLst>
          </p:cNvPr>
          <p:cNvSpPr txBox="1"/>
          <p:nvPr/>
        </p:nvSpPr>
        <p:spPr>
          <a:xfrm>
            <a:off x="9979660" y="4250789"/>
            <a:ext cx="1689886" cy="276999"/>
          </a:xfrm>
          <a:prstGeom prst="rect">
            <a:avLst/>
          </a:prstGeom>
          <a:noFill/>
        </p:spPr>
        <p:txBody>
          <a:bodyPr wrap="none" rtlCol="0">
            <a:spAutoFit/>
          </a:bodyPr>
          <a:lstStyle/>
          <a:p>
            <a:r>
              <a:rPr lang="en-US" sz="1200" dirty="0">
                <a:solidFill>
                  <a:srgbClr val="FF0000"/>
                </a:solidFill>
                <a:latin typeface="Times New Roman" panose="02020603050405020304" pitchFamily="18" charset="0"/>
              </a:rPr>
              <a:t>Red</a:t>
            </a:r>
            <a:r>
              <a:rPr lang="en-US" sz="1200" dirty="0">
                <a:latin typeface="Times New Roman" panose="02020603050405020304" pitchFamily="18" charset="0"/>
              </a:rPr>
              <a:t> detracts from Black</a:t>
            </a:r>
          </a:p>
        </p:txBody>
      </p:sp>
    </p:spTree>
    <p:extLst>
      <p:ext uri="{BB962C8B-B14F-4D97-AF65-F5344CB8AC3E}">
        <p14:creationId xmlns:p14="http://schemas.microsoft.com/office/powerpoint/2010/main" val="402838506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801B891-9BF7-C54D-AD09-5DA9D48FEE7F}" type="slidenum">
              <a:rPr lang="en-US" smtClean="0"/>
              <a:pPr>
                <a:defRPr/>
              </a:pPr>
              <a:t>49</a:t>
            </a:fld>
            <a:endParaRPr lang="en-US"/>
          </a:p>
        </p:txBody>
      </p:sp>
      <p:pic>
        <p:nvPicPr>
          <p:cNvPr id="56013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1800" y="1512887"/>
            <a:ext cx="10142538" cy="287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0131" name="TextBox 2"/>
          <p:cNvSpPr txBox="1">
            <a:spLocks noChangeArrowheads="1"/>
          </p:cNvSpPr>
          <p:nvPr/>
        </p:nvSpPr>
        <p:spPr bwMode="auto">
          <a:xfrm>
            <a:off x="666750" y="4514969"/>
            <a:ext cx="11887200" cy="4893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Times New Roman" panose="02020603050405020304" pitchFamily="18" charset="0"/>
                <a:cs typeface="Times New Roman" panose="02020603050405020304" pitchFamily="18" charset="0"/>
              </a:rPr>
              <a:t>B changes sign, positive for miscible, negative for phase separation below the Boyle 	temperature </a:t>
            </a:r>
            <a:r>
              <a:rPr lang="en-US" i="1"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/T so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(or </a:t>
            </a:r>
            <a:r>
              <a:rPr lang="en-US" i="1" dirty="0">
                <a:latin typeface="Symbol" pitchFamily="2" charset="2"/>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is negative for miscibility/repulsive pp)</a:t>
            </a:r>
          </a:p>
          <a:p>
            <a:pPr algn="l" eaLnBrk="1" hangingPunct="1"/>
            <a:r>
              <a:rPr lang="en-US" dirty="0">
                <a:latin typeface="Times New Roman" panose="02020603050405020304" pitchFamily="18" charset="0"/>
                <a:cs typeface="Times New Roman" panose="02020603050405020304" pitchFamily="18" charset="0"/>
              </a:rPr>
              <a:t>C is always positive, i.e., favors coil expansion.</a:t>
            </a:r>
          </a:p>
          <a:p>
            <a:pPr algn="l" eaLnBrk="1" hangingPunct="1"/>
            <a:r>
              <a:rPr lang="en-US" dirty="0">
                <a:latin typeface="Times New Roman" panose="02020603050405020304" pitchFamily="18" charset="0"/>
                <a:cs typeface="Times New Roman" panose="02020603050405020304" pitchFamily="18" charset="0"/>
              </a:rPr>
              <a:t>C is important below the theta temperature to model the coil to globule transition at high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monomer density</a:t>
            </a:r>
          </a:p>
          <a:p>
            <a:pPr algn="l" eaLnBrk="1" hangingPunct="1"/>
            <a:r>
              <a:rPr lang="en-US" dirty="0">
                <a:latin typeface="Times New Roman" panose="02020603050405020304" pitchFamily="18" charset="0"/>
                <a:cs typeface="Times New Roman" panose="02020603050405020304" pitchFamily="18" charset="0"/>
              </a:rPr>
              <a:t>For simplicity we ignore higher order terms because C is enough to give the gross features</a:t>
            </a:r>
          </a:p>
          <a:p>
            <a:pPr algn="l" eaLnBrk="1" hangingPunct="1"/>
            <a:r>
              <a:rPr lang="en-US" dirty="0">
                <a:latin typeface="Times New Roman" panose="02020603050405020304" pitchFamily="18" charset="0"/>
                <a:cs typeface="Times New Roman" panose="02020603050405020304" pitchFamily="18" charset="0"/>
              </a:rPr>
              <a:t>	of this transition.  </a:t>
            </a:r>
          </a:p>
          <a:p>
            <a:pPr algn="l" eaLnBrk="1" hangingPunct="1"/>
            <a:r>
              <a:rPr lang="en-US" dirty="0">
                <a:latin typeface="Times New Roman" panose="02020603050405020304" pitchFamily="18" charset="0"/>
                <a:cs typeface="Times New Roman" panose="02020603050405020304" pitchFamily="18" charset="0"/>
              </a:rPr>
              <a:t>Generally, it is known that this transition can be either </a:t>
            </a:r>
            <a:r>
              <a:rPr lang="en-US" b="1" i="1" dirty="0">
                <a:latin typeface="Times New Roman" panose="02020603050405020304" pitchFamily="18" charset="0"/>
                <a:cs typeface="Times New Roman" panose="02020603050405020304" pitchFamily="18" charset="0"/>
              </a:rPr>
              <a:t>first-order</a:t>
            </a:r>
            <a:r>
              <a:rPr lang="en-US" dirty="0">
                <a:latin typeface="Times New Roman" panose="02020603050405020304" pitchFamily="18" charset="0"/>
                <a:cs typeface="Times New Roman" panose="02020603050405020304" pitchFamily="18" charset="0"/>
              </a:rPr>
              <a:t> for </a:t>
            </a:r>
          </a:p>
          <a:p>
            <a:pPr algn="l" eaLnBrk="1" hangingPunct="1"/>
            <a:r>
              <a:rPr lang="en-US" dirty="0">
                <a:latin typeface="Times New Roman" panose="02020603050405020304" pitchFamily="18" charset="0"/>
                <a:cs typeface="Times New Roman" panose="02020603050405020304" pitchFamily="18" charset="0"/>
              </a:rPr>
              <a:t>	biopolymers such as protein folding, or </a:t>
            </a:r>
            <a:r>
              <a:rPr lang="en-US" b="1" i="1" dirty="0">
                <a:latin typeface="Times New Roman" panose="02020603050405020304" pitchFamily="18" charset="0"/>
                <a:cs typeface="Times New Roman" panose="02020603050405020304" pitchFamily="18" charset="0"/>
              </a:rPr>
              <a:t>second-order</a:t>
            </a:r>
            <a:r>
              <a:rPr lang="en-US" dirty="0">
                <a:latin typeface="Times New Roman" panose="02020603050405020304" pitchFamily="18" charset="0"/>
                <a:cs typeface="Times New Roman" panose="02020603050405020304" pitchFamily="18" charset="0"/>
              </a:rPr>
              <a:t> for synthetic polymers.</a:t>
            </a:r>
          </a:p>
          <a:p>
            <a:pPr algn="l" eaLnBrk="1" hangingPunct="1"/>
            <a:r>
              <a:rPr lang="en-US" dirty="0">
                <a:latin typeface="Times New Roman" panose="02020603050405020304" pitchFamily="18" charset="0"/>
                <a:cs typeface="Times New Roman" panose="02020603050405020304" pitchFamily="18" charset="0"/>
              </a:rPr>
              <a:t>First-order means that the first derivative of the free energy is not continuous, i.e., a jump in </a:t>
            </a:r>
          </a:p>
          <a:p>
            <a:pPr algn="l" eaLnBrk="1" hangingPunct="1"/>
            <a:r>
              <a:rPr lang="en-US" dirty="0">
                <a:latin typeface="Times New Roman" panose="02020603050405020304" pitchFamily="18" charset="0"/>
                <a:cs typeface="Times New Roman" panose="02020603050405020304" pitchFamily="18" charset="0"/>
              </a:rPr>
              <a:t>	free energy at a discrete transition temperature, such as a melting point, heat of melting.</a:t>
            </a:r>
          </a:p>
          <a:p>
            <a:pPr algn="l" eaLnBrk="1" hangingPunct="1"/>
            <a:r>
              <a:rPr lang="en-US" dirty="0">
                <a:latin typeface="Times New Roman" panose="02020603050405020304" pitchFamily="18" charset="0"/>
                <a:cs typeface="Times New Roman" panose="02020603050405020304" pitchFamily="18" charset="0"/>
              </a:rPr>
              <a:t>Second order, free energy, volume, entropy etc. are continuous through the transition, slope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changes in T (heat capacity, thermal expansion coefficient).</a:t>
            </a:r>
          </a:p>
        </p:txBody>
      </p:sp>
      <p:pic>
        <p:nvPicPr>
          <p:cNvPr id="2" name="Picture 1">
            <a:extLst>
              <a:ext uri="{FF2B5EF4-FFF2-40B4-BE49-F238E27FC236}">
                <a16:creationId xmlns:a16="http://schemas.microsoft.com/office/drawing/2014/main" id="{5C3942FB-93C7-FF45-BC94-5B045E744686}"/>
              </a:ext>
            </a:extLst>
          </p:cNvPr>
          <p:cNvPicPr>
            <a:picLocks noChangeAspect="1"/>
          </p:cNvPicPr>
          <p:nvPr/>
        </p:nvPicPr>
        <p:blipFill>
          <a:blip r:embed="rId3"/>
          <a:stretch>
            <a:fillRect/>
          </a:stretch>
        </p:blipFill>
        <p:spPr>
          <a:xfrm>
            <a:off x="3835400" y="228600"/>
            <a:ext cx="4279900" cy="876300"/>
          </a:xfrm>
          <a:prstGeom prst="rect">
            <a:avLst/>
          </a:prstGeom>
        </p:spPr>
      </p:pic>
      <p:pic>
        <p:nvPicPr>
          <p:cNvPr id="5" name="Picture 4">
            <a:extLst>
              <a:ext uri="{FF2B5EF4-FFF2-40B4-BE49-F238E27FC236}">
                <a16:creationId xmlns:a16="http://schemas.microsoft.com/office/drawing/2014/main" id="{7CF65856-40A2-0F42-8450-3365DE3D71EB}"/>
              </a:ext>
            </a:extLst>
          </p:cNvPr>
          <p:cNvPicPr>
            <a:picLocks noChangeAspect="1"/>
          </p:cNvPicPr>
          <p:nvPr/>
        </p:nvPicPr>
        <p:blipFill>
          <a:blip r:embed="rId4"/>
          <a:stretch>
            <a:fillRect/>
          </a:stretch>
        </p:blipFill>
        <p:spPr>
          <a:xfrm>
            <a:off x="9321799" y="762000"/>
            <a:ext cx="1770321" cy="939800"/>
          </a:xfrm>
          <a:prstGeom prst="rect">
            <a:avLst/>
          </a:prstGeom>
        </p:spPr>
      </p:pic>
      <p:sp>
        <p:nvSpPr>
          <p:cNvPr id="3" name="TextBox 2">
            <a:extLst>
              <a:ext uri="{FF2B5EF4-FFF2-40B4-BE49-F238E27FC236}">
                <a16:creationId xmlns:a16="http://schemas.microsoft.com/office/drawing/2014/main" id="{74321CB7-E2C7-8E41-80F5-3AE631E98778}"/>
              </a:ext>
            </a:extLst>
          </p:cNvPr>
          <p:cNvSpPr txBox="1"/>
          <p:nvPr/>
        </p:nvSpPr>
        <p:spPr>
          <a:xfrm flipH="1">
            <a:off x="11303000" y="2209800"/>
            <a:ext cx="1600201" cy="461665"/>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 ~ z/R</a:t>
            </a:r>
            <a:r>
              <a:rPr lang="en-US" baseline="30000" dirty="0">
                <a:latin typeface="Times New Roman" panose="02020603050405020304" pitchFamily="18" charset="0"/>
                <a:cs typeface="Times New Roman" panose="02020603050405020304" pitchFamily="18" charset="0"/>
              </a:rPr>
              <a:t>3</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pPr>
              <a:defRPr/>
            </a:pPr>
            <a:fld id="{10A11D1C-3A69-B243-9354-9BBC0E880752}" type="slidenum">
              <a:rPr lang="en-US"/>
              <a:pPr>
                <a:defRPr/>
              </a:pPr>
              <a:t>5</a:t>
            </a:fld>
            <a:endParaRPr lang="en-US" dirty="0"/>
          </a:p>
        </p:txBody>
      </p:sp>
      <p:sp>
        <p:nvSpPr>
          <p:cNvPr id="2" name="TextBox 1">
            <a:extLst>
              <a:ext uri="{FF2B5EF4-FFF2-40B4-BE49-F238E27FC236}">
                <a16:creationId xmlns:a16="http://schemas.microsoft.com/office/drawing/2014/main" id="{67C171A7-24E6-AE4E-AA9B-C7F000771DCA}"/>
              </a:ext>
            </a:extLst>
          </p:cNvPr>
          <p:cNvSpPr txBox="1"/>
          <p:nvPr/>
        </p:nvSpPr>
        <p:spPr>
          <a:xfrm>
            <a:off x="4292600" y="609600"/>
            <a:ext cx="5105757"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Van der Waals’ Equation</a:t>
            </a:r>
          </a:p>
        </p:txBody>
      </p:sp>
      <p:sp>
        <p:nvSpPr>
          <p:cNvPr id="6" name="TextBox 5">
            <a:extLst>
              <a:ext uri="{FF2B5EF4-FFF2-40B4-BE49-F238E27FC236}">
                <a16:creationId xmlns:a16="http://schemas.microsoft.com/office/drawing/2014/main" id="{DB3ADF85-4F8B-924D-95AC-98A21D2873C2}"/>
              </a:ext>
            </a:extLst>
          </p:cNvPr>
          <p:cNvSpPr txBox="1"/>
          <p:nvPr/>
        </p:nvSpPr>
        <p:spPr>
          <a:xfrm>
            <a:off x="254000" y="1295400"/>
            <a:ext cx="12573000" cy="8217634"/>
          </a:xfrm>
          <a:prstGeom prst="rect">
            <a:avLst/>
          </a:prstGeom>
          <a:noFill/>
        </p:spPr>
        <p:txBody>
          <a:bodyPr wrap="square" rtlCol="0">
            <a:spAutoFit/>
          </a:bodyPr>
          <a:lstStyle/>
          <a:p>
            <a:endParaRPr lang="en-US" i="1" dirty="0">
              <a:latin typeface="Times New Roman" panose="02020603050405020304" pitchFamily="18" charset="0"/>
              <a:cs typeface="Times New Roman" panose="02020603050405020304" pitchFamily="18" charset="0"/>
            </a:endParaRPr>
          </a:p>
          <a:p>
            <a:pPr algn="l"/>
            <a:r>
              <a:rPr lang="en-US" i="1" dirty="0">
                <a:latin typeface="Times New Roman" panose="02020603050405020304" pitchFamily="18" charset="0"/>
                <a:cs typeface="Times New Roman" panose="02020603050405020304" pitchFamily="18" charset="0"/>
              </a:rPr>
              <a:t>p </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nRT</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a(n</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c </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Van der Waals Equation with repulsive ternary interactions</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Compressibility Factor </a:t>
            </a:r>
            <a:r>
              <a:rPr lang="en-US" i="1" dirty="0">
                <a:latin typeface="Times New Roman" panose="02020603050405020304" pitchFamily="18" charset="0"/>
                <a:cs typeface="Times New Roman" panose="02020603050405020304" pitchFamily="18" charset="0"/>
              </a:rPr>
              <a:t>Z = </a:t>
            </a:r>
            <a:r>
              <a:rPr lang="en-US" i="1" dirty="0" err="1">
                <a:latin typeface="Times New Roman" panose="02020603050405020304" pitchFamily="18" charset="0"/>
                <a:cs typeface="Times New Roman" panose="02020603050405020304" pitchFamily="18" charset="0"/>
              </a:rPr>
              <a:t>pV</a:t>
            </a:r>
            <a:r>
              <a:rPr lang="en-US" i="1" baseline="-25000" dirty="0" err="1">
                <a:latin typeface="Times New Roman" panose="02020603050405020304" pitchFamily="18" charset="0"/>
                <a:cs typeface="Times New Roman" panose="02020603050405020304" pitchFamily="18" charset="0"/>
              </a:rPr>
              <a:t>molar</a:t>
            </a:r>
            <a:r>
              <a:rPr lang="en-US" i="1" dirty="0">
                <a:latin typeface="Times New Roman" panose="02020603050405020304" pitchFamily="18" charset="0"/>
                <a:cs typeface="Times New Roman" panose="02020603050405020304" pitchFamily="18" charset="0"/>
              </a:rPr>
              <a:t>/RT = p/</a:t>
            </a:r>
            <a:r>
              <a:rPr lang="en-US" i="1" dirty="0" err="1">
                <a:latin typeface="Symbol" pitchFamily="2" charset="2"/>
                <a:cs typeface="Times New Roman" panose="02020603050405020304" pitchFamily="18" charset="0"/>
              </a:rPr>
              <a:t>r</a:t>
            </a:r>
            <a:r>
              <a:rPr lang="en-US" i="1" dirty="0" err="1">
                <a:latin typeface="Times New Roman" panose="02020603050405020304" pitchFamily="18" charset="0"/>
                <a:cs typeface="Times New Roman" panose="02020603050405020304" pitchFamily="18" charset="0"/>
              </a:rPr>
              <a:t>RT</a:t>
            </a:r>
            <a:r>
              <a:rPr lang="en-US" i="1" dirty="0">
                <a:latin typeface="Times New Roman" panose="02020603050405020304" pitchFamily="18" charset="0"/>
                <a:cs typeface="Times New Roman" panose="02020603050405020304" pitchFamily="18" charset="0"/>
              </a:rPr>
              <a:t> = 1 +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i="1" dirty="0">
                <a:latin typeface="Times New Roman" panose="02020603050405020304" pitchFamily="18" charset="0"/>
                <a:cs typeface="Times New Roman" panose="02020603050405020304" pitchFamily="18" charset="0"/>
              </a:rPr>
              <a:t> + B</a:t>
            </a:r>
            <a:r>
              <a:rPr lang="en-US" i="1" baseline="-25000" dirty="0">
                <a:latin typeface="Times New Roman" panose="02020603050405020304" pitchFamily="18" charset="0"/>
                <a:cs typeface="Times New Roman" panose="02020603050405020304" pitchFamily="18" charset="0"/>
              </a:rPr>
              <a:t>3</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baseline="30000" dirty="0">
                <a:latin typeface="Symbol" pitchFamily="2" charset="2"/>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a:t>
            </a:r>
            <a:r>
              <a:rPr lang="en-US" dirty="0">
                <a:latin typeface="Times New Roman" panose="02020603050405020304" pitchFamily="18" charset="0"/>
                <a:cs typeface="Times New Roman" panose="02020603050405020304" pitchFamily="18" charset="0"/>
              </a:rPr>
              <a:t> Virial Expansion</a:t>
            </a:r>
          </a:p>
          <a:p>
            <a:pPr algn="l"/>
            <a:r>
              <a:rPr lang="en-US" i="1" dirty="0">
                <a:latin typeface="Times New Roman" panose="02020603050405020304" pitchFamily="18" charset="0"/>
                <a:cs typeface="Times New Roman" panose="02020603050405020304" pitchFamily="18" charset="0"/>
              </a:rPr>
              <a:t>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has units of molar volume</a:t>
            </a:r>
          </a:p>
          <a:p>
            <a:pPr algn="l"/>
            <a:r>
              <a:rPr lang="en-US" i="1" dirty="0" err="1">
                <a:latin typeface="Times New Roman" panose="02020603050405020304" pitchFamily="18" charset="0"/>
                <a:cs typeface="Times New Roman" panose="02020603050405020304" pitchFamily="18" charset="0"/>
              </a:rPr>
              <a:t>Z</a:t>
            </a:r>
            <a:r>
              <a:rPr lang="en-US" baseline="-25000" dirty="0" err="1">
                <a:latin typeface="Times New Roman" panose="02020603050405020304" pitchFamily="18" charset="0"/>
                <a:cs typeface="Times New Roman" panose="02020603050405020304" pitchFamily="18" charset="0"/>
              </a:rPr>
              <a:t>VdW</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pV</a:t>
            </a:r>
            <a:r>
              <a:rPr lang="en-US" i="1" baseline="-25000" dirty="0" err="1">
                <a:latin typeface="Times New Roman" panose="02020603050405020304" pitchFamily="18" charset="0"/>
                <a:cs typeface="Times New Roman" panose="02020603050405020304" pitchFamily="18" charset="0"/>
              </a:rPr>
              <a:t>molar</a:t>
            </a:r>
            <a:r>
              <a:rPr lang="en-US" i="1" dirty="0">
                <a:latin typeface="Times New Roman" panose="02020603050405020304" pitchFamily="18" charset="0"/>
                <a:cs typeface="Times New Roman" panose="02020603050405020304" pitchFamily="18" charset="0"/>
              </a:rPr>
              <a:t>/RT =</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a</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RT</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i="1" dirty="0">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a</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RT</a:t>
            </a:r>
            <a:r>
              <a:rPr lang="en-US" dirty="0">
                <a:latin typeface="Times New Roman" panose="02020603050405020304" pitchFamily="18" charset="0"/>
                <a:cs typeface="Times New Roman" panose="02020603050405020304" pitchFamily="18" charset="0"/>
              </a:rPr>
              <a:t>  + c</a:t>
            </a:r>
            <a:r>
              <a:rPr lang="en-US" i="1" dirty="0">
                <a:latin typeface="Symbol" pitchFamily="2" charset="2"/>
                <a:cs typeface="Times New Roman" panose="02020603050405020304" pitchFamily="18" charset="0"/>
              </a:rPr>
              <a:t>r</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RT</a:t>
            </a:r>
            <a:endParaRPr lang="en-US" baseline="30000"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Geometric series </a:t>
            </a:r>
            <a:r>
              <a:rPr lang="en-US" dirty="0">
                <a:latin typeface="Symbol" pitchFamily="2" charset="2"/>
                <a:cs typeface="Times New Roman" panose="02020603050405020304" pitchFamily="18" charset="0"/>
              </a:rPr>
              <a:t>S</a:t>
            </a:r>
            <a:r>
              <a:rPr lang="en-US" i="1" dirty="0">
                <a:latin typeface="Times New Roman" panose="02020603050405020304" pitchFamily="18" charset="0"/>
                <a:cs typeface="Times New Roman" panose="02020603050405020304" pitchFamily="18" charset="0"/>
              </a:rPr>
              <a:t>ar</a:t>
            </a:r>
            <a:r>
              <a:rPr lang="en-US" i="1" baseline="30000" dirty="0">
                <a:latin typeface="Times New Roman" panose="02020603050405020304" pitchFamily="18" charset="0"/>
                <a:cs typeface="Times New Roman" panose="02020603050405020304" pitchFamily="18" charset="0"/>
              </a:rPr>
              <a:t>k</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/(1-</a:t>
            </a:r>
            <a:r>
              <a:rPr lang="en-US" i="1"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sum from 0 to ∞</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So, </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i="1" dirty="0">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dirty="0">
                <a:latin typeface="Symbol" pitchFamily="2" charset="2"/>
                <a:cs typeface="Times New Roman" panose="02020603050405020304" pitchFamily="18" charset="0"/>
              </a:rPr>
              <a:t>S</a:t>
            </a:r>
            <a:r>
              <a:rPr lang="en-US" i="1" dirty="0">
                <a:latin typeface="Times New Roman" panose="02020603050405020304" pitchFamily="18" charset="0"/>
                <a:cs typeface="Times New Roman" panose="02020603050405020304" pitchFamily="18" charset="0"/>
              </a:rPr>
              <a:t>ar</a:t>
            </a:r>
            <a:r>
              <a:rPr lang="en-US" i="1" baseline="30000" dirty="0">
                <a:latin typeface="Times New Roman" panose="02020603050405020304" pitchFamily="18" charset="0"/>
                <a:cs typeface="Times New Roman" panose="02020603050405020304" pitchFamily="18" charset="0"/>
              </a:rPr>
              <a:t>k</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1 + </a:t>
            </a:r>
            <a:r>
              <a:rPr lang="en-US" i="1" dirty="0" err="1">
                <a:latin typeface="Times New Roman" panose="02020603050405020304" pitchFamily="18" charset="0"/>
                <a:cs typeface="Times New Roman" panose="02020603050405020304" pitchFamily="18" charset="0"/>
              </a:rPr>
              <a:t>b</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b</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 and for </a:t>
            </a:r>
            <a:r>
              <a:rPr lang="en-US" i="1" dirty="0" err="1">
                <a:latin typeface="Times New Roman" panose="02020603050405020304" pitchFamily="18" charset="0"/>
                <a:cs typeface="Times New Roman" panose="02020603050405020304" pitchFamily="18" charset="0"/>
              </a:rPr>
              <a:t>b</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 </a:t>
            </a:r>
            <a:r>
              <a:rPr lang="en-US" dirty="0">
                <a:latin typeface="Times New Roman" panose="02020603050405020304" pitchFamily="18" charset="0"/>
                <a:cs typeface="Times New Roman" panose="02020603050405020304" pitchFamily="18" charset="0"/>
              </a:rPr>
              <a:t>is very small</a:t>
            </a:r>
          </a:p>
          <a:p>
            <a:pPr algn="l"/>
            <a:endParaRPr lang="en-US" dirty="0">
              <a:latin typeface="Times New Roman" panose="02020603050405020304" pitchFamily="18" charset="0"/>
              <a:cs typeface="Times New Roman" panose="02020603050405020304" pitchFamily="18" charset="0"/>
            </a:endParaRPr>
          </a:p>
          <a:p>
            <a:pPr algn="l"/>
            <a:r>
              <a:rPr lang="en-US" i="1" dirty="0" err="1">
                <a:latin typeface="Times New Roman" panose="02020603050405020304" pitchFamily="18" charset="0"/>
                <a:cs typeface="Times New Roman" panose="02020603050405020304" pitchFamily="18" charset="0"/>
              </a:rPr>
              <a:t>Z</a:t>
            </a:r>
            <a:r>
              <a:rPr lang="en-US" baseline="-25000" dirty="0" err="1">
                <a:latin typeface="Times New Roman" panose="02020603050405020304" pitchFamily="18" charset="0"/>
                <a:cs typeface="Times New Roman" panose="02020603050405020304" pitchFamily="18" charset="0"/>
              </a:rPr>
              <a:t>VdW</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i="1" dirty="0">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a</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RT</a:t>
            </a:r>
            <a:r>
              <a:rPr lang="en-US" dirty="0">
                <a:latin typeface="Times New Roman" panose="02020603050405020304" pitchFamily="18" charset="0"/>
                <a:cs typeface="Times New Roman" panose="02020603050405020304" pitchFamily="18" charset="0"/>
              </a:rPr>
              <a:t> = 1 +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RT</a:t>
            </a:r>
            <a:r>
              <a:rPr lang="en-US" dirty="0">
                <a:latin typeface="Times New Roman" panose="02020603050405020304" pitchFamily="18" charset="0"/>
                <a:cs typeface="Times New Roman" panose="02020603050405020304" pitchFamily="18" charset="0"/>
              </a:rPr>
              <a:t>)</a:t>
            </a:r>
            <a:r>
              <a:rPr lang="en-US" i="1" dirty="0">
                <a:latin typeface="Symbol" pitchFamily="2" charset="2"/>
                <a:cs typeface="Times New Roman" panose="02020603050405020304" pitchFamily="18" charset="0"/>
              </a:rPr>
              <a:t> r</a:t>
            </a:r>
            <a:r>
              <a:rPr lang="en-US" i="1" dirty="0">
                <a:latin typeface="Times New Roman" panose="02020603050405020304" pitchFamily="18" charset="0"/>
                <a:cs typeface="Times New Roman" panose="02020603050405020304" pitchFamily="18" charset="0"/>
              </a:rPr>
              <a:t> + </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baseline="30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c</a:t>
            </a:r>
            <a:r>
              <a:rPr lang="en-US" dirty="0">
                <a:latin typeface="Times New Roman" panose="02020603050405020304" pitchFamily="18" charset="0"/>
                <a:cs typeface="Times New Roman" panose="02020603050405020304" pitchFamily="18" charset="0"/>
              </a:rPr>
              <a:t>/RT)</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t>
            </a:r>
            <a:endParaRPr lang="en-US" i="1"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Compare with the virial expansion</a:t>
            </a:r>
          </a:p>
          <a:p>
            <a:pPr algn="l"/>
            <a:endParaRPr lang="en-US" dirty="0">
              <a:latin typeface="Times New Roman" panose="02020603050405020304" pitchFamily="18" charset="0"/>
              <a:cs typeface="Times New Roman" panose="02020603050405020304" pitchFamily="18" charset="0"/>
            </a:endParaRPr>
          </a:p>
          <a:p>
            <a:pPr algn="l"/>
            <a:r>
              <a:rPr lang="en-US" i="1" dirty="0">
                <a:latin typeface="Times New Roman" panose="02020603050405020304" pitchFamily="18" charset="0"/>
                <a:cs typeface="Times New Roman" panose="02020603050405020304" pitchFamily="18" charset="0"/>
              </a:rPr>
              <a:t>Z = </a:t>
            </a:r>
            <a:r>
              <a:rPr lang="en-US" i="1" dirty="0" err="1">
                <a:latin typeface="Times New Roman" panose="02020603050405020304" pitchFamily="18" charset="0"/>
                <a:cs typeface="Times New Roman" panose="02020603050405020304" pitchFamily="18" charset="0"/>
              </a:rPr>
              <a:t>pV</a:t>
            </a:r>
            <a:r>
              <a:rPr lang="en-US" i="1" baseline="-25000" dirty="0" err="1">
                <a:latin typeface="Times New Roman" panose="02020603050405020304" pitchFamily="18" charset="0"/>
                <a:cs typeface="Times New Roman" panose="02020603050405020304" pitchFamily="18" charset="0"/>
              </a:rPr>
              <a:t>molar</a:t>
            </a:r>
            <a:r>
              <a:rPr lang="en-US" i="1" dirty="0">
                <a:latin typeface="Times New Roman" panose="02020603050405020304" pitchFamily="18" charset="0"/>
                <a:cs typeface="Times New Roman" panose="02020603050405020304" pitchFamily="18" charset="0"/>
              </a:rPr>
              <a:t>/RT = p/</a:t>
            </a:r>
            <a:r>
              <a:rPr lang="en-US" i="1" dirty="0" err="1">
                <a:latin typeface="Symbol" pitchFamily="2" charset="2"/>
                <a:cs typeface="Times New Roman" panose="02020603050405020304" pitchFamily="18" charset="0"/>
              </a:rPr>
              <a:t>r</a:t>
            </a:r>
            <a:r>
              <a:rPr lang="en-US" i="1" dirty="0" err="1">
                <a:latin typeface="Times New Roman" panose="02020603050405020304" pitchFamily="18" charset="0"/>
                <a:cs typeface="Times New Roman" panose="02020603050405020304" pitchFamily="18" charset="0"/>
              </a:rPr>
              <a:t>RT</a:t>
            </a:r>
            <a:r>
              <a:rPr lang="en-US" i="1" dirty="0">
                <a:latin typeface="Times New Roman" panose="02020603050405020304" pitchFamily="18" charset="0"/>
                <a:cs typeface="Times New Roman" panose="02020603050405020304" pitchFamily="18" charset="0"/>
              </a:rPr>
              <a:t> = 1 +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i="1" dirty="0">
                <a:latin typeface="Times New Roman" panose="02020603050405020304" pitchFamily="18" charset="0"/>
                <a:cs typeface="Times New Roman" panose="02020603050405020304" pitchFamily="18" charset="0"/>
              </a:rPr>
              <a:t> + B</a:t>
            </a:r>
            <a:r>
              <a:rPr lang="en-US" i="1" baseline="-25000" dirty="0">
                <a:latin typeface="Times New Roman" panose="02020603050405020304" pitchFamily="18" charset="0"/>
                <a:cs typeface="Times New Roman" panose="02020603050405020304" pitchFamily="18" charset="0"/>
              </a:rPr>
              <a:t>3</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baseline="30000" dirty="0">
                <a:latin typeface="Symbol" pitchFamily="2" charset="2"/>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a:t>
            </a:r>
          </a:p>
          <a:p>
            <a:pPr algn="l"/>
            <a:endParaRPr lang="en-US" i="1" dirty="0">
              <a:latin typeface="Times New Roman" panose="02020603050405020304" pitchFamily="18" charset="0"/>
              <a:cs typeface="Times New Roman" panose="02020603050405020304" pitchFamily="18" charset="0"/>
            </a:endParaRPr>
          </a:p>
          <a:p>
            <a:pPr algn="l"/>
            <a:r>
              <a:rPr lang="en-US" i="1" dirty="0">
                <a:latin typeface="Times New Roman" panose="02020603050405020304" pitchFamily="18" charset="0"/>
                <a:cs typeface="Times New Roman" panose="02020603050405020304" pitchFamily="18" charset="0"/>
              </a:rPr>
              <a:t>B</a:t>
            </a:r>
            <a:r>
              <a:rPr lang="en-US" i="1" baseline="-25000" dirty="0">
                <a:latin typeface="Times New Roman" panose="02020603050405020304" pitchFamily="18" charset="0"/>
                <a:cs typeface="Times New Roman" panose="02020603050405020304" pitchFamily="18" charset="0"/>
              </a:rPr>
              <a:t>2 </a:t>
            </a:r>
            <a:r>
              <a:rPr lang="en-US" i="1" dirty="0">
                <a:latin typeface="Times New Roman" panose="02020603050405020304" pitchFamily="18" charset="0"/>
                <a:cs typeface="Times New Roman" panose="02020603050405020304" pitchFamily="18" charset="0"/>
              </a:rPr>
              <a:t>= 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RT</a:t>
            </a:r>
            <a:r>
              <a:rPr lang="en-US" dirty="0">
                <a:latin typeface="Times New Roman" panose="02020603050405020304" pitchFamily="18" charset="0"/>
                <a:cs typeface="Times New Roman" panose="02020603050405020304" pitchFamily="18" charset="0"/>
              </a:rPr>
              <a:t> and </a:t>
            </a:r>
            <a:r>
              <a:rPr lang="en-US" i="1" dirty="0">
                <a:latin typeface="Times New Roman" panose="02020603050405020304" pitchFamily="18" charset="0"/>
                <a:cs typeface="Times New Roman" panose="02020603050405020304" pitchFamily="18" charset="0"/>
              </a:rPr>
              <a:t>B</a:t>
            </a:r>
            <a:r>
              <a:rPr lang="en-US" i="1" baseline="-25000" dirty="0">
                <a:latin typeface="Times New Roman" panose="02020603050405020304" pitchFamily="18" charset="0"/>
                <a:cs typeface="Times New Roman" panose="02020603050405020304" pitchFamily="18" charset="0"/>
              </a:rPr>
              <a:t>3 </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b</a:t>
            </a:r>
            <a:r>
              <a:rPr lang="en-US" baseline="30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c</a:t>
            </a:r>
            <a:r>
              <a:rPr lang="en-US" dirty="0">
                <a:latin typeface="Times New Roman" panose="02020603050405020304" pitchFamily="18" charset="0"/>
                <a:cs typeface="Times New Roman" panose="02020603050405020304" pitchFamily="18" charset="0"/>
              </a:rPr>
              <a:t>/RT</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For an immiscible system </a:t>
            </a:r>
            <a:r>
              <a:rPr lang="en-US" i="1" dirty="0">
                <a:latin typeface="Times New Roman" panose="02020603050405020304" pitchFamily="18" charset="0"/>
                <a:cs typeface="Times New Roman" panose="02020603050405020304" pitchFamily="18" charset="0"/>
              </a:rPr>
              <a:t>B</a:t>
            </a:r>
            <a:r>
              <a:rPr lang="en-US"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 negative or very small (low temperature)</a:t>
            </a:r>
          </a:p>
          <a:p>
            <a:pPr algn="l"/>
            <a:r>
              <a:rPr lang="en-US" i="1" dirty="0">
                <a:latin typeface="Times New Roman" panose="02020603050405020304" pitchFamily="18" charset="0"/>
                <a:cs typeface="Times New Roman" panose="02020603050405020304" pitchFamily="18" charset="0"/>
              </a:rPr>
              <a:t>B</a:t>
            </a:r>
            <a:r>
              <a:rPr lang="en-US" baseline="-25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can be positive leading to a discrete phase transition or negative leading to a continuous transition</a:t>
            </a:r>
          </a:p>
          <a:p>
            <a:pPr algn="l"/>
            <a:endParaRPr lang="en-US" dirty="0">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id="{6976B4C5-C5FB-61B5-79C8-A24C9CC57A5C}"/>
              </a:ext>
            </a:extLst>
          </p:cNvPr>
          <p:cNvSpPr/>
          <p:nvPr/>
        </p:nvSpPr>
        <p:spPr bwMode="auto">
          <a:xfrm>
            <a:off x="8864600" y="3810000"/>
            <a:ext cx="381000" cy="381000"/>
          </a:xfrm>
          <a:prstGeom prst="ellipse">
            <a:avLst/>
          </a:prstGeom>
          <a:noFill/>
          <a:ln>
            <a:solidFill>
              <a:schemeClr val="tx1"/>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Gill Sans" charset="0"/>
              <a:ea typeface="Heiti SC Light" charset="0"/>
              <a:cs typeface="Heiti SC Light" charset="0"/>
              <a:sym typeface="Gill Sans" charset="0"/>
            </a:endParaRPr>
          </a:p>
        </p:txBody>
      </p:sp>
      <p:sp>
        <p:nvSpPr>
          <p:cNvPr id="4" name="Oval 3">
            <a:extLst>
              <a:ext uri="{FF2B5EF4-FFF2-40B4-BE49-F238E27FC236}">
                <a16:creationId xmlns:a16="http://schemas.microsoft.com/office/drawing/2014/main" id="{8D1DA645-BCED-0811-F89E-977961C118E2}"/>
              </a:ext>
            </a:extLst>
          </p:cNvPr>
          <p:cNvSpPr/>
          <p:nvPr/>
        </p:nvSpPr>
        <p:spPr bwMode="auto">
          <a:xfrm>
            <a:off x="9945370" y="3815080"/>
            <a:ext cx="381000" cy="381000"/>
          </a:xfrm>
          <a:prstGeom prst="ellipse">
            <a:avLst/>
          </a:prstGeom>
          <a:noFill/>
          <a:ln>
            <a:solidFill>
              <a:schemeClr val="tx1"/>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Gill Sans" charset="0"/>
              <a:ea typeface="Heiti SC Light" charset="0"/>
              <a:cs typeface="Heiti SC Light" charset="0"/>
              <a:sym typeface="Gill Sans" charset="0"/>
            </a:endParaRPr>
          </a:p>
        </p:txBody>
      </p:sp>
      <p:sp>
        <p:nvSpPr>
          <p:cNvPr id="5" name="Oval 4">
            <a:extLst>
              <a:ext uri="{FF2B5EF4-FFF2-40B4-BE49-F238E27FC236}">
                <a16:creationId xmlns:a16="http://schemas.microsoft.com/office/drawing/2014/main" id="{E76A9BE5-F55D-0C37-5C5A-8529458A9735}"/>
              </a:ext>
            </a:extLst>
          </p:cNvPr>
          <p:cNvSpPr/>
          <p:nvPr/>
        </p:nvSpPr>
        <p:spPr bwMode="auto">
          <a:xfrm>
            <a:off x="10979150" y="3810000"/>
            <a:ext cx="381000" cy="381000"/>
          </a:xfrm>
          <a:prstGeom prst="ellipse">
            <a:avLst/>
          </a:prstGeom>
          <a:noFill/>
          <a:ln>
            <a:solidFill>
              <a:schemeClr val="tx1"/>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Gill Sans" charset="0"/>
              <a:ea typeface="Heiti SC Light" charset="0"/>
              <a:cs typeface="Heiti SC Light" charset="0"/>
              <a:sym typeface="Gill Sans" charset="0"/>
            </a:endParaRPr>
          </a:p>
        </p:txBody>
      </p:sp>
      <p:cxnSp>
        <p:nvCxnSpPr>
          <p:cNvPr id="8" name="Straight Arrow Connector 7">
            <a:extLst>
              <a:ext uri="{FF2B5EF4-FFF2-40B4-BE49-F238E27FC236}">
                <a16:creationId xmlns:a16="http://schemas.microsoft.com/office/drawing/2014/main" id="{754CB071-866B-C349-B501-0F4882530674}"/>
              </a:ext>
            </a:extLst>
          </p:cNvPr>
          <p:cNvCxnSpPr>
            <a:cxnSpLocks/>
          </p:cNvCxnSpPr>
          <p:nvPr/>
        </p:nvCxnSpPr>
        <p:spPr bwMode="auto">
          <a:xfrm>
            <a:off x="9245600" y="4000500"/>
            <a:ext cx="271780" cy="0"/>
          </a:xfrm>
          <a:prstGeom prst="straightConnector1">
            <a:avLst/>
          </a:prstGeom>
          <a:blipFill dpi="0" rotWithShape="0">
            <a:blip r:embed="rId2"/>
            <a:srcRect/>
            <a:tile tx="0" ty="0" sx="100000" sy="100000" flip="none" algn="tl"/>
          </a:blip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Arrow Connector 9">
            <a:extLst>
              <a:ext uri="{FF2B5EF4-FFF2-40B4-BE49-F238E27FC236}">
                <a16:creationId xmlns:a16="http://schemas.microsoft.com/office/drawing/2014/main" id="{4C68A6E8-0B8C-945E-181D-1193E27FD175}"/>
              </a:ext>
            </a:extLst>
          </p:cNvPr>
          <p:cNvCxnSpPr>
            <a:cxnSpLocks/>
          </p:cNvCxnSpPr>
          <p:nvPr/>
        </p:nvCxnSpPr>
        <p:spPr bwMode="auto">
          <a:xfrm>
            <a:off x="10326370" y="4000500"/>
            <a:ext cx="271780" cy="0"/>
          </a:xfrm>
          <a:prstGeom prst="straightConnector1">
            <a:avLst/>
          </a:prstGeom>
          <a:blipFill dpi="0" rotWithShape="0">
            <a:blip r:embed="rId2"/>
            <a:srcRect/>
            <a:tile tx="0" ty="0" sx="100000" sy="100000" flip="none" algn="tl"/>
          </a:blipFill>
          <a:ln>
            <a:solidFill>
              <a:srgbClr val="FF0000"/>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Arrow Connector 10">
            <a:extLst>
              <a:ext uri="{FF2B5EF4-FFF2-40B4-BE49-F238E27FC236}">
                <a16:creationId xmlns:a16="http://schemas.microsoft.com/office/drawing/2014/main" id="{951D2B99-47E2-DDCE-A67E-2E06FCC9080C}"/>
              </a:ext>
            </a:extLst>
          </p:cNvPr>
          <p:cNvCxnSpPr>
            <a:cxnSpLocks/>
          </p:cNvCxnSpPr>
          <p:nvPr/>
        </p:nvCxnSpPr>
        <p:spPr bwMode="auto">
          <a:xfrm>
            <a:off x="9673590" y="3997960"/>
            <a:ext cx="271780" cy="0"/>
          </a:xfrm>
          <a:prstGeom prst="straightConnector1">
            <a:avLst/>
          </a:prstGeom>
          <a:blipFill dpi="0" rotWithShape="0">
            <a:blip r:embed="rId2"/>
            <a:srcRect/>
            <a:tile tx="0" ty="0" sx="100000" sy="100000" flip="none" algn="tl"/>
          </a:blipFill>
          <a:ln>
            <a:solidFill>
              <a:schemeClr val="tx1"/>
            </a:solidFill>
            <a:headEnd type="triangle"/>
            <a:tailEnd type="non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a:extLst>
              <a:ext uri="{FF2B5EF4-FFF2-40B4-BE49-F238E27FC236}">
                <a16:creationId xmlns:a16="http://schemas.microsoft.com/office/drawing/2014/main" id="{C87391A8-F668-F4BC-44A7-D0F326FB4CAF}"/>
              </a:ext>
            </a:extLst>
          </p:cNvPr>
          <p:cNvCxnSpPr>
            <a:cxnSpLocks/>
          </p:cNvCxnSpPr>
          <p:nvPr/>
        </p:nvCxnSpPr>
        <p:spPr bwMode="auto">
          <a:xfrm>
            <a:off x="10707370" y="3997960"/>
            <a:ext cx="271780" cy="0"/>
          </a:xfrm>
          <a:prstGeom prst="straightConnector1">
            <a:avLst/>
          </a:prstGeom>
          <a:blipFill dpi="0" rotWithShape="0">
            <a:blip r:embed="rId2"/>
            <a:srcRect/>
            <a:tile tx="0" ty="0" sx="100000" sy="100000" flip="none" algn="tl"/>
          </a:blipFill>
          <a:ln>
            <a:solidFill>
              <a:srgbClr val="FF0000"/>
            </a:solidFill>
            <a:headEnd type="triangle"/>
            <a:tailEnd type="non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3" name="TextBox 12">
            <a:extLst>
              <a:ext uri="{FF2B5EF4-FFF2-40B4-BE49-F238E27FC236}">
                <a16:creationId xmlns:a16="http://schemas.microsoft.com/office/drawing/2014/main" id="{6E5BC7DB-9401-7D2A-F4E0-B48E1DEDFFB2}"/>
              </a:ext>
            </a:extLst>
          </p:cNvPr>
          <p:cNvSpPr txBox="1"/>
          <p:nvPr/>
        </p:nvSpPr>
        <p:spPr>
          <a:xfrm>
            <a:off x="9979660" y="4250789"/>
            <a:ext cx="1689886" cy="276999"/>
          </a:xfrm>
          <a:prstGeom prst="rect">
            <a:avLst/>
          </a:prstGeom>
          <a:noFill/>
        </p:spPr>
        <p:txBody>
          <a:bodyPr wrap="none" rtlCol="0">
            <a:spAutoFit/>
          </a:bodyPr>
          <a:lstStyle/>
          <a:p>
            <a:r>
              <a:rPr lang="en-US" sz="1200" dirty="0">
                <a:solidFill>
                  <a:srgbClr val="FF0000"/>
                </a:solidFill>
                <a:latin typeface="Times New Roman" panose="02020603050405020304" pitchFamily="18" charset="0"/>
              </a:rPr>
              <a:t>Red</a:t>
            </a:r>
            <a:r>
              <a:rPr lang="en-US" sz="1200" dirty="0">
                <a:latin typeface="Times New Roman" panose="02020603050405020304" pitchFamily="18" charset="0"/>
              </a:rPr>
              <a:t> detracts from Black</a:t>
            </a:r>
          </a:p>
        </p:txBody>
      </p:sp>
    </p:spTree>
    <p:extLst>
      <p:ext uri="{BB962C8B-B14F-4D97-AF65-F5344CB8AC3E}">
        <p14:creationId xmlns:p14="http://schemas.microsoft.com/office/powerpoint/2010/main" val="2160247378"/>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B567426-D597-2240-B153-5E221CD6FEA8}" type="slidenum">
              <a:rPr lang="en-US" smtClean="0"/>
              <a:pPr>
                <a:defRPr/>
              </a:pPr>
              <a:t>50</a:t>
            </a:fld>
            <a:endParaRPr lang="en-US"/>
          </a:p>
        </p:txBody>
      </p:sp>
      <p:pic>
        <p:nvPicPr>
          <p:cNvPr id="561154" name="Picture 2"/>
          <p:cNvPicPr>
            <a:picLocks noChangeAspect="1"/>
          </p:cNvPicPr>
          <p:nvPr/>
        </p:nvPicPr>
        <p:blipFill rotWithShape="1">
          <a:blip r:embed="rId2">
            <a:extLst>
              <a:ext uri="{28A0092B-C50C-407E-A947-70E740481C1C}">
                <a14:useLocalDpi xmlns:a14="http://schemas.microsoft.com/office/drawing/2010/main" val="0"/>
              </a:ext>
            </a:extLst>
          </a:blip>
          <a:srcRect r="27723"/>
          <a:stretch/>
        </p:blipFill>
        <p:spPr bwMode="auto">
          <a:xfrm>
            <a:off x="558800" y="1496698"/>
            <a:ext cx="5562600" cy="622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1155" name="TextBox 4"/>
          <p:cNvSpPr txBox="1">
            <a:spLocks noChangeArrowheads="1"/>
          </p:cNvSpPr>
          <p:nvPr/>
        </p:nvSpPr>
        <p:spPr bwMode="auto">
          <a:xfrm>
            <a:off x="3911600" y="609600"/>
            <a:ext cx="4495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b="1"/>
              <a:t>Blob model for coil collapse</a:t>
            </a:r>
          </a:p>
        </p:txBody>
      </p:sp>
      <p:graphicFrame>
        <p:nvGraphicFramePr>
          <p:cNvPr id="561157" name="Object 6"/>
          <p:cNvGraphicFramePr>
            <a:graphicFrameLocks noChangeAspect="1"/>
          </p:cNvGraphicFramePr>
          <p:nvPr>
            <p:extLst>
              <p:ext uri="{D42A27DB-BD31-4B8C-83A1-F6EECF244321}">
                <p14:modId xmlns:p14="http://schemas.microsoft.com/office/powerpoint/2010/main" val="3808787742"/>
              </p:ext>
            </p:extLst>
          </p:nvPr>
        </p:nvGraphicFramePr>
        <p:xfrm>
          <a:off x="10414990" y="3202126"/>
          <a:ext cx="1689100" cy="800100"/>
        </p:xfrm>
        <a:graphic>
          <a:graphicData uri="http://schemas.openxmlformats.org/presentationml/2006/ole">
            <mc:AlternateContent xmlns:mc="http://schemas.openxmlformats.org/markup-compatibility/2006">
              <mc:Choice xmlns:v="urn:schemas-microsoft-com:vml" Requires="v">
                <p:oleObj name="Equation" r:id="rId3" imgW="482600" imgH="228600" progId="Equation.3">
                  <p:embed/>
                </p:oleObj>
              </mc:Choice>
              <mc:Fallback>
                <p:oleObj name="Equation" r:id="rId3" imgW="482600" imgH="228600"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4990" y="3202126"/>
                        <a:ext cx="16891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61158" name="TextBox 7"/>
          <p:cNvSpPr txBox="1">
            <a:spLocks noChangeArrowheads="1"/>
          </p:cNvSpPr>
          <p:nvPr/>
        </p:nvSpPr>
        <p:spPr bwMode="auto">
          <a:xfrm>
            <a:off x="10224642" y="1447800"/>
            <a:ext cx="2069797"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dirty="0">
                <a:latin typeface="Times New Roman" panose="02020603050405020304" pitchFamily="18" charset="0"/>
                <a:cs typeface="Times New Roman" panose="02020603050405020304" pitchFamily="18" charset="0"/>
              </a:rPr>
              <a:t>Gaussian</a:t>
            </a:r>
          </a:p>
          <a:p>
            <a:pPr eaLnBrk="1" hangingPunct="1"/>
            <a:r>
              <a:rPr lang="en-US" sz="3600" dirty="0">
                <a:latin typeface="Times New Roman" panose="02020603050405020304" pitchFamily="18" charset="0"/>
                <a:cs typeface="Times New Roman" panose="02020603050405020304" pitchFamily="18" charset="0"/>
              </a:rPr>
              <a:t>Scaling of</a:t>
            </a:r>
          </a:p>
          <a:p>
            <a:pPr eaLnBrk="1" hangingPunct="1"/>
            <a:r>
              <a:rPr lang="en-US" sz="3600" i="1" dirty="0">
                <a:latin typeface="Times New Roman" panose="02020603050405020304" pitchFamily="18" charset="0"/>
                <a:cs typeface="Times New Roman" panose="02020603050405020304" pitchFamily="18" charset="0"/>
              </a:rPr>
              <a:t>g</a:t>
            </a:r>
            <a:r>
              <a:rPr lang="en-US" sz="3600" dirty="0">
                <a:latin typeface="Times New Roman" panose="02020603050405020304" pitchFamily="18" charset="0"/>
                <a:cs typeface="Times New Roman" panose="02020603050405020304" pitchFamily="18" charset="0"/>
              </a:rPr>
              <a:t>* Blobs</a:t>
            </a:r>
          </a:p>
        </p:txBody>
      </p:sp>
      <p:sp>
        <p:nvSpPr>
          <p:cNvPr id="8" name="TextBox 7">
            <a:extLst>
              <a:ext uri="{FF2B5EF4-FFF2-40B4-BE49-F238E27FC236}">
                <a16:creationId xmlns:a16="http://schemas.microsoft.com/office/drawing/2014/main" id="{70033687-B729-4A44-957F-45B65D8F7563}"/>
              </a:ext>
            </a:extLst>
          </p:cNvPr>
          <p:cNvSpPr txBox="1">
            <a:spLocks noChangeArrowheads="1"/>
          </p:cNvSpPr>
          <p:nvPr/>
        </p:nvSpPr>
        <p:spPr bwMode="auto">
          <a:xfrm>
            <a:off x="9819083" y="310020"/>
            <a:ext cx="288091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3600" i="1" dirty="0" err="1">
                <a:latin typeface="Times New Roman" panose="02020603050405020304" pitchFamily="18" charset="0"/>
                <a:cs typeface="Times New Roman" panose="02020603050405020304" pitchFamily="18" charset="0"/>
              </a:rPr>
              <a:t>d</a:t>
            </a:r>
            <a:r>
              <a:rPr lang="en-US" sz="3600" baseline="-25000" dirty="0" err="1">
                <a:latin typeface="Times New Roman" panose="02020603050405020304" pitchFamily="18" charset="0"/>
                <a:cs typeface="Times New Roman" panose="02020603050405020304" pitchFamily="18" charset="0"/>
              </a:rPr>
              <a:t>f</a:t>
            </a:r>
            <a:r>
              <a:rPr lang="en-US" sz="3600" dirty="0">
                <a:latin typeface="Times New Roman" panose="02020603050405020304" pitchFamily="18" charset="0"/>
                <a:cs typeface="Times New Roman" panose="02020603050405020304" pitchFamily="18" charset="0"/>
              </a:rPr>
              <a:t> = 2 for coil</a:t>
            </a:r>
          </a:p>
          <a:p>
            <a:pPr algn="l" eaLnBrk="1" hangingPunct="1"/>
            <a:r>
              <a:rPr lang="en-US" sz="3600" i="1" dirty="0" err="1">
                <a:latin typeface="Times New Roman" panose="02020603050405020304" pitchFamily="18" charset="0"/>
                <a:cs typeface="Times New Roman" panose="02020603050405020304" pitchFamily="18" charset="0"/>
              </a:rPr>
              <a:t>d</a:t>
            </a:r>
            <a:r>
              <a:rPr lang="en-US" sz="3600" baseline="-25000" dirty="0" err="1">
                <a:latin typeface="Times New Roman" panose="02020603050405020304" pitchFamily="18" charset="0"/>
                <a:cs typeface="Times New Roman" panose="02020603050405020304" pitchFamily="18" charset="0"/>
              </a:rPr>
              <a:t>f</a:t>
            </a:r>
            <a:r>
              <a:rPr lang="en-US" sz="3600" dirty="0">
                <a:latin typeface="Times New Roman" panose="02020603050405020304" pitchFamily="18" charset="0"/>
                <a:cs typeface="Times New Roman" panose="02020603050405020304" pitchFamily="18" charset="0"/>
              </a:rPr>
              <a:t> = 3 for blob</a:t>
            </a:r>
          </a:p>
        </p:txBody>
      </p:sp>
      <p:sp>
        <p:nvSpPr>
          <p:cNvPr id="2" name="TextBox 1">
            <a:extLst>
              <a:ext uri="{FF2B5EF4-FFF2-40B4-BE49-F238E27FC236}">
                <a16:creationId xmlns:a16="http://schemas.microsoft.com/office/drawing/2014/main" id="{EEC4AFA5-334D-3B9C-ABC9-5E9F325CF53B}"/>
              </a:ext>
            </a:extLst>
          </p:cNvPr>
          <p:cNvSpPr txBox="1"/>
          <p:nvPr/>
        </p:nvSpPr>
        <p:spPr>
          <a:xfrm>
            <a:off x="5956569" y="1295400"/>
            <a:ext cx="4065293" cy="747897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-The expanded coil transitions to a Gaussian chain by locally forming Gaussian “blobs” called “</a:t>
            </a:r>
            <a:r>
              <a:rPr lang="en-US" i="1" dirty="0">
                <a:latin typeface="Times New Roman" panose="02020603050405020304" pitchFamily="18" charset="0"/>
                <a:cs typeface="Times New Roman" panose="02020603050405020304" pitchFamily="18" charset="0"/>
              </a:rPr>
              <a:t>thermal blobs</a:t>
            </a:r>
            <a:r>
              <a:rPr lang="en-US" dirty="0">
                <a:latin typeface="Times New Roman" panose="02020603050405020304" pitchFamily="18" charset="0"/>
                <a:cs typeface="Times New Roman" panose="02020603050405020304" pitchFamily="18" charset="0"/>
              </a:rPr>
              <a:t>” (will cover later).  Neutron scattering provides evidence.</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-These blobs grow as the theta point is approached.</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-Thermally driven structural changes occur from the bottom up.</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-Propose a similar model for the collapse of the theta coil using a different kind of “blob” in analogy to “thermal blobs” but 3d blobs not 2d thermal blobs.</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B567426-D597-2240-B153-5E221CD6FEA8}" type="slidenum">
              <a:rPr lang="en-US" smtClean="0"/>
              <a:pPr>
                <a:defRPr/>
              </a:pPr>
              <a:t>51</a:t>
            </a:fld>
            <a:endParaRPr lang="en-US"/>
          </a:p>
        </p:txBody>
      </p:sp>
      <p:pic>
        <p:nvPicPr>
          <p:cNvPr id="56115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7600" y="1550988"/>
            <a:ext cx="7696200" cy="622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1155" name="TextBox 4"/>
          <p:cNvSpPr txBox="1">
            <a:spLocks noChangeArrowheads="1"/>
          </p:cNvSpPr>
          <p:nvPr/>
        </p:nvSpPr>
        <p:spPr bwMode="auto">
          <a:xfrm>
            <a:off x="3911600" y="609600"/>
            <a:ext cx="4495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b="1"/>
              <a:t>Blob model for coil collapse</a:t>
            </a:r>
          </a:p>
        </p:txBody>
      </p:sp>
      <p:pic>
        <p:nvPicPr>
          <p:cNvPr id="56115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9800" y="7848600"/>
            <a:ext cx="117602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61157" name="Object 6"/>
          <p:cNvGraphicFramePr>
            <a:graphicFrameLocks noChangeAspect="1"/>
          </p:cNvGraphicFramePr>
          <p:nvPr/>
        </p:nvGraphicFramePr>
        <p:xfrm>
          <a:off x="10484001" y="5945326"/>
          <a:ext cx="1689100" cy="800100"/>
        </p:xfrm>
        <a:graphic>
          <a:graphicData uri="http://schemas.openxmlformats.org/presentationml/2006/ole">
            <mc:AlternateContent xmlns:mc="http://schemas.openxmlformats.org/markup-compatibility/2006">
              <mc:Choice xmlns:v="urn:schemas-microsoft-com:vml" Requires="v">
                <p:oleObj name="Equation" r:id="rId4" imgW="482600" imgH="228600" progId="Equation.3">
                  <p:embed/>
                </p:oleObj>
              </mc:Choice>
              <mc:Fallback>
                <p:oleObj name="Equation" r:id="rId4" imgW="482600" imgH="228600" progId="Equation.3">
                  <p:embed/>
                  <p:pic>
                    <p:nvPicPr>
                      <p:cNvPr id="561157"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84001" y="5945326"/>
                        <a:ext cx="16891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61158" name="TextBox 7"/>
          <p:cNvSpPr txBox="1">
            <a:spLocks noChangeArrowheads="1"/>
          </p:cNvSpPr>
          <p:nvPr/>
        </p:nvSpPr>
        <p:spPr bwMode="auto">
          <a:xfrm>
            <a:off x="10293652" y="4191000"/>
            <a:ext cx="2069797"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dirty="0">
                <a:latin typeface="Times New Roman" panose="02020603050405020304" pitchFamily="18" charset="0"/>
                <a:cs typeface="Times New Roman" panose="02020603050405020304" pitchFamily="18" charset="0"/>
              </a:rPr>
              <a:t>Gaussian</a:t>
            </a:r>
          </a:p>
          <a:p>
            <a:pPr eaLnBrk="1" hangingPunct="1"/>
            <a:r>
              <a:rPr lang="en-US" sz="3600" dirty="0">
                <a:latin typeface="Times New Roman" panose="02020603050405020304" pitchFamily="18" charset="0"/>
                <a:cs typeface="Times New Roman" panose="02020603050405020304" pitchFamily="18" charset="0"/>
              </a:rPr>
              <a:t>Scaling of</a:t>
            </a:r>
          </a:p>
          <a:p>
            <a:pPr eaLnBrk="1" hangingPunct="1"/>
            <a:r>
              <a:rPr lang="en-US" sz="3600" i="1" dirty="0">
                <a:latin typeface="Times New Roman" panose="02020603050405020304" pitchFamily="18" charset="0"/>
                <a:cs typeface="Times New Roman" panose="02020603050405020304" pitchFamily="18" charset="0"/>
              </a:rPr>
              <a:t>g</a:t>
            </a:r>
            <a:r>
              <a:rPr lang="en-US" sz="3600" dirty="0">
                <a:latin typeface="Times New Roman" panose="02020603050405020304" pitchFamily="18" charset="0"/>
                <a:cs typeface="Times New Roman" panose="02020603050405020304" pitchFamily="18" charset="0"/>
              </a:rPr>
              <a:t>* Blobs</a:t>
            </a:r>
          </a:p>
        </p:txBody>
      </p:sp>
      <p:sp>
        <p:nvSpPr>
          <p:cNvPr id="8" name="TextBox 7">
            <a:extLst>
              <a:ext uri="{FF2B5EF4-FFF2-40B4-BE49-F238E27FC236}">
                <a16:creationId xmlns:a16="http://schemas.microsoft.com/office/drawing/2014/main" id="{70033687-B729-4A44-957F-45B65D8F7563}"/>
              </a:ext>
            </a:extLst>
          </p:cNvPr>
          <p:cNvSpPr txBox="1">
            <a:spLocks noChangeArrowheads="1"/>
          </p:cNvSpPr>
          <p:nvPr/>
        </p:nvSpPr>
        <p:spPr bwMode="auto">
          <a:xfrm>
            <a:off x="9819083" y="310020"/>
            <a:ext cx="288091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3600" i="1" dirty="0" err="1">
                <a:latin typeface="Times New Roman" panose="02020603050405020304" pitchFamily="18" charset="0"/>
                <a:cs typeface="Times New Roman" panose="02020603050405020304" pitchFamily="18" charset="0"/>
              </a:rPr>
              <a:t>d</a:t>
            </a:r>
            <a:r>
              <a:rPr lang="en-US" sz="3600" baseline="-25000" dirty="0" err="1">
                <a:latin typeface="Times New Roman" panose="02020603050405020304" pitchFamily="18" charset="0"/>
                <a:cs typeface="Times New Roman" panose="02020603050405020304" pitchFamily="18" charset="0"/>
              </a:rPr>
              <a:t>f</a:t>
            </a:r>
            <a:r>
              <a:rPr lang="en-US" sz="3600" dirty="0">
                <a:latin typeface="Times New Roman" panose="02020603050405020304" pitchFamily="18" charset="0"/>
                <a:cs typeface="Times New Roman" panose="02020603050405020304" pitchFamily="18" charset="0"/>
              </a:rPr>
              <a:t> = 2 for coil</a:t>
            </a:r>
          </a:p>
          <a:p>
            <a:pPr algn="l" eaLnBrk="1" hangingPunct="1"/>
            <a:r>
              <a:rPr lang="en-US" sz="3600" i="1" dirty="0" err="1">
                <a:latin typeface="Times New Roman" panose="02020603050405020304" pitchFamily="18" charset="0"/>
                <a:cs typeface="Times New Roman" panose="02020603050405020304" pitchFamily="18" charset="0"/>
              </a:rPr>
              <a:t>d</a:t>
            </a:r>
            <a:r>
              <a:rPr lang="en-US" sz="3600" baseline="-25000" dirty="0" err="1">
                <a:latin typeface="Times New Roman" panose="02020603050405020304" pitchFamily="18" charset="0"/>
                <a:cs typeface="Times New Roman" panose="02020603050405020304" pitchFamily="18" charset="0"/>
              </a:rPr>
              <a:t>f</a:t>
            </a:r>
            <a:r>
              <a:rPr lang="en-US" sz="3600" dirty="0">
                <a:latin typeface="Times New Roman" panose="02020603050405020304" pitchFamily="18" charset="0"/>
                <a:cs typeface="Times New Roman" panose="02020603050405020304" pitchFamily="18" charset="0"/>
              </a:rPr>
              <a:t> = 3 for blob</a:t>
            </a:r>
          </a:p>
        </p:txBody>
      </p:sp>
      <p:sp>
        <p:nvSpPr>
          <p:cNvPr id="9" name="TextBox 7">
            <a:extLst>
              <a:ext uri="{FF2B5EF4-FFF2-40B4-BE49-F238E27FC236}">
                <a16:creationId xmlns:a16="http://schemas.microsoft.com/office/drawing/2014/main" id="{ADDCEF8C-8149-B340-B47A-B12BDDF4C297}"/>
              </a:ext>
            </a:extLst>
          </p:cNvPr>
          <p:cNvSpPr txBox="1">
            <a:spLocks noChangeArrowheads="1"/>
          </p:cNvSpPr>
          <p:nvPr/>
        </p:nvSpPr>
        <p:spPr bwMode="auto">
          <a:xfrm>
            <a:off x="10037092" y="2503259"/>
            <a:ext cx="2662908"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dirty="0">
                <a:latin typeface="Times New Roman" panose="02020603050405020304" pitchFamily="18" charset="0"/>
                <a:cs typeface="Times New Roman" panose="02020603050405020304" pitchFamily="18" charset="0"/>
              </a:rPr>
              <a:t>Number of </a:t>
            </a:r>
          </a:p>
          <a:p>
            <a:pPr eaLnBrk="1" hangingPunct="1"/>
            <a:r>
              <a:rPr lang="en-US" sz="3600" dirty="0">
                <a:latin typeface="Times New Roman" panose="02020603050405020304" pitchFamily="18" charset="0"/>
                <a:cs typeface="Times New Roman" panose="02020603050405020304" pitchFamily="18" charset="0"/>
              </a:rPr>
              <a:t>Blobs = </a:t>
            </a:r>
            <a:r>
              <a:rPr lang="en-US" sz="3600" i="1" dirty="0">
                <a:latin typeface="Times New Roman" panose="02020603050405020304" pitchFamily="18" charset="0"/>
                <a:cs typeface="Times New Roman" panose="02020603050405020304" pitchFamily="18" charset="0"/>
              </a:rPr>
              <a:t>z</a:t>
            </a:r>
            <a:r>
              <a:rPr lang="en-US" sz="3600" dirty="0">
                <a:latin typeface="Times New Roman" panose="02020603050405020304" pitchFamily="18" charset="0"/>
                <a:cs typeface="Times New Roman" panose="02020603050405020304" pitchFamily="18" charset="0"/>
              </a:rPr>
              <a:t>/</a:t>
            </a:r>
            <a:r>
              <a:rPr lang="en-US" sz="3600" i="1" dirty="0">
                <a:latin typeface="Times New Roman" panose="02020603050405020304" pitchFamily="18" charset="0"/>
                <a:cs typeface="Times New Roman" panose="02020603050405020304" pitchFamily="18" charset="0"/>
              </a:rPr>
              <a:t>g</a:t>
            </a:r>
            <a:r>
              <a:rPr lang="en-US" sz="3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4557071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6381750" y="8445500"/>
            <a:ext cx="228600" cy="241300"/>
          </a:xfrm>
        </p:spPr>
        <p:txBody>
          <a:bodyPr/>
          <a:lstStyle/>
          <a:p>
            <a:pPr>
              <a:defRPr/>
            </a:pPr>
            <a:fld id="{6FAD7B67-4DED-8347-95B2-FE367F836DD1}" type="slidenum">
              <a:rPr lang="en-US" smtClean="0"/>
              <a:pPr>
                <a:defRPr/>
              </a:pPr>
              <a:t>52</a:t>
            </a:fld>
            <a:endParaRPr lang="en-US"/>
          </a:p>
        </p:txBody>
      </p:sp>
      <p:pic>
        <p:nvPicPr>
          <p:cNvPr id="56217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3600" y="2095500"/>
            <a:ext cx="11603038"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62180" name="Object 4"/>
          <p:cNvGraphicFramePr>
            <a:graphicFrameLocks noChangeAspect="1"/>
          </p:cNvGraphicFramePr>
          <p:nvPr>
            <p:extLst>
              <p:ext uri="{D42A27DB-BD31-4B8C-83A1-F6EECF244321}">
                <p14:modId xmlns:p14="http://schemas.microsoft.com/office/powerpoint/2010/main" val="2925276636"/>
              </p:ext>
            </p:extLst>
          </p:nvPr>
        </p:nvGraphicFramePr>
        <p:xfrm>
          <a:off x="7112000" y="2095500"/>
          <a:ext cx="1689100" cy="800100"/>
        </p:xfrm>
        <a:graphic>
          <a:graphicData uri="http://schemas.openxmlformats.org/presentationml/2006/ole">
            <mc:AlternateContent xmlns:mc="http://schemas.openxmlformats.org/markup-compatibility/2006">
              <mc:Choice xmlns:v="urn:schemas-microsoft-com:vml" Requires="v">
                <p:oleObj name="Equation" r:id="rId3" imgW="482600" imgH="228600" progId="Equation.3">
                  <p:embed/>
                </p:oleObj>
              </mc:Choice>
              <mc:Fallback>
                <p:oleObj name="Equation" r:id="rId3" imgW="482600" imgH="2286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0" y="2095500"/>
                        <a:ext cx="16891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562181" name="Picture 5"/>
          <p:cNvPicPr>
            <a:picLocks noChangeAspect="1"/>
          </p:cNvPicPr>
          <p:nvPr/>
        </p:nvPicPr>
        <p:blipFill rotWithShape="1">
          <a:blip r:embed="rId5">
            <a:extLst>
              <a:ext uri="{28A0092B-C50C-407E-A947-70E740481C1C}">
                <a14:useLocalDpi xmlns:a14="http://schemas.microsoft.com/office/drawing/2010/main" val="0"/>
              </a:ext>
            </a:extLst>
          </a:blip>
          <a:srcRect r="56452"/>
          <a:stretch/>
        </p:blipFill>
        <p:spPr bwMode="auto">
          <a:xfrm>
            <a:off x="2997200" y="7467600"/>
            <a:ext cx="5486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4F827930-9498-AD4B-99AD-5F983659375D}"/>
              </a:ext>
            </a:extLst>
          </p:cNvPr>
          <p:cNvPicPr>
            <a:picLocks noChangeAspect="1"/>
          </p:cNvPicPr>
          <p:nvPr/>
        </p:nvPicPr>
        <p:blipFill>
          <a:blip r:embed="rId6"/>
          <a:stretch>
            <a:fillRect/>
          </a:stretch>
        </p:blipFill>
        <p:spPr>
          <a:xfrm>
            <a:off x="9321799" y="1371600"/>
            <a:ext cx="1770321" cy="939800"/>
          </a:xfrm>
          <a:prstGeom prst="rect">
            <a:avLst/>
          </a:prstGeom>
        </p:spPr>
      </p:pic>
      <p:sp>
        <p:nvSpPr>
          <p:cNvPr id="2" name="Rectangle 1">
            <a:extLst>
              <a:ext uri="{FF2B5EF4-FFF2-40B4-BE49-F238E27FC236}">
                <a16:creationId xmlns:a16="http://schemas.microsoft.com/office/drawing/2014/main" id="{6A39A5A4-6196-4846-82A8-65AB7AC33894}"/>
              </a:ext>
            </a:extLst>
          </p:cNvPr>
          <p:cNvSpPr/>
          <p:nvPr/>
        </p:nvSpPr>
        <p:spPr>
          <a:xfrm>
            <a:off x="744022" y="1445568"/>
            <a:ext cx="8057078" cy="461665"/>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Number of Blobs (</a:t>
            </a:r>
            <a:r>
              <a:rPr lang="en-US" b="1" i="1" dirty="0">
                <a:latin typeface="Times New Roman" panose="02020603050405020304" pitchFamily="18" charset="0"/>
                <a:cs typeface="Times New Roman" panose="02020603050405020304" pitchFamily="18" charset="0"/>
              </a:rPr>
              <a:t>z</a:t>
            </a:r>
            <a:r>
              <a:rPr lang="en-US" b="1" dirty="0">
                <a:latin typeface="Times New Roman" panose="02020603050405020304" pitchFamily="18" charset="0"/>
                <a:cs typeface="Times New Roman" panose="02020603050405020304" pitchFamily="18" charset="0"/>
              </a:rPr>
              <a:t>/</a:t>
            </a:r>
            <a:r>
              <a:rPr lang="en-US" b="1" i="1" dirty="0">
                <a:latin typeface="Times New Roman" panose="02020603050405020304" pitchFamily="18" charset="0"/>
                <a:cs typeface="Times New Roman" panose="02020603050405020304" pitchFamily="18" charset="0"/>
              </a:rPr>
              <a:t>g</a:t>
            </a:r>
            <a:r>
              <a:rPr lang="en-US" b="1" dirty="0">
                <a:latin typeface="Times New Roman" panose="02020603050405020304" pitchFamily="18" charset="0"/>
                <a:cs typeface="Times New Roman" panose="02020603050405020304" pitchFamily="18" charset="0"/>
              </a:rPr>
              <a:t>*) times </a:t>
            </a:r>
            <a:r>
              <a:rPr lang="en-US" b="1" i="1" dirty="0" err="1">
                <a:latin typeface="Times New Roman" panose="02020603050405020304" pitchFamily="18" charset="0"/>
                <a:cs typeface="Times New Roman" panose="02020603050405020304" pitchFamily="18" charset="0"/>
              </a:rPr>
              <a:t>kT</a:t>
            </a:r>
            <a:r>
              <a:rPr lang="en-US" b="1" dirty="0">
                <a:latin typeface="Times New Roman" panose="02020603050405020304" pitchFamily="18" charset="0"/>
                <a:cs typeface="Times New Roman" panose="02020603050405020304" pitchFamily="18" charset="0"/>
              </a:rPr>
              <a:t> is the Confinement Entropy</a:t>
            </a:r>
            <a:endParaRPr lang="en-US" b="1" dirty="0"/>
          </a:p>
        </p:txBody>
      </p:sp>
      <p:pic>
        <p:nvPicPr>
          <p:cNvPr id="9" name="Picture 1">
            <a:extLst>
              <a:ext uri="{FF2B5EF4-FFF2-40B4-BE49-F238E27FC236}">
                <a16:creationId xmlns:a16="http://schemas.microsoft.com/office/drawing/2014/main" id="{47EF18C1-DD05-0E47-936D-48EA0BDC8646}"/>
              </a:ext>
            </a:extLst>
          </p:cNvPr>
          <p:cNvPicPr>
            <a:picLocks noChangeAspect="1"/>
          </p:cNvPicPr>
          <p:nvPr/>
        </p:nvPicPr>
        <p:blipFill rotWithShape="1">
          <a:blip r:embed="rId7">
            <a:extLst>
              <a:ext uri="{28A0092B-C50C-407E-A947-70E740481C1C}">
                <a14:useLocalDpi xmlns:a14="http://schemas.microsoft.com/office/drawing/2010/main" val="0"/>
              </a:ext>
            </a:extLst>
          </a:blip>
          <a:srcRect r="53644"/>
          <a:stretch/>
        </p:blipFill>
        <p:spPr bwMode="auto">
          <a:xfrm>
            <a:off x="7619205" y="3657600"/>
            <a:ext cx="484743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A5636E39-FDA6-9544-BA1C-D9CC7BAF3CEB}"/>
              </a:ext>
            </a:extLst>
          </p:cNvPr>
          <p:cNvSpPr txBox="1"/>
          <p:nvPr/>
        </p:nvSpPr>
        <p:spPr>
          <a:xfrm>
            <a:off x="2487467" y="647700"/>
            <a:ext cx="8017166"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Entropic Part of Collapse Free Energy</a:t>
            </a:r>
          </a:p>
        </p:txBody>
      </p:sp>
      <p:sp>
        <p:nvSpPr>
          <p:cNvPr id="11" name="TextBox 10">
            <a:extLst>
              <a:ext uri="{FF2B5EF4-FFF2-40B4-BE49-F238E27FC236}">
                <a16:creationId xmlns:a16="http://schemas.microsoft.com/office/drawing/2014/main" id="{9BCB9542-24B1-374A-B12A-78088ED344D8}"/>
              </a:ext>
            </a:extLst>
          </p:cNvPr>
          <p:cNvSpPr txBox="1"/>
          <p:nvPr/>
        </p:nvSpPr>
        <p:spPr>
          <a:xfrm>
            <a:off x="2373167" y="6618069"/>
            <a:ext cx="8017166"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Total Collapse Free Energy</a:t>
            </a:r>
          </a:p>
        </p:txBody>
      </p:sp>
      <p:sp>
        <p:nvSpPr>
          <p:cNvPr id="6" name="TextBox 5">
            <a:extLst>
              <a:ext uri="{FF2B5EF4-FFF2-40B4-BE49-F238E27FC236}">
                <a16:creationId xmlns:a16="http://schemas.microsoft.com/office/drawing/2014/main" id="{B1E08413-249B-A24D-9EC9-77A3045046D3}"/>
              </a:ext>
            </a:extLst>
          </p:cNvPr>
          <p:cNvSpPr txBox="1"/>
          <p:nvPr/>
        </p:nvSpPr>
        <p:spPr>
          <a:xfrm>
            <a:off x="9367982" y="7798653"/>
            <a:ext cx="2699778" cy="830997"/>
          </a:xfrm>
          <a:prstGeom prst="rect">
            <a:avLst/>
          </a:prstGeom>
          <a:noFill/>
        </p:spPr>
        <p:txBody>
          <a:bodyPr wrap="none" rtlCol="0">
            <a:spAutoFit/>
          </a:bodyPr>
          <a:lstStyle/>
          <a:p>
            <a:r>
              <a:rPr lang="en-US" i="1"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n</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z</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a:t>
            </a:r>
            <a:r>
              <a:rPr lang="en-US" baseline="30000" dirty="0">
                <a:latin typeface="Times New Roman" panose="02020603050405020304" pitchFamily="18" charset="0"/>
                <a:cs typeface="Times New Roman" panose="02020603050405020304" pitchFamily="18" charset="0"/>
              </a:rPr>
              <a:t>3</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kT</a:t>
            </a:r>
            <a:r>
              <a:rPr lang="en-US" i="1" dirty="0">
                <a:latin typeface="Times New Roman" panose="02020603050405020304" pitchFamily="18" charset="0"/>
                <a:cs typeface="Times New Roman" panose="02020603050405020304" pitchFamily="18" charset="0"/>
              </a:rPr>
              <a:t> C</a:t>
            </a:r>
            <a:r>
              <a:rPr lang="en-US" dirty="0">
                <a:latin typeface="Times New Roman" panose="02020603050405020304" pitchFamily="18" charset="0"/>
                <a:cs typeface="Times New Roman" panose="02020603050405020304" pitchFamily="18" charset="0"/>
              </a:rPr>
              <a:t>/(</a:t>
            </a:r>
            <a:r>
              <a:rPr lang="en-US" i="1" dirty="0">
                <a:latin typeface="Symbol" pitchFamily="2" charset="2"/>
                <a:cs typeface="Times New Roman" panose="02020603050405020304" pitchFamily="18" charset="0"/>
              </a:rPr>
              <a:t>a</a:t>
            </a:r>
            <a:r>
              <a:rPr lang="en-US" baseline="30000" dirty="0">
                <a:latin typeface="Times New Roman" panose="02020603050405020304" pitchFamily="18" charset="0"/>
                <a:cs typeface="Times New Roman" panose="02020603050405020304" pitchFamily="18" charset="0"/>
              </a:rPr>
              <a:t>6</a:t>
            </a:r>
            <a:r>
              <a:rPr lang="en-US" i="1" dirty="0">
                <a:latin typeface="Times New Roman" panose="02020603050405020304" pitchFamily="18" charset="0"/>
                <a:cs typeface="Times New Roman" panose="02020603050405020304" pitchFamily="18" charset="0"/>
              </a:rPr>
              <a:t>l</a:t>
            </a:r>
            <a:r>
              <a:rPr lang="en-US" baseline="30000" dirty="0">
                <a:latin typeface="Times New Roman" panose="02020603050405020304" pitchFamily="18" charset="0"/>
                <a:cs typeface="Times New Roman" panose="02020603050405020304" pitchFamily="18" charset="0"/>
              </a:rPr>
              <a:t>6</a:t>
            </a:r>
            <a:r>
              <a:rPr lang="en-US" dirty="0">
                <a:latin typeface="Times New Roman" panose="02020603050405020304" pitchFamily="18" charset="0"/>
                <a:cs typeface="Times New Roman" panose="02020603050405020304" pitchFamily="18" charset="0"/>
              </a:rPr>
              <a:t>)</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FAD7B67-4DED-8347-95B2-FE367F836DD1}" type="slidenum">
              <a:rPr lang="en-US" smtClean="0"/>
              <a:pPr>
                <a:defRPr/>
              </a:pPr>
              <a:t>53</a:t>
            </a:fld>
            <a:endParaRPr lang="en-US"/>
          </a:p>
        </p:txBody>
      </p:sp>
      <p:pic>
        <p:nvPicPr>
          <p:cNvPr id="56217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54200" y="1367889"/>
            <a:ext cx="1045686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218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150" y="3860800"/>
            <a:ext cx="12598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2311400" y="5562600"/>
            <a:ext cx="7924800" cy="1323439"/>
          </a:xfrm>
          <a:prstGeom prst="rect">
            <a:avLst/>
          </a:prstGeom>
          <a:noFill/>
        </p:spPr>
        <p:txBody>
          <a:bodyPr wrap="square" rtlCol="0">
            <a:spAutoFit/>
          </a:bodyPr>
          <a:lstStyle/>
          <a:p>
            <a:r>
              <a:rPr lang="el-GR" sz="4000" b="1" i="1" dirty="0">
                <a:latin typeface="Times New Roman"/>
                <a:cs typeface="Times New Roman"/>
              </a:rPr>
              <a:t>α</a:t>
            </a:r>
            <a:r>
              <a:rPr lang="en-US" sz="4000" b="1" dirty="0">
                <a:latin typeface="Times New Roman"/>
                <a:cs typeface="Times New Roman"/>
              </a:rPr>
              <a:t>  &gt; 1 for expansion</a:t>
            </a:r>
          </a:p>
          <a:p>
            <a:r>
              <a:rPr lang="el-GR" sz="4000" b="1" i="1" dirty="0">
                <a:latin typeface="Times New Roman"/>
                <a:cs typeface="Times New Roman"/>
              </a:rPr>
              <a:t>α</a:t>
            </a:r>
            <a:r>
              <a:rPr lang="en-US" sz="4000" b="1" dirty="0">
                <a:latin typeface="Times New Roman"/>
                <a:cs typeface="Times New Roman"/>
              </a:rPr>
              <a:t> &lt; 1 for contraction</a:t>
            </a:r>
          </a:p>
        </p:txBody>
      </p:sp>
      <p:sp>
        <p:nvSpPr>
          <p:cNvPr id="8" name="TextBox 7">
            <a:extLst>
              <a:ext uri="{FF2B5EF4-FFF2-40B4-BE49-F238E27FC236}">
                <a16:creationId xmlns:a16="http://schemas.microsoft.com/office/drawing/2014/main" id="{24779285-3C49-9F42-8FB6-C3FFB1FE04EA}"/>
              </a:ext>
            </a:extLst>
          </p:cNvPr>
          <p:cNvSpPr txBox="1"/>
          <p:nvPr/>
        </p:nvSpPr>
        <p:spPr>
          <a:xfrm>
            <a:off x="1320801" y="2911614"/>
            <a:ext cx="10761662" cy="707886"/>
          </a:xfrm>
          <a:prstGeom prst="rect">
            <a:avLst/>
          </a:prstGeom>
          <a:noFill/>
        </p:spPr>
        <p:txBody>
          <a:bodyPr wrap="square" rtlCol="0">
            <a:spAutoFit/>
          </a:bodyPr>
          <a:lstStyle/>
          <a:p>
            <a:r>
              <a:rPr lang="en-US" sz="4000" b="1" dirty="0">
                <a:latin typeface="Times New Roman"/>
                <a:cs typeface="Times New Roman"/>
              </a:rPr>
              <a:t>Free Energy Including Third Virial Coefficient</a:t>
            </a:r>
          </a:p>
        </p:txBody>
      </p:sp>
    </p:spTree>
    <p:extLst>
      <p:ext uri="{BB962C8B-B14F-4D97-AF65-F5344CB8AC3E}">
        <p14:creationId xmlns:p14="http://schemas.microsoft.com/office/powerpoint/2010/main" val="79490314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B416F43-579B-BB47-A49B-34571F8AD08D}" type="slidenum">
              <a:rPr lang="en-US" smtClean="0"/>
              <a:pPr>
                <a:defRPr/>
              </a:pPr>
              <a:t>54</a:t>
            </a:fld>
            <a:endParaRPr lang="en-US"/>
          </a:p>
        </p:txBody>
      </p:sp>
      <p:pic>
        <p:nvPicPr>
          <p:cNvPr id="56320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1200" y="1447800"/>
            <a:ext cx="11255375"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03" name="TextBox 2"/>
          <p:cNvSpPr txBox="1">
            <a:spLocks noChangeArrowheads="1"/>
          </p:cNvSpPr>
          <p:nvPr/>
        </p:nvSpPr>
        <p:spPr bwMode="auto">
          <a:xfrm>
            <a:off x="2616200" y="7794535"/>
            <a:ext cx="6801862"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3600" b="1" dirty="0">
                <a:latin typeface="Times New Roman" panose="02020603050405020304" pitchFamily="18" charset="0"/>
                <a:cs typeface="Times New Roman" panose="02020603050405020304" pitchFamily="18" charset="0"/>
              </a:rPr>
              <a:t>Ratio of C/B determines behavior</a:t>
            </a:r>
          </a:p>
          <a:p>
            <a:pPr eaLnBrk="1" hangingPunct="1"/>
            <a:r>
              <a:rPr lang="en-US" sz="3600" b="1" dirty="0">
                <a:latin typeface="Times New Roman" panose="02020603050405020304" pitchFamily="18" charset="0"/>
                <a:cs typeface="Times New Roman" panose="02020603050405020304" pitchFamily="18" charset="0"/>
              </a:rPr>
              <a:t>The collapsed coil is 3d</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34F842C-B133-D64F-AFD3-F4862C38A0C2}" type="slidenum">
              <a:rPr lang="en-US" smtClean="0"/>
              <a:pPr>
                <a:defRPr/>
              </a:pPr>
              <a:t>55</a:t>
            </a:fld>
            <a:endParaRPr lang="en-US"/>
          </a:p>
        </p:txBody>
      </p:sp>
      <p:pic>
        <p:nvPicPr>
          <p:cNvPr id="56422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9800" y="1447800"/>
            <a:ext cx="10898188"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422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1000"/>
            <a:ext cx="12936538" cy="75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422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82800" y="3581400"/>
            <a:ext cx="9210675"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5260A669-BCB8-BB45-B64B-0C1B0D1843D0}"/>
              </a:ext>
            </a:extLst>
          </p:cNvPr>
          <p:cNvSpPr txBox="1"/>
          <p:nvPr/>
        </p:nvSpPr>
        <p:spPr>
          <a:xfrm>
            <a:off x="4870262" y="152400"/>
            <a:ext cx="3348417" cy="1200329"/>
          </a:xfrm>
          <a:prstGeom prst="rect">
            <a:avLst/>
          </a:prstGeom>
          <a:noFill/>
        </p:spPr>
        <p:txBody>
          <a:bodyPr wrap="none" rtlCol="0">
            <a:spAutoFit/>
          </a:bodyPr>
          <a:lstStyle/>
          <a:p>
            <a:r>
              <a:rPr lang="en-US" sz="3600" b="1" i="1" dirty="0">
                <a:latin typeface="Times New Roman" panose="02020603050405020304" pitchFamily="18" charset="0"/>
                <a:cs typeface="Times New Roman" panose="02020603050405020304" pitchFamily="18" charset="0"/>
              </a:rPr>
              <a:t>x</a:t>
            </a:r>
            <a:r>
              <a:rPr lang="en-US" sz="3600" b="1" dirty="0">
                <a:latin typeface="Times New Roman" panose="02020603050405020304" pitchFamily="18" charset="0"/>
                <a:cs typeface="Times New Roman" panose="02020603050405020304" pitchFamily="18" charset="0"/>
              </a:rPr>
              <a:t> ~ </a:t>
            </a:r>
            <a:r>
              <a:rPr lang="en-US" sz="3600" b="1" i="1" dirty="0">
                <a:latin typeface="Times New Roman" panose="02020603050405020304" pitchFamily="18" charset="0"/>
                <a:cs typeface="Times New Roman" panose="02020603050405020304" pitchFamily="18" charset="0"/>
              </a:rPr>
              <a:t>B</a:t>
            </a:r>
            <a:r>
              <a:rPr lang="en-US" sz="3600" b="1" dirty="0">
                <a:latin typeface="Times New Roman" panose="02020603050405020304" pitchFamily="18" charset="0"/>
                <a:cs typeface="Times New Roman" panose="02020603050405020304" pitchFamily="18" charset="0"/>
              </a:rPr>
              <a:t>; </a:t>
            </a:r>
            <a:r>
              <a:rPr lang="en-US" sz="3600" b="1" i="1" dirty="0">
                <a:latin typeface="Times New Roman" panose="02020603050405020304" pitchFamily="18" charset="0"/>
                <a:cs typeface="Times New Roman" panose="02020603050405020304" pitchFamily="18" charset="0"/>
              </a:rPr>
              <a:t>y</a:t>
            </a:r>
            <a:r>
              <a:rPr lang="en-US" sz="3600" b="1" dirty="0">
                <a:latin typeface="Times New Roman" panose="02020603050405020304" pitchFamily="18" charset="0"/>
                <a:cs typeface="Times New Roman" panose="02020603050405020304" pitchFamily="18" charset="0"/>
              </a:rPr>
              <a:t> ~ </a:t>
            </a:r>
            <a:r>
              <a:rPr lang="en-US" sz="3600" b="1" i="1" dirty="0">
                <a:latin typeface="Times New Roman" panose="02020603050405020304" pitchFamily="18" charset="0"/>
                <a:cs typeface="Times New Roman" panose="02020603050405020304" pitchFamily="18" charset="0"/>
              </a:rPr>
              <a:t>C</a:t>
            </a:r>
          </a:p>
          <a:p>
            <a:r>
              <a:rPr lang="en-US" sz="3600" b="1" i="1" dirty="0">
                <a:latin typeface="Times New Roman" panose="02020603050405020304" pitchFamily="18" charset="0"/>
                <a:cs typeface="Times New Roman" panose="02020603050405020304" pitchFamily="18" charset="0"/>
              </a:rPr>
              <a:t>B ~ 1/T; </a:t>
            </a:r>
            <a:r>
              <a:rPr lang="en-US" sz="3600" b="1" i="1" dirty="0">
                <a:latin typeface="Symbol" pitchFamily="2" charset="2"/>
                <a:cs typeface="Times New Roman" panose="02020603050405020304" pitchFamily="18" charset="0"/>
              </a:rPr>
              <a:t>a</a:t>
            </a:r>
            <a:r>
              <a:rPr lang="en-US" sz="3600" b="1" i="1" dirty="0">
                <a:latin typeface="Times New Roman" panose="02020603050405020304" pitchFamily="18" charset="0"/>
                <a:cs typeface="Times New Roman" panose="02020603050405020304" pitchFamily="18" charset="0"/>
              </a:rPr>
              <a:t> ~ V</a:t>
            </a:r>
            <a:r>
              <a:rPr lang="en-US" sz="3600" b="1" i="1" baseline="30000" dirty="0">
                <a:latin typeface="Times New Roman" panose="02020603050405020304" pitchFamily="18" charset="0"/>
                <a:cs typeface="Times New Roman" panose="02020603050405020304" pitchFamily="18" charset="0"/>
              </a:rPr>
              <a:t>1/3</a:t>
            </a:r>
          </a:p>
        </p:txBody>
      </p:sp>
      <p:sp>
        <p:nvSpPr>
          <p:cNvPr id="3" name="TextBox 2">
            <a:extLst>
              <a:ext uri="{FF2B5EF4-FFF2-40B4-BE49-F238E27FC236}">
                <a16:creationId xmlns:a16="http://schemas.microsoft.com/office/drawing/2014/main" id="{62F79D9E-59E3-9D49-AF69-E4DAD4D0D10D}"/>
              </a:ext>
            </a:extLst>
          </p:cNvPr>
          <p:cNvSpPr txBox="1"/>
          <p:nvPr/>
        </p:nvSpPr>
        <p:spPr>
          <a:xfrm>
            <a:off x="600725" y="7848600"/>
            <a:ext cx="3116559"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hlinkClick r:id="rId5"/>
              </a:rPr>
              <a:t>Maxwell Construction</a:t>
            </a:r>
            <a:endParaRPr lang="en-US" b="1" dirty="0">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34F842C-B133-D64F-AFD3-F4862C38A0C2}" type="slidenum">
              <a:rPr lang="en-US" smtClean="0"/>
              <a:pPr>
                <a:defRPr/>
              </a:pPr>
              <a:t>56</a:t>
            </a:fld>
            <a:endParaRPr lang="en-US"/>
          </a:p>
        </p:txBody>
      </p:sp>
      <p:sp>
        <p:nvSpPr>
          <p:cNvPr id="3" name="TextBox 2">
            <a:extLst>
              <a:ext uri="{FF2B5EF4-FFF2-40B4-BE49-F238E27FC236}">
                <a16:creationId xmlns:a16="http://schemas.microsoft.com/office/drawing/2014/main" id="{62F79D9E-59E3-9D49-AF69-E4DAD4D0D10D}"/>
              </a:ext>
            </a:extLst>
          </p:cNvPr>
          <p:cNvSpPr txBox="1"/>
          <p:nvPr/>
        </p:nvSpPr>
        <p:spPr>
          <a:xfrm>
            <a:off x="4944120" y="304800"/>
            <a:ext cx="3116559"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hlinkClick r:id="rId2"/>
              </a:rPr>
              <a:t>Maxwell Construction</a:t>
            </a:r>
            <a:endParaRPr lang="en-US"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210EB9B-8E3B-6B52-5B74-B71F325E862C}"/>
              </a:ext>
            </a:extLst>
          </p:cNvPr>
          <p:cNvPicPr>
            <a:picLocks noChangeAspect="1"/>
          </p:cNvPicPr>
          <p:nvPr/>
        </p:nvPicPr>
        <p:blipFill>
          <a:blip r:embed="rId3"/>
          <a:stretch>
            <a:fillRect/>
          </a:stretch>
        </p:blipFill>
        <p:spPr>
          <a:xfrm>
            <a:off x="4673600" y="2158660"/>
            <a:ext cx="7772400" cy="5579075"/>
          </a:xfrm>
          <a:prstGeom prst="rect">
            <a:avLst/>
          </a:prstGeom>
        </p:spPr>
      </p:pic>
      <p:sp>
        <p:nvSpPr>
          <p:cNvPr id="6" name="TextBox 5">
            <a:extLst>
              <a:ext uri="{FF2B5EF4-FFF2-40B4-BE49-F238E27FC236}">
                <a16:creationId xmlns:a16="http://schemas.microsoft.com/office/drawing/2014/main" id="{1958C826-C7D6-B7E5-04A9-63ED4447EDE4}"/>
              </a:ext>
            </a:extLst>
          </p:cNvPr>
          <p:cNvSpPr txBox="1"/>
          <p:nvPr/>
        </p:nvSpPr>
        <p:spPr>
          <a:xfrm>
            <a:off x="5435600" y="1344596"/>
            <a:ext cx="6883400" cy="83099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Isotherm of a </a:t>
            </a:r>
            <a:r>
              <a:rPr lang="en-US" b="1" dirty="0">
                <a:latin typeface="Times New Roman" panose="02020603050405020304" pitchFamily="18" charset="0"/>
                <a:cs typeface="Times New Roman" panose="02020603050405020304" pitchFamily="18" charset="0"/>
              </a:rPr>
              <a:t>Cubic Equation of State </a:t>
            </a:r>
          </a:p>
          <a:p>
            <a:r>
              <a:rPr lang="en-US" dirty="0">
                <a:latin typeface="Times New Roman" panose="02020603050405020304" pitchFamily="18" charset="0"/>
                <a:cs typeface="Times New Roman" panose="02020603050405020304" pitchFamily="18" charset="0"/>
              </a:rPr>
              <a:t>in the Two-Phase Region of Temperature</a:t>
            </a:r>
          </a:p>
        </p:txBody>
      </p:sp>
      <p:sp>
        <p:nvSpPr>
          <p:cNvPr id="7" name="TextBox 6">
            <a:extLst>
              <a:ext uri="{FF2B5EF4-FFF2-40B4-BE49-F238E27FC236}">
                <a16:creationId xmlns:a16="http://schemas.microsoft.com/office/drawing/2014/main" id="{04E0B24B-ECC0-A3A5-C3A9-718B7AE86DFF}"/>
              </a:ext>
            </a:extLst>
          </p:cNvPr>
          <p:cNvSpPr txBox="1"/>
          <p:nvPr/>
        </p:nvSpPr>
        <p:spPr>
          <a:xfrm>
            <a:off x="584200" y="8032646"/>
            <a:ext cx="8229600" cy="83099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There are three possible roots, two points are at equilibrium, middle is not real.</a:t>
            </a:r>
          </a:p>
        </p:txBody>
      </p:sp>
      <p:pic>
        <p:nvPicPr>
          <p:cNvPr id="8" name="Picture 7">
            <a:extLst>
              <a:ext uri="{FF2B5EF4-FFF2-40B4-BE49-F238E27FC236}">
                <a16:creationId xmlns:a16="http://schemas.microsoft.com/office/drawing/2014/main" id="{7FAFD100-D85A-81B1-A423-7D1B471020E3}"/>
              </a:ext>
            </a:extLst>
          </p:cNvPr>
          <p:cNvPicPr>
            <a:picLocks noChangeAspect="1"/>
          </p:cNvPicPr>
          <p:nvPr/>
        </p:nvPicPr>
        <p:blipFill>
          <a:blip r:embed="rId4"/>
          <a:stretch>
            <a:fillRect/>
          </a:stretch>
        </p:blipFill>
        <p:spPr>
          <a:xfrm>
            <a:off x="254000" y="4876800"/>
            <a:ext cx="3886200" cy="2721166"/>
          </a:xfrm>
          <a:prstGeom prst="rect">
            <a:avLst/>
          </a:prstGeom>
        </p:spPr>
      </p:pic>
      <p:sp>
        <p:nvSpPr>
          <p:cNvPr id="9" name="TextBox 8">
            <a:extLst>
              <a:ext uri="{FF2B5EF4-FFF2-40B4-BE49-F238E27FC236}">
                <a16:creationId xmlns:a16="http://schemas.microsoft.com/office/drawing/2014/main" id="{EDCA1EA8-2003-2CD2-90AC-6DCF8AB69E2D}"/>
              </a:ext>
            </a:extLst>
          </p:cNvPr>
          <p:cNvSpPr txBox="1"/>
          <p:nvPr/>
        </p:nvSpPr>
        <p:spPr>
          <a:xfrm>
            <a:off x="-76200" y="3976532"/>
            <a:ext cx="4648200" cy="830997"/>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Lieden</a:t>
            </a:r>
            <a:r>
              <a:rPr lang="en-US" dirty="0">
                <a:latin typeface="Times New Roman" panose="02020603050405020304" pitchFamily="18" charset="0"/>
                <a:cs typeface="Times New Roman" panose="02020603050405020304" pitchFamily="18" charset="0"/>
              </a:rPr>
              <a:t> the Netherlands</a:t>
            </a:r>
          </a:p>
          <a:p>
            <a:r>
              <a:rPr lang="en-US" dirty="0">
                <a:latin typeface="Times New Roman" panose="02020603050405020304" pitchFamily="18" charset="0"/>
                <a:cs typeface="Times New Roman" panose="02020603050405020304" pitchFamily="18" charset="0"/>
              </a:rPr>
              <a:t>van der Waals place</a:t>
            </a:r>
          </a:p>
        </p:txBody>
      </p:sp>
      <p:pic>
        <p:nvPicPr>
          <p:cNvPr id="10" name="Picture 9">
            <a:extLst>
              <a:ext uri="{FF2B5EF4-FFF2-40B4-BE49-F238E27FC236}">
                <a16:creationId xmlns:a16="http://schemas.microsoft.com/office/drawing/2014/main" id="{AD02981C-CC8D-59E6-0D53-B4C91D331B16}"/>
              </a:ext>
            </a:extLst>
          </p:cNvPr>
          <p:cNvPicPr>
            <a:picLocks noChangeAspect="1"/>
          </p:cNvPicPr>
          <p:nvPr/>
        </p:nvPicPr>
        <p:blipFill>
          <a:blip r:embed="rId5"/>
          <a:stretch>
            <a:fillRect/>
          </a:stretch>
        </p:blipFill>
        <p:spPr>
          <a:xfrm>
            <a:off x="254000" y="803097"/>
            <a:ext cx="3980447" cy="3218234"/>
          </a:xfrm>
          <a:prstGeom prst="rect">
            <a:avLst/>
          </a:prstGeom>
        </p:spPr>
      </p:pic>
      <p:pic>
        <p:nvPicPr>
          <p:cNvPr id="11" name="Picture 10">
            <a:extLst>
              <a:ext uri="{FF2B5EF4-FFF2-40B4-BE49-F238E27FC236}">
                <a16:creationId xmlns:a16="http://schemas.microsoft.com/office/drawing/2014/main" id="{6F86B2C7-071F-6F77-AE44-B4D12F58C653}"/>
              </a:ext>
            </a:extLst>
          </p:cNvPr>
          <p:cNvPicPr>
            <a:picLocks noChangeAspect="1"/>
          </p:cNvPicPr>
          <p:nvPr/>
        </p:nvPicPr>
        <p:blipFill>
          <a:blip r:embed="rId6"/>
          <a:stretch>
            <a:fillRect/>
          </a:stretch>
        </p:blipFill>
        <p:spPr>
          <a:xfrm>
            <a:off x="9203267" y="7437697"/>
            <a:ext cx="3200400" cy="2228204"/>
          </a:xfrm>
          <a:prstGeom prst="rect">
            <a:avLst/>
          </a:prstGeom>
        </p:spPr>
      </p:pic>
    </p:spTree>
    <p:extLst>
      <p:ext uri="{BB962C8B-B14F-4D97-AF65-F5344CB8AC3E}">
        <p14:creationId xmlns:p14="http://schemas.microsoft.com/office/powerpoint/2010/main" val="283413364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34F842C-B133-D64F-AFD3-F4862C38A0C2}" type="slidenum">
              <a:rPr lang="en-US" smtClean="0"/>
              <a:pPr>
                <a:defRPr/>
              </a:pPr>
              <a:t>57</a:t>
            </a:fld>
            <a:endParaRPr lang="en-US"/>
          </a:p>
        </p:txBody>
      </p:sp>
      <p:pic>
        <p:nvPicPr>
          <p:cNvPr id="56422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5012" y="228600"/>
            <a:ext cx="9210675"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3AB19206-E198-8246-B817-50590003F396}"/>
              </a:ext>
            </a:extLst>
          </p:cNvPr>
          <p:cNvPicPr>
            <a:picLocks noChangeAspect="1"/>
          </p:cNvPicPr>
          <p:nvPr/>
        </p:nvPicPr>
        <p:blipFill>
          <a:blip r:embed="rId3"/>
          <a:stretch>
            <a:fillRect/>
          </a:stretch>
        </p:blipFill>
        <p:spPr>
          <a:xfrm>
            <a:off x="6731000" y="5930098"/>
            <a:ext cx="5099564" cy="3550452"/>
          </a:xfrm>
          <a:prstGeom prst="rect">
            <a:avLst/>
          </a:prstGeom>
        </p:spPr>
      </p:pic>
      <p:pic>
        <p:nvPicPr>
          <p:cNvPr id="9" name="Picture 8">
            <a:extLst>
              <a:ext uri="{FF2B5EF4-FFF2-40B4-BE49-F238E27FC236}">
                <a16:creationId xmlns:a16="http://schemas.microsoft.com/office/drawing/2014/main" id="{CFD6FA10-4DFF-0248-B5B9-AB188DA03DEF}"/>
              </a:ext>
            </a:extLst>
          </p:cNvPr>
          <p:cNvPicPr>
            <a:picLocks noChangeAspect="1"/>
          </p:cNvPicPr>
          <p:nvPr/>
        </p:nvPicPr>
        <p:blipFill rotWithShape="1">
          <a:blip r:embed="rId4"/>
          <a:srcRect l="20792" r="18119" b="23472"/>
          <a:stretch/>
        </p:blipFill>
        <p:spPr>
          <a:xfrm>
            <a:off x="1701800" y="5778500"/>
            <a:ext cx="3917950" cy="3975100"/>
          </a:xfrm>
          <a:prstGeom prst="rect">
            <a:avLst/>
          </a:prstGeom>
        </p:spPr>
      </p:pic>
      <p:sp>
        <p:nvSpPr>
          <p:cNvPr id="3" name="TextBox 2">
            <a:extLst>
              <a:ext uri="{FF2B5EF4-FFF2-40B4-BE49-F238E27FC236}">
                <a16:creationId xmlns:a16="http://schemas.microsoft.com/office/drawing/2014/main" id="{EEF4CF46-16EA-9F42-9F69-0D542E660936}"/>
              </a:ext>
            </a:extLst>
          </p:cNvPr>
          <p:cNvSpPr txBox="1"/>
          <p:nvPr/>
        </p:nvSpPr>
        <p:spPr>
          <a:xfrm>
            <a:off x="2616200" y="5257800"/>
            <a:ext cx="2398413"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EOS Calculation</a:t>
            </a:r>
          </a:p>
        </p:txBody>
      </p:sp>
      <p:sp>
        <p:nvSpPr>
          <p:cNvPr id="11" name="TextBox 10">
            <a:extLst>
              <a:ext uri="{FF2B5EF4-FFF2-40B4-BE49-F238E27FC236}">
                <a16:creationId xmlns:a16="http://schemas.microsoft.com/office/drawing/2014/main" id="{B7E5F19B-D363-0340-A90C-66AA1A446642}"/>
              </a:ext>
            </a:extLst>
          </p:cNvPr>
          <p:cNvSpPr txBox="1"/>
          <p:nvPr/>
        </p:nvSpPr>
        <p:spPr>
          <a:xfrm>
            <a:off x="8331200" y="5345951"/>
            <a:ext cx="2193229"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Phase Diagram</a:t>
            </a:r>
          </a:p>
        </p:txBody>
      </p:sp>
      <p:sp>
        <p:nvSpPr>
          <p:cNvPr id="8" name="TextBox 7">
            <a:extLst>
              <a:ext uri="{FF2B5EF4-FFF2-40B4-BE49-F238E27FC236}">
                <a16:creationId xmlns:a16="http://schemas.microsoft.com/office/drawing/2014/main" id="{F4457462-8A98-9D4E-8E82-4DD173B9E610}"/>
              </a:ext>
            </a:extLst>
          </p:cNvPr>
          <p:cNvSpPr txBox="1"/>
          <p:nvPr/>
        </p:nvSpPr>
        <p:spPr>
          <a:xfrm>
            <a:off x="711200" y="3851935"/>
            <a:ext cx="3348417" cy="1200329"/>
          </a:xfrm>
          <a:prstGeom prst="rect">
            <a:avLst/>
          </a:prstGeom>
          <a:noFill/>
        </p:spPr>
        <p:txBody>
          <a:bodyPr wrap="none" rtlCol="0">
            <a:spAutoFit/>
          </a:bodyPr>
          <a:lstStyle/>
          <a:p>
            <a:r>
              <a:rPr lang="en-US" sz="3600" b="1" i="1" dirty="0">
                <a:latin typeface="Times New Roman" panose="02020603050405020304" pitchFamily="18" charset="0"/>
                <a:cs typeface="Times New Roman" panose="02020603050405020304" pitchFamily="18" charset="0"/>
              </a:rPr>
              <a:t>x</a:t>
            </a:r>
            <a:r>
              <a:rPr lang="en-US" sz="3600" b="1" dirty="0">
                <a:latin typeface="Times New Roman" panose="02020603050405020304" pitchFamily="18" charset="0"/>
                <a:cs typeface="Times New Roman" panose="02020603050405020304" pitchFamily="18" charset="0"/>
              </a:rPr>
              <a:t> ~ </a:t>
            </a:r>
            <a:r>
              <a:rPr lang="en-US" sz="3600" b="1" i="1" dirty="0">
                <a:latin typeface="Times New Roman" panose="02020603050405020304" pitchFamily="18" charset="0"/>
                <a:cs typeface="Times New Roman" panose="02020603050405020304" pitchFamily="18" charset="0"/>
              </a:rPr>
              <a:t>B</a:t>
            </a:r>
            <a:r>
              <a:rPr lang="en-US" sz="3600" b="1" dirty="0">
                <a:latin typeface="Times New Roman" panose="02020603050405020304" pitchFamily="18" charset="0"/>
                <a:cs typeface="Times New Roman" panose="02020603050405020304" pitchFamily="18" charset="0"/>
              </a:rPr>
              <a:t>; </a:t>
            </a:r>
            <a:r>
              <a:rPr lang="en-US" sz="3600" b="1" i="1" dirty="0">
                <a:latin typeface="Times New Roman" panose="02020603050405020304" pitchFamily="18" charset="0"/>
                <a:cs typeface="Times New Roman" panose="02020603050405020304" pitchFamily="18" charset="0"/>
              </a:rPr>
              <a:t>y</a:t>
            </a:r>
            <a:r>
              <a:rPr lang="en-US" sz="3600" b="1" dirty="0">
                <a:latin typeface="Times New Roman" panose="02020603050405020304" pitchFamily="18" charset="0"/>
                <a:cs typeface="Times New Roman" panose="02020603050405020304" pitchFamily="18" charset="0"/>
              </a:rPr>
              <a:t> ~ </a:t>
            </a:r>
            <a:r>
              <a:rPr lang="en-US" sz="3600" b="1" i="1" dirty="0">
                <a:latin typeface="Times New Roman" panose="02020603050405020304" pitchFamily="18" charset="0"/>
                <a:cs typeface="Times New Roman" panose="02020603050405020304" pitchFamily="18" charset="0"/>
              </a:rPr>
              <a:t>C</a:t>
            </a:r>
          </a:p>
          <a:p>
            <a:r>
              <a:rPr lang="en-US" sz="3600" b="1" i="1" dirty="0">
                <a:latin typeface="Times New Roman" panose="02020603050405020304" pitchFamily="18" charset="0"/>
                <a:cs typeface="Times New Roman" panose="02020603050405020304" pitchFamily="18" charset="0"/>
              </a:rPr>
              <a:t>B ~ 1/T; </a:t>
            </a:r>
            <a:r>
              <a:rPr lang="en-US" sz="3600" b="1" i="1" dirty="0">
                <a:latin typeface="Symbol" pitchFamily="2" charset="2"/>
                <a:cs typeface="Times New Roman" panose="02020603050405020304" pitchFamily="18" charset="0"/>
              </a:rPr>
              <a:t>a</a:t>
            </a:r>
            <a:r>
              <a:rPr lang="en-US" sz="3600" b="1" i="1" dirty="0">
                <a:latin typeface="Times New Roman" panose="02020603050405020304" pitchFamily="18" charset="0"/>
                <a:cs typeface="Times New Roman" panose="02020603050405020304" pitchFamily="18" charset="0"/>
              </a:rPr>
              <a:t> ~ V</a:t>
            </a:r>
            <a:r>
              <a:rPr lang="en-US" sz="3600" b="1" i="1" baseline="30000" dirty="0">
                <a:latin typeface="Times New Roman" panose="02020603050405020304" pitchFamily="18" charset="0"/>
                <a:cs typeface="Times New Roman" panose="02020603050405020304" pitchFamily="18" charset="0"/>
              </a:rPr>
              <a:t>1/3</a:t>
            </a:r>
          </a:p>
        </p:txBody>
      </p:sp>
    </p:spTree>
    <p:extLst>
      <p:ext uri="{BB962C8B-B14F-4D97-AF65-F5344CB8AC3E}">
        <p14:creationId xmlns:p14="http://schemas.microsoft.com/office/powerpoint/2010/main" val="285584449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34F842C-B133-D64F-AFD3-F4862C38A0C2}" type="slidenum">
              <a:rPr lang="en-US" smtClean="0"/>
              <a:pPr>
                <a:defRPr/>
              </a:pPr>
              <a:t>58</a:t>
            </a:fld>
            <a:endParaRPr lang="en-US"/>
          </a:p>
        </p:txBody>
      </p:sp>
      <p:pic>
        <p:nvPicPr>
          <p:cNvPr id="56422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5012" y="228600"/>
            <a:ext cx="9210675"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EEF4CF46-16EA-9F42-9F69-0D542E660936}"/>
              </a:ext>
            </a:extLst>
          </p:cNvPr>
          <p:cNvSpPr txBox="1"/>
          <p:nvPr/>
        </p:nvSpPr>
        <p:spPr>
          <a:xfrm>
            <a:off x="2235200" y="3657600"/>
            <a:ext cx="2398413"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EOS Calculation</a:t>
            </a:r>
          </a:p>
        </p:txBody>
      </p:sp>
      <p:sp>
        <p:nvSpPr>
          <p:cNvPr id="11" name="TextBox 10">
            <a:extLst>
              <a:ext uri="{FF2B5EF4-FFF2-40B4-BE49-F238E27FC236}">
                <a16:creationId xmlns:a16="http://schemas.microsoft.com/office/drawing/2014/main" id="{B7E5F19B-D363-0340-A90C-66AA1A446642}"/>
              </a:ext>
            </a:extLst>
          </p:cNvPr>
          <p:cNvSpPr txBox="1"/>
          <p:nvPr/>
        </p:nvSpPr>
        <p:spPr>
          <a:xfrm>
            <a:off x="2203450" y="6578252"/>
            <a:ext cx="2193229"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Phase Diagram</a:t>
            </a:r>
          </a:p>
        </p:txBody>
      </p:sp>
      <p:pic>
        <p:nvPicPr>
          <p:cNvPr id="2" name="Picture 1">
            <a:extLst>
              <a:ext uri="{FF2B5EF4-FFF2-40B4-BE49-F238E27FC236}">
                <a16:creationId xmlns:a16="http://schemas.microsoft.com/office/drawing/2014/main" id="{951A218A-A553-274A-8BAD-E06FC68BC92B}"/>
              </a:ext>
            </a:extLst>
          </p:cNvPr>
          <p:cNvPicPr>
            <a:picLocks noChangeAspect="1"/>
          </p:cNvPicPr>
          <p:nvPr/>
        </p:nvPicPr>
        <p:blipFill>
          <a:blip r:embed="rId3"/>
          <a:stretch>
            <a:fillRect/>
          </a:stretch>
        </p:blipFill>
        <p:spPr>
          <a:xfrm>
            <a:off x="5740400" y="5388916"/>
            <a:ext cx="5803408" cy="4250383"/>
          </a:xfrm>
          <a:prstGeom prst="rect">
            <a:avLst/>
          </a:prstGeom>
        </p:spPr>
      </p:pic>
      <p:sp>
        <p:nvSpPr>
          <p:cNvPr id="7" name="TextBox 6">
            <a:extLst>
              <a:ext uri="{FF2B5EF4-FFF2-40B4-BE49-F238E27FC236}">
                <a16:creationId xmlns:a16="http://schemas.microsoft.com/office/drawing/2014/main" id="{85FF741F-BBB2-5040-B444-85D226A8F4DB}"/>
              </a:ext>
            </a:extLst>
          </p:cNvPr>
          <p:cNvSpPr txBox="1"/>
          <p:nvPr/>
        </p:nvSpPr>
        <p:spPr>
          <a:xfrm>
            <a:off x="529241" y="4495800"/>
            <a:ext cx="3348417" cy="1200329"/>
          </a:xfrm>
          <a:prstGeom prst="rect">
            <a:avLst/>
          </a:prstGeom>
          <a:noFill/>
        </p:spPr>
        <p:txBody>
          <a:bodyPr wrap="none" rtlCol="0">
            <a:spAutoFit/>
          </a:bodyPr>
          <a:lstStyle/>
          <a:p>
            <a:r>
              <a:rPr lang="en-US" sz="3600" b="1" i="1" dirty="0">
                <a:latin typeface="Times New Roman" panose="02020603050405020304" pitchFamily="18" charset="0"/>
                <a:cs typeface="Times New Roman" panose="02020603050405020304" pitchFamily="18" charset="0"/>
              </a:rPr>
              <a:t>x</a:t>
            </a:r>
            <a:r>
              <a:rPr lang="en-US" sz="3600" b="1" dirty="0">
                <a:latin typeface="Times New Roman" panose="02020603050405020304" pitchFamily="18" charset="0"/>
                <a:cs typeface="Times New Roman" panose="02020603050405020304" pitchFamily="18" charset="0"/>
              </a:rPr>
              <a:t> ~ </a:t>
            </a:r>
            <a:r>
              <a:rPr lang="en-US" sz="3600" b="1" i="1" dirty="0">
                <a:latin typeface="Times New Roman" panose="02020603050405020304" pitchFamily="18" charset="0"/>
                <a:cs typeface="Times New Roman" panose="02020603050405020304" pitchFamily="18" charset="0"/>
              </a:rPr>
              <a:t>B</a:t>
            </a:r>
            <a:r>
              <a:rPr lang="en-US" sz="3600" b="1" dirty="0">
                <a:latin typeface="Times New Roman" panose="02020603050405020304" pitchFamily="18" charset="0"/>
                <a:cs typeface="Times New Roman" panose="02020603050405020304" pitchFamily="18" charset="0"/>
              </a:rPr>
              <a:t>; </a:t>
            </a:r>
            <a:r>
              <a:rPr lang="en-US" sz="3600" b="1" i="1" dirty="0">
                <a:latin typeface="Times New Roman" panose="02020603050405020304" pitchFamily="18" charset="0"/>
                <a:cs typeface="Times New Roman" panose="02020603050405020304" pitchFamily="18" charset="0"/>
              </a:rPr>
              <a:t>y</a:t>
            </a:r>
            <a:r>
              <a:rPr lang="en-US" sz="3600" b="1" dirty="0">
                <a:latin typeface="Times New Roman" panose="02020603050405020304" pitchFamily="18" charset="0"/>
                <a:cs typeface="Times New Roman" panose="02020603050405020304" pitchFamily="18" charset="0"/>
              </a:rPr>
              <a:t> ~ </a:t>
            </a:r>
            <a:r>
              <a:rPr lang="en-US" sz="3600" b="1" i="1" dirty="0">
                <a:latin typeface="Times New Roman" panose="02020603050405020304" pitchFamily="18" charset="0"/>
                <a:cs typeface="Times New Roman" panose="02020603050405020304" pitchFamily="18" charset="0"/>
              </a:rPr>
              <a:t>C</a:t>
            </a:r>
          </a:p>
          <a:p>
            <a:r>
              <a:rPr lang="en-US" sz="3600" b="1" i="1" dirty="0">
                <a:latin typeface="Times New Roman" panose="02020603050405020304" pitchFamily="18" charset="0"/>
                <a:cs typeface="Times New Roman" panose="02020603050405020304" pitchFamily="18" charset="0"/>
              </a:rPr>
              <a:t>B ~ 1/T; </a:t>
            </a:r>
            <a:r>
              <a:rPr lang="en-US" sz="3600" b="1" i="1" dirty="0">
                <a:latin typeface="Symbol" pitchFamily="2" charset="2"/>
                <a:cs typeface="Times New Roman" panose="02020603050405020304" pitchFamily="18" charset="0"/>
              </a:rPr>
              <a:t>a</a:t>
            </a:r>
            <a:r>
              <a:rPr lang="en-US" sz="3600" b="1" i="1" dirty="0">
                <a:latin typeface="Times New Roman" panose="02020603050405020304" pitchFamily="18" charset="0"/>
                <a:cs typeface="Times New Roman" panose="02020603050405020304" pitchFamily="18" charset="0"/>
              </a:rPr>
              <a:t> ~ V</a:t>
            </a:r>
            <a:r>
              <a:rPr lang="en-US" sz="3600" b="1" i="1" baseline="30000" dirty="0">
                <a:latin typeface="Times New Roman" panose="02020603050405020304" pitchFamily="18" charset="0"/>
                <a:cs typeface="Times New Roman" panose="02020603050405020304" pitchFamily="18" charset="0"/>
              </a:rPr>
              <a:t>1/3</a:t>
            </a:r>
          </a:p>
        </p:txBody>
      </p:sp>
    </p:spTree>
    <p:extLst>
      <p:ext uri="{BB962C8B-B14F-4D97-AF65-F5344CB8AC3E}">
        <p14:creationId xmlns:p14="http://schemas.microsoft.com/office/powerpoint/2010/main" val="163360278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8919FD0-F639-F84F-8426-8F854E2DAC6A}" type="slidenum">
              <a:rPr lang="en-US" smtClean="0"/>
              <a:pPr>
                <a:defRPr/>
              </a:pPr>
              <a:t>59</a:t>
            </a:fld>
            <a:endParaRPr lang="en-US"/>
          </a:p>
        </p:txBody>
      </p:sp>
      <p:pic>
        <p:nvPicPr>
          <p:cNvPr id="56525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2600" y="1219200"/>
            <a:ext cx="12241213"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a:extLst>
              <a:ext uri="{FF2B5EF4-FFF2-40B4-BE49-F238E27FC236}">
                <a16:creationId xmlns:a16="http://schemas.microsoft.com/office/drawing/2014/main" id="{A895F991-A0B5-1D43-9C65-FFDD0B55E713}"/>
              </a:ext>
            </a:extLst>
          </p:cNvPr>
          <p:cNvSpPr txBox="1"/>
          <p:nvPr/>
        </p:nvSpPr>
        <p:spPr>
          <a:xfrm>
            <a:off x="711200" y="7848600"/>
            <a:ext cx="3429000" cy="1200329"/>
          </a:xfrm>
          <a:prstGeom prst="rect">
            <a:avLst/>
          </a:prstGeom>
          <a:noFill/>
        </p:spPr>
        <p:txBody>
          <a:bodyPr wrap="square" rtlCol="0">
            <a:spAutoFit/>
          </a:bodyPr>
          <a:lstStyle/>
          <a:p>
            <a:r>
              <a:rPr lang="en-US" sz="3600" b="1" i="1" dirty="0">
                <a:latin typeface="Times New Roman" panose="02020603050405020304" pitchFamily="18" charset="0"/>
                <a:cs typeface="Times New Roman" panose="02020603050405020304" pitchFamily="18" charset="0"/>
              </a:rPr>
              <a:t>x</a:t>
            </a:r>
            <a:r>
              <a:rPr lang="en-US" sz="3600" b="1" dirty="0">
                <a:latin typeface="Times New Roman" panose="02020603050405020304" pitchFamily="18" charset="0"/>
                <a:cs typeface="Times New Roman" panose="02020603050405020304" pitchFamily="18" charset="0"/>
              </a:rPr>
              <a:t> ~ </a:t>
            </a:r>
            <a:r>
              <a:rPr lang="en-US" sz="3600" b="1" i="1" dirty="0">
                <a:latin typeface="Times New Roman" panose="02020603050405020304" pitchFamily="18" charset="0"/>
                <a:cs typeface="Times New Roman" panose="02020603050405020304" pitchFamily="18" charset="0"/>
              </a:rPr>
              <a:t>B</a:t>
            </a:r>
            <a:r>
              <a:rPr lang="en-US" sz="3600" b="1" dirty="0">
                <a:latin typeface="Times New Roman" panose="02020603050405020304" pitchFamily="18" charset="0"/>
                <a:cs typeface="Times New Roman" panose="02020603050405020304" pitchFamily="18" charset="0"/>
              </a:rPr>
              <a:t>; </a:t>
            </a:r>
            <a:r>
              <a:rPr lang="en-US" sz="3600" b="1" i="1" dirty="0">
                <a:latin typeface="Times New Roman" panose="02020603050405020304" pitchFamily="18" charset="0"/>
                <a:cs typeface="Times New Roman" panose="02020603050405020304" pitchFamily="18" charset="0"/>
              </a:rPr>
              <a:t>y</a:t>
            </a:r>
            <a:r>
              <a:rPr lang="en-US" sz="3600" b="1" dirty="0">
                <a:latin typeface="Times New Roman" panose="02020603050405020304" pitchFamily="18" charset="0"/>
                <a:cs typeface="Times New Roman" panose="02020603050405020304" pitchFamily="18" charset="0"/>
              </a:rPr>
              <a:t> ~ </a:t>
            </a:r>
            <a:r>
              <a:rPr lang="en-US" sz="3600" b="1" i="1" dirty="0">
                <a:latin typeface="Times New Roman" panose="02020603050405020304" pitchFamily="18" charset="0"/>
                <a:cs typeface="Times New Roman" panose="02020603050405020304" pitchFamily="18" charset="0"/>
              </a:rPr>
              <a:t>C</a:t>
            </a:r>
          </a:p>
          <a:p>
            <a:r>
              <a:rPr lang="en-US" sz="3600" b="1" i="1" dirty="0">
                <a:latin typeface="Times New Roman" panose="02020603050405020304" pitchFamily="18" charset="0"/>
                <a:cs typeface="Times New Roman" panose="02020603050405020304" pitchFamily="18" charset="0"/>
              </a:rPr>
              <a:t>B ~ 1/T; </a:t>
            </a:r>
            <a:r>
              <a:rPr lang="en-US" sz="3600" b="1" i="1" dirty="0">
                <a:latin typeface="Symbol" pitchFamily="2" charset="2"/>
                <a:cs typeface="Times New Roman" panose="02020603050405020304" pitchFamily="18" charset="0"/>
              </a:rPr>
              <a:t>a</a:t>
            </a:r>
            <a:r>
              <a:rPr lang="en-US" sz="3600" b="1" i="1" dirty="0">
                <a:latin typeface="Times New Roman" panose="02020603050405020304" pitchFamily="18" charset="0"/>
                <a:cs typeface="Times New Roman" panose="02020603050405020304" pitchFamily="18" charset="0"/>
              </a:rPr>
              <a:t> ~ V</a:t>
            </a:r>
            <a:r>
              <a:rPr lang="en-US" sz="3600" b="1" i="1" baseline="30000" dirty="0">
                <a:latin typeface="Times New Roman" panose="02020603050405020304" pitchFamily="18" charset="0"/>
                <a:cs typeface="Times New Roman" panose="02020603050405020304" pitchFamily="18" charset="0"/>
              </a:rPr>
              <a:t>1/3</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pPr>
              <a:defRPr/>
            </a:pPr>
            <a:fld id="{10A11D1C-3A69-B243-9354-9BBC0E880752}" type="slidenum">
              <a:rPr lang="en-US"/>
              <a:pPr>
                <a:defRPr/>
              </a:pPr>
              <a:t>6</a:t>
            </a:fld>
            <a:endParaRPr lang="en-US" dirty="0"/>
          </a:p>
        </p:txBody>
      </p:sp>
      <p:sp>
        <p:nvSpPr>
          <p:cNvPr id="541698" name="Rectangle 1"/>
          <p:cNvSpPr>
            <a:spLocks/>
          </p:cNvSpPr>
          <p:nvPr/>
        </p:nvSpPr>
        <p:spPr bwMode="auto">
          <a:xfrm>
            <a:off x="3914712" y="838200"/>
            <a:ext cx="493725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3600" b="1" dirty="0">
                <a:solidFill>
                  <a:schemeClr val="tx1"/>
                </a:solidFill>
                <a:latin typeface="Times New Roman" panose="02020603050405020304" pitchFamily="18" charset="0"/>
                <a:ea typeface="ＭＳ Ｐゴシック" charset="0"/>
                <a:cs typeface="Times New Roman" panose="02020603050405020304" pitchFamily="18" charset="0"/>
              </a:rPr>
              <a:t>Long-Range Interactions</a:t>
            </a:r>
          </a:p>
        </p:txBody>
      </p:sp>
      <p:pic>
        <p:nvPicPr>
          <p:cNvPr id="5416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700" y="2687637"/>
            <a:ext cx="2374900" cy="104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41700" name="Rectangle 3"/>
          <p:cNvSpPr>
            <a:spLocks/>
          </p:cNvSpPr>
          <p:nvPr/>
        </p:nvSpPr>
        <p:spPr bwMode="auto">
          <a:xfrm>
            <a:off x="1190342" y="1924605"/>
            <a:ext cx="4569392"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dirty="0" err="1">
                <a:solidFill>
                  <a:schemeClr val="tx1"/>
                </a:solidFill>
                <a:latin typeface="Times New Roman" panose="02020603050405020304" pitchFamily="18" charset="0"/>
                <a:ea typeface="ＭＳ Ｐゴシック" charset="0"/>
                <a:cs typeface="Times New Roman" panose="02020603050405020304" pitchFamily="18" charset="0"/>
              </a:rPr>
              <a:t>Boltzman</a:t>
            </a:r>
            <a:r>
              <a:rPr lang="en-US" dirty="0">
                <a:solidFill>
                  <a:schemeClr val="tx1"/>
                </a:solidFill>
                <a:latin typeface="Times New Roman" panose="02020603050405020304" pitchFamily="18" charset="0"/>
                <a:ea typeface="ＭＳ Ｐゴシック" charset="0"/>
                <a:cs typeface="Times New Roman" panose="02020603050405020304" pitchFamily="18" charset="0"/>
              </a:rPr>
              <a:t> Probability</a:t>
            </a:r>
          </a:p>
          <a:p>
            <a:r>
              <a:rPr lang="en-US" dirty="0">
                <a:solidFill>
                  <a:schemeClr val="tx1"/>
                </a:solidFill>
                <a:latin typeface="Times New Roman" panose="02020603050405020304" pitchFamily="18" charset="0"/>
                <a:ea typeface="ＭＳ Ｐゴシック" charset="0"/>
                <a:cs typeface="Times New Roman" panose="02020603050405020304" pitchFamily="18" charset="0"/>
              </a:rPr>
              <a:t>For a Thermally Equilibrated System</a:t>
            </a:r>
          </a:p>
        </p:txBody>
      </p:sp>
      <p:pic>
        <p:nvPicPr>
          <p:cNvPr id="54170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0" y="2763837"/>
            <a:ext cx="2798763" cy="96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41702" name="Rectangle 5"/>
          <p:cNvSpPr>
            <a:spLocks/>
          </p:cNvSpPr>
          <p:nvPr/>
        </p:nvSpPr>
        <p:spPr bwMode="auto">
          <a:xfrm>
            <a:off x="6900205" y="1924605"/>
            <a:ext cx="4732065"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Times New Roman" panose="02020603050405020304" pitchFamily="18" charset="0"/>
                <a:ea typeface="ＭＳ Ｐゴシック" charset="0"/>
                <a:cs typeface="Times New Roman" panose="02020603050405020304" pitchFamily="18" charset="0"/>
              </a:rPr>
              <a:t>Gaussian Probability</a:t>
            </a:r>
          </a:p>
          <a:p>
            <a:r>
              <a:rPr lang="en-US" dirty="0">
                <a:solidFill>
                  <a:schemeClr val="tx1"/>
                </a:solidFill>
                <a:latin typeface="Times New Roman" panose="02020603050405020304" pitchFamily="18" charset="0"/>
                <a:ea typeface="ＭＳ Ｐゴシック" charset="0"/>
                <a:cs typeface="Times New Roman" panose="02020603050405020304" pitchFamily="18" charset="0"/>
              </a:rPr>
              <a:t>For a Chain of End-to-End Distance R</a:t>
            </a:r>
          </a:p>
        </p:txBody>
      </p:sp>
      <p:sp>
        <p:nvSpPr>
          <p:cNvPr id="541703" name="Rectangle 6"/>
          <p:cNvSpPr>
            <a:spLocks/>
          </p:cNvSpPr>
          <p:nvPr/>
        </p:nvSpPr>
        <p:spPr bwMode="auto">
          <a:xfrm>
            <a:off x="1100321" y="4179371"/>
            <a:ext cx="1056603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Times New Roman" panose="02020603050405020304" pitchFamily="18" charset="0"/>
                <a:ea typeface="ＭＳ Ｐゴシック" charset="0"/>
                <a:cs typeface="Times New Roman" panose="02020603050405020304" pitchFamily="18" charset="0"/>
              </a:rPr>
              <a:t>By Comparison, The Energy to stretch a Thermally Equilibrated Chain Can be Written</a:t>
            </a:r>
          </a:p>
        </p:txBody>
      </p:sp>
      <p:pic>
        <p:nvPicPr>
          <p:cNvPr id="54170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808537"/>
            <a:ext cx="1793875"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41705" name="Rectangle 8"/>
          <p:cNvSpPr>
            <a:spLocks/>
          </p:cNvSpPr>
          <p:nvPr/>
        </p:nvSpPr>
        <p:spPr bwMode="auto">
          <a:xfrm>
            <a:off x="1934172" y="5995471"/>
            <a:ext cx="889833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Times New Roman" panose="02020603050405020304" pitchFamily="18" charset="0"/>
                <a:ea typeface="ＭＳ Ｐゴシック" charset="0"/>
                <a:cs typeface="Times New Roman" panose="02020603050405020304" pitchFamily="18" charset="0"/>
              </a:rPr>
              <a:t>For a Chain with Long-Range Interactions There is and Additional Term</a:t>
            </a:r>
          </a:p>
        </p:txBody>
      </p:sp>
      <p:pic>
        <p:nvPicPr>
          <p:cNvPr id="54170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2700" y="6396037"/>
            <a:ext cx="51181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41707" name="Rectangle 10"/>
          <p:cNvSpPr>
            <a:spLocks/>
          </p:cNvSpPr>
          <p:nvPr/>
        </p:nvSpPr>
        <p:spPr bwMode="auto">
          <a:xfrm>
            <a:off x="6296461" y="7494071"/>
            <a:ext cx="40235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latin typeface="Times New Roman" panose="02020603050405020304" pitchFamily="18" charset="0"/>
                <a:ea typeface="ＭＳ Ｐゴシック" charset="0"/>
                <a:cs typeface="Times New Roman" panose="02020603050405020304" pitchFamily="18" charset="0"/>
              </a:rPr>
              <a:t>So,</a:t>
            </a:r>
          </a:p>
        </p:txBody>
      </p:sp>
      <p:pic>
        <p:nvPicPr>
          <p:cNvPr id="541708"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0800" y="8047037"/>
            <a:ext cx="2286000"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41709"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01300" y="7894637"/>
            <a:ext cx="1790700"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41710" name="Rectangle 14"/>
          <p:cNvSpPr>
            <a:spLocks/>
          </p:cNvSpPr>
          <p:nvPr/>
        </p:nvSpPr>
        <p:spPr bwMode="auto">
          <a:xfrm>
            <a:off x="4456078" y="8160305"/>
            <a:ext cx="461652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latin typeface="Times New Roman" panose="02020603050405020304" pitchFamily="18" charset="0"/>
                <a:ea typeface="ＭＳ Ｐゴシック" charset="0"/>
                <a:cs typeface="Times New Roman" panose="02020603050405020304" pitchFamily="18" charset="0"/>
              </a:rPr>
              <a:t>Flory-Krigbaum Theory</a:t>
            </a:r>
          </a:p>
          <a:p>
            <a:r>
              <a:rPr lang="en-US">
                <a:solidFill>
                  <a:schemeClr val="tx1"/>
                </a:solidFill>
                <a:latin typeface="Times New Roman" panose="02020603050405020304" pitchFamily="18" charset="0"/>
                <a:ea typeface="ＭＳ Ｐゴシック" charset="0"/>
                <a:cs typeface="Times New Roman" panose="02020603050405020304" pitchFamily="18" charset="0"/>
              </a:rPr>
              <a:t>Result is called a Self-Avoiding Walk</a:t>
            </a:r>
          </a:p>
        </p:txBody>
      </p:sp>
      <p:sp>
        <p:nvSpPr>
          <p:cNvPr id="541711" name="Rectangle 15"/>
          <p:cNvSpPr>
            <a:spLocks/>
          </p:cNvSpPr>
          <p:nvPr/>
        </p:nvSpPr>
        <p:spPr bwMode="auto">
          <a:xfrm>
            <a:off x="1817677" y="205601"/>
            <a:ext cx="9588522"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3600" b="1" dirty="0">
                <a:solidFill>
                  <a:schemeClr val="tx1"/>
                </a:solidFill>
                <a:latin typeface="Times New Roman" panose="02020603050405020304" pitchFamily="18" charset="0"/>
                <a:ea typeface="ＭＳ Ｐゴシック" charset="0"/>
                <a:cs typeface="Times New Roman" panose="02020603050405020304" pitchFamily="18" charset="0"/>
              </a:rPr>
              <a:t>The Secondary Structure for Synthetic Polymers</a:t>
            </a:r>
          </a:p>
        </p:txBody>
      </p:sp>
      <p:sp>
        <p:nvSpPr>
          <p:cNvPr id="541712" name="TextBox 1"/>
          <p:cNvSpPr txBox="1">
            <a:spLocks noChangeArrowheads="1"/>
          </p:cNvSpPr>
          <p:nvPr/>
        </p:nvSpPr>
        <p:spPr bwMode="auto">
          <a:xfrm>
            <a:off x="4216400" y="6992937"/>
            <a:ext cx="13890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1400" dirty="0">
                <a:latin typeface="Times New Roman" panose="02020603050405020304" pitchFamily="18" charset="0"/>
                <a:cs typeface="Times New Roman" panose="02020603050405020304" pitchFamily="18" charset="0"/>
              </a:rPr>
              <a:t>Number of pairs</a:t>
            </a:r>
          </a:p>
        </p:txBody>
      </p:sp>
      <p:graphicFrame>
        <p:nvGraphicFramePr>
          <p:cNvPr id="541713" name="Object 2"/>
          <p:cNvGraphicFramePr>
            <a:graphicFrameLocks noChangeAspect="1"/>
          </p:cNvGraphicFramePr>
          <p:nvPr>
            <p:extLst>
              <p:ext uri="{D42A27DB-BD31-4B8C-83A1-F6EECF244321}">
                <p14:modId xmlns:p14="http://schemas.microsoft.com/office/powerpoint/2010/main" val="3081069595"/>
              </p:ext>
            </p:extLst>
          </p:nvPr>
        </p:nvGraphicFramePr>
        <p:xfrm>
          <a:off x="4700587" y="7373937"/>
          <a:ext cx="533400" cy="406400"/>
        </p:xfrm>
        <a:graphic>
          <a:graphicData uri="http://schemas.openxmlformats.org/presentationml/2006/ole">
            <mc:AlternateContent xmlns:mc="http://schemas.openxmlformats.org/markup-compatibility/2006">
              <mc:Choice xmlns:v="urn:schemas-microsoft-com:vml" Requires="v">
                <p:oleObj name="Equation" r:id="rId8" imgW="533400" imgH="406400" progId="Equation.3">
                  <p:embed/>
                </p:oleObj>
              </mc:Choice>
              <mc:Fallback>
                <p:oleObj name="Equation" r:id="rId8" imgW="533400" imgH="406400" progId="Equation.3">
                  <p:embed/>
                  <p:pic>
                    <p:nvPicPr>
                      <p:cNvPr id="541713"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0587" y="7373937"/>
                        <a:ext cx="533400"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2" name="Picture 1">
            <a:extLst>
              <a:ext uri="{FF2B5EF4-FFF2-40B4-BE49-F238E27FC236}">
                <a16:creationId xmlns:a16="http://schemas.microsoft.com/office/drawing/2014/main" id="{E3D02A63-D528-8193-D4AB-CD0390E15C8C}"/>
              </a:ext>
            </a:extLst>
          </p:cNvPr>
          <p:cNvPicPr>
            <a:picLocks noChangeAspect="1"/>
          </p:cNvPicPr>
          <p:nvPr/>
        </p:nvPicPr>
        <p:blipFill>
          <a:blip r:embed="rId10"/>
          <a:stretch>
            <a:fillRect/>
          </a:stretch>
        </p:blipFill>
        <p:spPr>
          <a:xfrm>
            <a:off x="6724051" y="7124593"/>
            <a:ext cx="2171700" cy="498687"/>
          </a:xfrm>
          <a:prstGeom prst="rect">
            <a:avLst/>
          </a:prstGeom>
        </p:spPr>
      </p:pic>
    </p:spTree>
    <p:extLst>
      <p:ext uri="{BB962C8B-B14F-4D97-AF65-F5344CB8AC3E}">
        <p14:creationId xmlns:p14="http://schemas.microsoft.com/office/powerpoint/2010/main" val="2146710655"/>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8CE65B-E3B4-4B45-9B30-0ECACB5FC402}" type="slidenum">
              <a:rPr lang="en-US" smtClean="0"/>
              <a:pPr>
                <a:defRPr/>
              </a:pPr>
              <a:t>60</a:t>
            </a:fld>
            <a:endParaRPr lang="en-US"/>
          </a:p>
        </p:txBody>
      </p:sp>
      <p:pic>
        <p:nvPicPr>
          <p:cNvPr id="56627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9800" y="762000"/>
            <a:ext cx="10969625"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6275" name="Rectangle 2"/>
          <p:cNvSpPr>
            <a:spLocks noChangeArrowheads="1"/>
          </p:cNvSpPr>
          <p:nvPr/>
        </p:nvSpPr>
        <p:spPr bwMode="auto">
          <a:xfrm>
            <a:off x="635000" y="7010400"/>
            <a:ext cx="119634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r>
              <a:rPr lang="en-US" dirty="0">
                <a:latin typeface="Times New Roman" panose="02020603050405020304" pitchFamily="18" charset="0"/>
                <a:cs typeface="Times New Roman" panose="02020603050405020304" pitchFamily="18" charset="0"/>
              </a:rPr>
              <a:t>Generally, it is known that this transition can be either </a:t>
            </a:r>
            <a:r>
              <a:rPr lang="en-US" b="1" i="1" dirty="0">
                <a:latin typeface="Times New Roman" panose="02020603050405020304" pitchFamily="18" charset="0"/>
                <a:cs typeface="Times New Roman" panose="02020603050405020304" pitchFamily="18" charset="0"/>
              </a:rPr>
              <a:t>first-order</a:t>
            </a:r>
            <a:r>
              <a:rPr lang="en-US" dirty="0">
                <a:latin typeface="Times New Roman" panose="02020603050405020304" pitchFamily="18" charset="0"/>
                <a:cs typeface="Times New Roman" panose="02020603050405020304" pitchFamily="18" charset="0"/>
              </a:rPr>
              <a:t> for </a:t>
            </a:r>
          </a:p>
          <a:p>
            <a:pPr algn="l"/>
            <a:r>
              <a:rPr lang="en-US" dirty="0">
                <a:latin typeface="Times New Roman" panose="02020603050405020304" pitchFamily="18" charset="0"/>
                <a:cs typeface="Times New Roman" panose="02020603050405020304" pitchFamily="18" charset="0"/>
              </a:rPr>
              <a:t>biopolymers such as protein folding, or </a:t>
            </a:r>
            <a:r>
              <a:rPr lang="en-US" b="1" i="1" dirty="0">
                <a:latin typeface="Times New Roman" panose="02020603050405020304" pitchFamily="18" charset="0"/>
                <a:cs typeface="Times New Roman" panose="02020603050405020304" pitchFamily="18" charset="0"/>
              </a:rPr>
              <a:t>second-order</a:t>
            </a:r>
            <a:r>
              <a:rPr lang="en-US" dirty="0">
                <a:latin typeface="Times New Roman" panose="02020603050405020304" pitchFamily="18" charset="0"/>
                <a:cs typeface="Times New Roman" panose="02020603050405020304" pitchFamily="18" charset="0"/>
              </a:rPr>
              <a:t> for synthetic polymers.</a:t>
            </a:r>
          </a:p>
          <a:p>
            <a:pPr algn="l"/>
            <a:r>
              <a:rPr lang="en-US" dirty="0">
                <a:latin typeface="Times New Roman" panose="02020603050405020304" pitchFamily="18" charset="0"/>
                <a:cs typeface="Times New Roman" panose="02020603050405020304" pitchFamily="18" charset="0"/>
              </a:rPr>
              <a:t>First order means that the first derivative of the free energy is not continuous, i.e. a jump in </a:t>
            </a:r>
          </a:p>
          <a:p>
            <a:pPr algn="l"/>
            <a:r>
              <a:rPr lang="en-US" dirty="0">
                <a:latin typeface="Times New Roman" panose="02020603050405020304" pitchFamily="18" charset="0"/>
                <a:cs typeface="Times New Roman" panose="02020603050405020304" pitchFamily="18" charset="0"/>
              </a:rPr>
              <a:t>Free energy at a discrete transition temperature, such as a melting point.</a:t>
            </a:r>
          </a:p>
        </p:txBody>
      </p:sp>
      <p:sp>
        <p:nvSpPr>
          <p:cNvPr id="5" name="TextBox 4">
            <a:extLst>
              <a:ext uri="{FF2B5EF4-FFF2-40B4-BE49-F238E27FC236}">
                <a16:creationId xmlns:a16="http://schemas.microsoft.com/office/drawing/2014/main" id="{70D94C45-B185-2544-B6C3-E353A0F0974C}"/>
              </a:ext>
            </a:extLst>
          </p:cNvPr>
          <p:cNvSpPr txBox="1"/>
          <p:nvPr/>
        </p:nvSpPr>
        <p:spPr>
          <a:xfrm>
            <a:off x="9249983" y="0"/>
            <a:ext cx="3348417" cy="1200329"/>
          </a:xfrm>
          <a:prstGeom prst="rect">
            <a:avLst/>
          </a:prstGeom>
          <a:noFill/>
        </p:spPr>
        <p:txBody>
          <a:bodyPr wrap="none" rtlCol="0">
            <a:spAutoFit/>
          </a:bodyPr>
          <a:lstStyle/>
          <a:p>
            <a:r>
              <a:rPr lang="en-US" sz="3600" b="1" i="1" dirty="0">
                <a:latin typeface="Times New Roman" panose="02020603050405020304" pitchFamily="18" charset="0"/>
                <a:cs typeface="Times New Roman" panose="02020603050405020304" pitchFamily="18" charset="0"/>
              </a:rPr>
              <a:t>x</a:t>
            </a:r>
            <a:r>
              <a:rPr lang="en-US" sz="3600" b="1" dirty="0">
                <a:latin typeface="Times New Roman" panose="02020603050405020304" pitchFamily="18" charset="0"/>
                <a:cs typeface="Times New Roman" panose="02020603050405020304" pitchFamily="18" charset="0"/>
              </a:rPr>
              <a:t> ~ </a:t>
            </a:r>
            <a:r>
              <a:rPr lang="en-US" sz="3600" b="1" i="1" dirty="0">
                <a:latin typeface="Times New Roman" panose="02020603050405020304" pitchFamily="18" charset="0"/>
                <a:cs typeface="Times New Roman" panose="02020603050405020304" pitchFamily="18" charset="0"/>
              </a:rPr>
              <a:t>B</a:t>
            </a:r>
            <a:r>
              <a:rPr lang="en-US" sz="3600" b="1" dirty="0">
                <a:latin typeface="Times New Roman" panose="02020603050405020304" pitchFamily="18" charset="0"/>
                <a:cs typeface="Times New Roman" panose="02020603050405020304" pitchFamily="18" charset="0"/>
              </a:rPr>
              <a:t>; </a:t>
            </a:r>
            <a:r>
              <a:rPr lang="en-US" sz="3600" b="1" i="1" dirty="0">
                <a:latin typeface="Times New Roman" panose="02020603050405020304" pitchFamily="18" charset="0"/>
                <a:cs typeface="Times New Roman" panose="02020603050405020304" pitchFamily="18" charset="0"/>
              </a:rPr>
              <a:t>y</a:t>
            </a:r>
            <a:r>
              <a:rPr lang="en-US" sz="3600" b="1" dirty="0">
                <a:latin typeface="Times New Roman" panose="02020603050405020304" pitchFamily="18" charset="0"/>
                <a:cs typeface="Times New Roman" panose="02020603050405020304" pitchFamily="18" charset="0"/>
              </a:rPr>
              <a:t> ~ </a:t>
            </a:r>
            <a:r>
              <a:rPr lang="en-US" sz="3600" b="1" i="1" dirty="0">
                <a:latin typeface="Times New Roman" panose="02020603050405020304" pitchFamily="18" charset="0"/>
                <a:cs typeface="Times New Roman" panose="02020603050405020304" pitchFamily="18" charset="0"/>
              </a:rPr>
              <a:t>C</a:t>
            </a:r>
          </a:p>
          <a:p>
            <a:r>
              <a:rPr lang="en-US" sz="3600" b="1" i="1" dirty="0">
                <a:latin typeface="Times New Roman" panose="02020603050405020304" pitchFamily="18" charset="0"/>
                <a:cs typeface="Times New Roman" panose="02020603050405020304" pitchFamily="18" charset="0"/>
              </a:rPr>
              <a:t>B ~ 1/T; </a:t>
            </a:r>
            <a:r>
              <a:rPr lang="en-US" sz="3600" b="1" i="1" dirty="0">
                <a:latin typeface="Symbol" pitchFamily="2" charset="2"/>
                <a:cs typeface="Times New Roman" panose="02020603050405020304" pitchFamily="18" charset="0"/>
              </a:rPr>
              <a:t>a</a:t>
            </a:r>
            <a:r>
              <a:rPr lang="en-US" sz="3600" b="1" i="1" dirty="0">
                <a:latin typeface="Times New Roman" panose="02020603050405020304" pitchFamily="18" charset="0"/>
                <a:cs typeface="Times New Roman" panose="02020603050405020304" pitchFamily="18" charset="0"/>
              </a:rPr>
              <a:t> ~ V</a:t>
            </a:r>
            <a:r>
              <a:rPr lang="en-US" sz="3600" b="1" i="1" baseline="30000" dirty="0">
                <a:latin typeface="Times New Roman" panose="02020603050405020304" pitchFamily="18" charset="0"/>
                <a:cs typeface="Times New Roman" panose="02020603050405020304" pitchFamily="18" charset="0"/>
              </a:rPr>
              <a:t>1/3</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8CE65B-E3B4-4B45-9B30-0ECACB5FC402}" type="slidenum">
              <a:rPr lang="en-US" smtClean="0"/>
              <a:pPr>
                <a:defRPr/>
              </a:pPr>
              <a:t>61</a:t>
            </a:fld>
            <a:endParaRPr lang="en-US"/>
          </a:p>
        </p:txBody>
      </p:sp>
      <p:pic>
        <p:nvPicPr>
          <p:cNvPr id="56627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9800" y="762000"/>
            <a:ext cx="10969625"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6275" name="Rectangle 2"/>
          <p:cNvSpPr>
            <a:spLocks noChangeArrowheads="1"/>
          </p:cNvSpPr>
          <p:nvPr/>
        </p:nvSpPr>
        <p:spPr bwMode="auto">
          <a:xfrm>
            <a:off x="635000" y="7010400"/>
            <a:ext cx="1196340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l"/>
            <a:r>
              <a:rPr lang="en-US" dirty="0">
                <a:latin typeface="Times New Roman" panose="02020603050405020304" pitchFamily="18" charset="0"/>
                <a:cs typeface="Times New Roman" panose="02020603050405020304" pitchFamily="18" charset="0"/>
              </a:rPr>
              <a:t>Generally, it is known that this transition can be either </a:t>
            </a:r>
            <a:r>
              <a:rPr lang="en-US" b="1" i="1" dirty="0">
                <a:latin typeface="Times New Roman" panose="02020603050405020304" pitchFamily="18" charset="0"/>
                <a:cs typeface="Times New Roman" panose="02020603050405020304" pitchFamily="18" charset="0"/>
              </a:rPr>
              <a:t>first-order</a:t>
            </a:r>
            <a:r>
              <a:rPr lang="en-US" dirty="0">
                <a:latin typeface="Times New Roman" panose="02020603050405020304" pitchFamily="18" charset="0"/>
                <a:cs typeface="Times New Roman" panose="02020603050405020304" pitchFamily="18" charset="0"/>
              </a:rPr>
              <a:t> for </a:t>
            </a:r>
          </a:p>
          <a:p>
            <a:pPr algn="l"/>
            <a:r>
              <a:rPr lang="en-US" dirty="0">
                <a:latin typeface="Times New Roman" panose="02020603050405020304" pitchFamily="18" charset="0"/>
                <a:cs typeface="Times New Roman" panose="02020603050405020304" pitchFamily="18" charset="0"/>
              </a:rPr>
              <a:t>biopolymers such as protein folding, or </a:t>
            </a:r>
            <a:r>
              <a:rPr lang="en-US" b="1" i="1" dirty="0">
                <a:latin typeface="Times New Roman" panose="02020603050405020304" pitchFamily="18" charset="0"/>
                <a:cs typeface="Times New Roman" panose="02020603050405020304" pitchFamily="18" charset="0"/>
              </a:rPr>
              <a:t>second-order</a:t>
            </a:r>
            <a:r>
              <a:rPr lang="en-US" dirty="0">
                <a:latin typeface="Times New Roman" panose="02020603050405020304" pitchFamily="18" charset="0"/>
                <a:cs typeface="Times New Roman" panose="02020603050405020304" pitchFamily="18" charset="0"/>
              </a:rPr>
              <a:t> for synthetic polymers.</a:t>
            </a:r>
          </a:p>
          <a:p>
            <a:pPr algn="l"/>
            <a:r>
              <a:rPr lang="en-US" dirty="0">
                <a:latin typeface="Times New Roman" panose="02020603050405020304" pitchFamily="18" charset="0"/>
                <a:cs typeface="Times New Roman" panose="02020603050405020304" pitchFamily="18" charset="0"/>
              </a:rPr>
              <a:t>First order means that the first derivative of the free energy is not continuous, i.e. a jump in </a:t>
            </a:r>
          </a:p>
          <a:p>
            <a:pPr algn="l"/>
            <a:r>
              <a:rPr lang="en-US" dirty="0">
                <a:latin typeface="Times New Roman" panose="02020603050405020304" pitchFamily="18" charset="0"/>
                <a:cs typeface="Times New Roman" panose="02020603050405020304" pitchFamily="18" charset="0"/>
              </a:rPr>
              <a:t>Free energy at a discrete transition temperature, such as a melting point.</a:t>
            </a:r>
          </a:p>
        </p:txBody>
      </p:sp>
      <p:sp>
        <p:nvSpPr>
          <p:cNvPr id="5" name="TextBox 4">
            <a:extLst>
              <a:ext uri="{FF2B5EF4-FFF2-40B4-BE49-F238E27FC236}">
                <a16:creationId xmlns:a16="http://schemas.microsoft.com/office/drawing/2014/main" id="{70D94C45-B185-2544-B6C3-E353A0F0974C}"/>
              </a:ext>
            </a:extLst>
          </p:cNvPr>
          <p:cNvSpPr txBox="1"/>
          <p:nvPr/>
        </p:nvSpPr>
        <p:spPr>
          <a:xfrm>
            <a:off x="9249983" y="0"/>
            <a:ext cx="3348417" cy="1200329"/>
          </a:xfrm>
          <a:prstGeom prst="rect">
            <a:avLst/>
          </a:prstGeom>
          <a:noFill/>
        </p:spPr>
        <p:txBody>
          <a:bodyPr wrap="none" rtlCol="0">
            <a:spAutoFit/>
          </a:bodyPr>
          <a:lstStyle/>
          <a:p>
            <a:r>
              <a:rPr lang="en-US" sz="3600" b="1" i="1" dirty="0">
                <a:latin typeface="Times New Roman" panose="02020603050405020304" pitchFamily="18" charset="0"/>
                <a:cs typeface="Times New Roman" panose="02020603050405020304" pitchFamily="18" charset="0"/>
              </a:rPr>
              <a:t>x</a:t>
            </a:r>
            <a:r>
              <a:rPr lang="en-US" sz="3600" b="1" dirty="0">
                <a:latin typeface="Times New Roman" panose="02020603050405020304" pitchFamily="18" charset="0"/>
                <a:cs typeface="Times New Roman" panose="02020603050405020304" pitchFamily="18" charset="0"/>
              </a:rPr>
              <a:t> ~ </a:t>
            </a:r>
            <a:r>
              <a:rPr lang="en-US" sz="3600" b="1" i="1" dirty="0">
                <a:latin typeface="Times New Roman" panose="02020603050405020304" pitchFamily="18" charset="0"/>
                <a:cs typeface="Times New Roman" panose="02020603050405020304" pitchFamily="18" charset="0"/>
              </a:rPr>
              <a:t>B</a:t>
            </a:r>
            <a:r>
              <a:rPr lang="en-US" sz="3600" b="1" dirty="0">
                <a:latin typeface="Times New Roman" panose="02020603050405020304" pitchFamily="18" charset="0"/>
                <a:cs typeface="Times New Roman" panose="02020603050405020304" pitchFamily="18" charset="0"/>
              </a:rPr>
              <a:t>; </a:t>
            </a:r>
            <a:r>
              <a:rPr lang="en-US" sz="3600" b="1" i="1" dirty="0">
                <a:latin typeface="Times New Roman" panose="02020603050405020304" pitchFamily="18" charset="0"/>
                <a:cs typeface="Times New Roman" panose="02020603050405020304" pitchFamily="18" charset="0"/>
              </a:rPr>
              <a:t>y</a:t>
            </a:r>
            <a:r>
              <a:rPr lang="en-US" sz="3600" b="1" dirty="0">
                <a:latin typeface="Times New Roman" panose="02020603050405020304" pitchFamily="18" charset="0"/>
                <a:cs typeface="Times New Roman" panose="02020603050405020304" pitchFamily="18" charset="0"/>
              </a:rPr>
              <a:t> ~ </a:t>
            </a:r>
            <a:r>
              <a:rPr lang="en-US" sz="3600" b="1" i="1" dirty="0">
                <a:latin typeface="Times New Roman" panose="02020603050405020304" pitchFamily="18" charset="0"/>
                <a:cs typeface="Times New Roman" panose="02020603050405020304" pitchFamily="18" charset="0"/>
              </a:rPr>
              <a:t>C</a:t>
            </a:r>
          </a:p>
          <a:p>
            <a:r>
              <a:rPr lang="en-US" sz="3600" b="1" i="1" dirty="0">
                <a:latin typeface="Times New Roman" panose="02020603050405020304" pitchFamily="18" charset="0"/>
                <a:cs typeface="Times New Roman" panose="02020603050405020304" pitchFamily="18" charset="0"/>
              </a:rPr>
              <a:t>B ~ 1/T; </a:t>
            </a:r>
            <a:r>
              <a:rPr lang="en-US" sz="3600" b="1" i="1" dirty="0">
                <a:latin typeface="Symbol" pitchFamily="2" charset="2"/>
                <a:cs typeface="Times New Roman" panose="02020603050405020304" pitchFamily="18" charset="0"/>
              </a:rPr>
              <a:t>a</a:t>
            </a:r>
            <a:r>
              <a:rPr lang="en-US" sz="3600" b="1" i="1" dirty="0">
                <a:latin typeface="Times New Roman" panose="02020603050405020304" pitchFamily="18" charset="0"/>
                <a:cs typeface="Times New Roman" panose="02020603050405020304" pitchFamily="18" charset="0"/>
              </a:rPr>
              <a:t> ~ V</a:t>
            </a:r>
            <a:r>
              <a:rPr lang="en-US" sz="3600" b="1" i="1" baseline="30000" dirty="0">
                <a:latin typeface="Times New Roman" panose="02020603050405020304" pitchFamily="18" charset="0"/>
                <a:cs typeface="Times New Roman" panose="02020603050405020304" pitchFamily="18" charset="0"/>
              </a:rPr>
              <a:t>1/3</a:t>
            </a:r>
          </a:p>
        </p:txBody>
      </p:sp>
      <p:sp>
        <p:nvSpPr>
          <p:cNvPr id="2" name="TextBox 1">
            <a:extLst>
              <a:ext uri="{FF2B5EF4-FFF2-40B4-BE49-F238E27FC236}">
                <a16:creationId xmlns:a16="http://schemas.microsoft.com/office/drawing/2014/main" id="{99421349-BC53-D8EB-EF2A-D0FABC34430E}"/>
              </a:ext>
            </a:extLst>
          </p:cNvPr>
          <p:cNvSpPr txBox="1"/>
          <p:nvPr/>
        </p:nvSpPr>
        <p:spPr>
          <a:xfrm>
            <a:off x="8160489" y="4191000"/>
            <a:ext cx="2772169" cy="830997"/>
          </a:xfrm>
          <a:prstGeom prst="rect">
            <a:avLst/>
          </a:prstGeom>
          <a:noFill/>
        </p:spPr>
        <p:txBody>
          <a:bodyPr wrap="none" rtlCol="0">
            <a:spAutoFit/>
          </a:bodyPr>
          <a:lstStyle/>
          <a:p>
            <a:r>
              <a:rPr lang="en-US" dirty="0">
                <a:solidFill>
                  <a:srgbClr val="FF0000"/>
                </a:solidFill>
                <a:highlight>
                  <a:srgbClr val="FFFF00"/>
                </a:highlight>
                <a:latin typeface="Times New Roman" panose="02020603050405020304" pitchFamily="18" charset="0"/>
                <a:cs typeface="Times New Roman" panose="02020603050405020304" pitchFamily="18" charset="0"/>
              </a:rPr>
              <a:t>First-Order </a:t>
            </a:r>
          </a:p>
          <a:p>
            <a:r>
              <a:rPr lang="en-US" dirty="0">
                <a:solidFill>
                  <a:srgbClr val="FF0000"/>
                </a:solidFill>
                <a:highlight>
                  <a:srgbClr val="FFFF00"/>
                </a:highlight>
                <a:latin typeface="Times New Roman" panose="02020603050405020304" pitchFamily="18" charset="0"/>
                <a:cs typeface="Times New Roman" panose="02020603050405020304" pitchFamily="18" charset="0"/>
              </a:rPr>
              <a:t>Discrete change in </a:t>
            </a:r>
            <a:r>
              <a:rPr lang="en-US" i="1" dirty="0">
                <a:solidFill>
                  <a:srgbClr val="FF0000"/>
                </a:solidFill>
                <a:highlight>
                  <a:srgbClr val="FFFF00"/>
                </a:highlight>
                <a:latin typeface="Symbol" pitchFamily="2" charset="2"/>
              </a:rPr>
              <a:t>a</a:t>
            </a:r>
          </a:p>
        </p:txBody>
      </p:sp>
      <p:sp>
        <p:nvSpPr>
          <p:cNvPr id="3" name="TextBox 2">
            <a:extLst>
              <a:ext uri="{FF2B5EF4-FFF2-40B4-BE49-F238E27FC236}">
                <a16:creationId xmlns:a16="http://schemas.microsoft.com/office/drawing/2014/main" id="{B6ABAFF8-FCBF-49FD-EAB5-02779BD06238}"/>
              </a:ext>
            </a:extLst>
          </p:cNvPr>
          <p:cNvSpPr txBox="1"/>
          <p:nvPr/>
        </p:nvSpPr>
        <p:spPr>
          <a:xfrm>
            <a:off x="6634251" y="2620962"/>
            <a:ext cx="2233304" cy="830997"/>
          </a:xfrm>
          <a:prstGeom prst="rect">
            <a:avLst/>
          </a:prstGeom>
          <a:noFill/>
        </p:spPr>
        <p:txBody>
          <a:bodyPr wrap="none" rtlCol="0">
            <a:spAutoFit/>
          </a:bodyPr>
          <a:lstStyle/>
          <a:p>
            <a:r>
              <a:rPr lang="en-US" dirty="0">
                <a:solidFill>
                  <a:srgbClr val="FF0000"/>
                </a:solidFill>
                <a:highlight>
                  <a:srgbClr val="FFFF00"/>
                </a:highlight>
                <a:latin typeface="Times New Roman" panose="02020603050405020304" pitchFamily="18" charset="0"/>
                <a:cs typeface="Times New Roman" panose="02020603050405020304" pitchFamily="18" charset="0"/>
              </a:rPr>
              <a:t>Second-Order </a:t>
            </a:r>
          </a:p>
          <a:p>
            <a:r>
              <a:rPr lang="en-US" i="1" dirty="0">
                <a:solidFill>
                  <a:srgbClr val="FF0000"/>
                </a:solidFill>
                <a:highlight>
                  <a:srgbClr val="FFFF00"/>
                </a:highlight>
                <a:latin typeface="Symbol" pitchFamily="2" charset="2"/>
              </a:rPr>
              <a:t>a</a:t>
            </a:r>
            <a:r>
              <a:rPr lang="en-US" i="1" dirty="0">
                <a:solidFill>
                  <a:srgbClr val="FF0000"/>
                </a:solidFill>
                <a:highlight>
                  <a:srgbClr val="FFFF00"/>
                </a:highlight>
                <a:latin typeface="Times New Roman" panose="02020603050405020304" pitchFamily="18" charset="0"/>
                <a:cs typeface="Times New Roman" panose="02020603050405020304" pitchFamily="18" charset="0"/>
              </a:rPr>
              <a:t>  is Continuous</a:t>
            </a:r>
          </a:p>
        </p:txBody>
      </p:sp>
    </p:spTree>
    <p:extLst>
      <p:ext uri="{BB962C8B-B14F-4D97-AF65-F5344CB8AC3E}">
        <p14:creationId xmlns:p14="http://schemas.microsoft.com/office/powerpoint/2010/main" val="3993329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6F390BA-B5B7-874C-B417-EA5603ACF169}" type="slidenum">
              <a:rPr lang="en-US" smtClean="0"/>
              <a:pPr>
                <a:defRPr/>
              </a:pPr>
              <a:t>62</a:t>
            </a:fld>
            <a:endParaRPr lang="en-US"/>
          </a:p>
        </p:txBody>
      </p:sp>
      <p:pic>
        <p:nvPicPr>
          <p:cNvPr id="567298" name="Picture 4">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200" y="8610600"/>
            <a:ext cx="2668588"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729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59200" y="228600"/>
            <a:ext cx="5765800"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7300"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5000" y="2286000"/>
            <a:ext cx="4532313"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7301" name="Picture 7">
            <a:hlinkClick r:id="rId6"/>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950200" y="8534400"/>
            <a:ext cx="4457700"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7302"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78800" y="2362200"/>
            <a:ext cx="3657600" cy="3684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7303"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788400" y="6096000"/>
            <a:ext cx="2590800" cy="224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10"/>
          <a:stretch>
            <a:fillRect/>
          </a:stretch>
        </p:blipFill>
        <p:spPr>
          <a:xfrm>
            <a:off x="3149600" y="8458200"/>
            <a:ext cx="3289300" cy="881605"/>
          </a:xfrm>
          <a:prstGeom prst="rect">
            <a:avLst/>
          </a:prstGeom>
        </p:spPr>
      </p:pic>
      <p:sp>
        <p:nvSpPr>
          <p:cNvPr id="3" name="TextBox 2"/>
          <p:cNvSpPr txBox="1"/>
          <p:nvPr/>
        </p:nvSpPr>
        <p:spPr>
          <a:xfrm>
            <a:off x="4521200" y="5257800"/>
            <a:ext cx="2804524" cy="2308324"/>
          </a:xfrm>
          <a:prstGeom prst="rect">
            <a:avLst/>
          </a:prstGeom>
          <a:noFill/>
        </p:spPr>
        <p:txBody>
          <a:bodyPr wrap="none" rtlCol="0">
            <a:spAutoFit/>
          </a:bodyPr>
          <a:lstStyle/>
          <a:p>
            <a:r>
              <a:rPr lang="en-US" dirty="0"/>
              <a:t>1.5 Theta</a:t>
            </a:r>
          </a:p>
          <a:p>
            <a:r>
              <a:rPr lang="en-US" dirty="0"/>
              <a:t>1.6 Expanded</a:t>
            </a:r>
          </a:p>
          <a:p>
            <a:r>
              <a:rPr lang="en-US" dirty="0"/>
              <a:t>0.774 Sphere</a:t>
            </a:r>
          </a:p>
          <a:p>
            <a:r>
              <a:rPr lang="en-US" dirty="0"/>
              <a:t>0.92 Draining Sphere</a:t>
            </a:r>
          </a:p>
          <a:p>
            <a:r>
              <a:rPr lang="en-US" dirty="0"/>
              <a:t>(We will Look at this </a:t>
            </a:r>
          </a:p>
          <a:p>
            <a:r>
              <a:rPr lang="en-US" dirty="0"/>
              <a:t>further)</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6F390BA-B5B7-874C-B417-EA5603ACF169}" type="slidenum">
              <a:rPr lang="en-US" smtClean="0"/>
              <a:pPr>
                <a:defRPr/>
              </a:pPr>
              <a:t>63</a:t>
            </a:fld>
            <a:endParaRPr lang="en-US"/>
          </a:p>
        </p:txBody>
      </p:sp>
      <p:pic>
        <p:nvPicPr>
          <p:cNvPr id="567298" name="Picture 4">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200" y="8610600"/>
            <a:ext cx="2668588"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729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59200" y="228600"/>
            <a:ext cx="5765800"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7300"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5000" y="2286000"/>
            <a:ext cx="4532313"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7301" name="Picture 7">
            <a:hlinkClick r:id="rId6"/>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950200" y="8534400"/>
            <a:ext cx="4457700" cy="731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7302"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78800" y="2362200"/>
            <a:ext cx="3657600" cy="3684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7303"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788400" y="6096000"/>
            <a:ext cx="2590800" cy="2244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0"/>
          <a:stretch>
            <a:fillRect/>
          </a:stretch>
        </p:blipFill>
        <p:spPr>
          <a:xfrm>
            <a:off x="3149600" y="8458200"/>
            <a:ext cx="3289300" cy="881605"/>
          </a:xfrm>
          <a:prstGeom prst="rect">
            <a:avLst/>
          </a:prstGeom>
        </p:spPr>
      </p:pic>
      <p:sp>
        <p:nvSpPr>
          <p:cNvPr id="3" name="TextBox 2"/>
          <p:cNvSpPr txBox="1"/>
          <p:nvPr/>
        </p:nvSpPr>
        <p:spPr>
          <a:xfrm>
            <a:off x="4521200" y="5257800"/>
            <a:ext cx="2804524" cy="2308324"/>
          </a:xfrm>
          <a:prstGeom prst="rect">
            <a:avLst/>
          </a:prstGeom>
          <a:noFill/>
        </p:spPr>
        <p:txBody>
          <a:bodyPr wrap="none" rtlCol="0">
            <a:spAutoFit/>
          </a:bodyPr>
          <a:lstStyle/>
          <a:p>
            <a:r>
              <a:rPr lang="en-US" dirty="0"/>
              <a:t>1.5 Theta</a:t>
            </a:r>
          </a:p>
          <a:p>
            <a:r>
              <a:rPr lang="en-US" dirty="0"/>
              <a:t>1.6 Expanded</a:t>
            </a:r>
          </a:p>
          <a:p>
            <a:r>
              <a:rPr lang="en-US" dirty="0"/>
              <a:t>0.774 Sphere</a:t>
            </a:r>
          </a:p>
          <a:p>
            <a:r>
              <a:rPr lang="en-US" dirty="0"/>
              <a:t>0.92 Draining Sphere</a:t>
            </a:r>
          </a:p>
          <a:p>
            <a:r>
              <a:rPr lang="en-US" dirty="0"/>
              <a:t>(We will Look at this </a:t>
            </a:r>
          </a:p>
          <a:p>
            <a:r>
              <a:rPr lang="en-US" dirty="0"/>
              <a:t>further)</a:t>
            </a:r>
          </a:p>
        </p:txBody>
      </p:sp>
      <p:pic>
        <p:nvPicPr>
          <p:cNvPr id="5" name="Picture 4">
            <a:extLst>
              <a:ext uri="{FF2B5EF4-FFF2-40B4-BE49-F238E27FC236}">
                <a16:creationId xmlns:a16="http://schemas.microsoft.com/office/drawing/2014/main" id="{FB285B60-354C-ECA8-DD0D-5D5FC1CBF51B}"/>
              </a:ext>
            </a:extLst>
          </p:cNvPr>
          <p:cNvPicPr>
            <a:picLocks noChangeAspect="1"/>
          </p:cNvPicPr>
          <p:nvPr/>
        </p:nvPicPr>
        <p:blipFill>
          <a:blip r:embed="rId11"/>
          <a:stretch>
            <a:fillRect/>
          </a:stretch>
        </p:blipFill>
        <p:spPr>
          <a:xfrm>
            <a:off x="2616200" y="3616846"/>
            <a:ext cx="7772400" cy="2519907"/>
          </a:xfrm>
          <a:prstGeom prst="rect">
            <a:avLst/>
          </a:prstGeom>
        </p:spPr>
      </p:pic>
      <p:pic>
        <p:nvPicPr>
          <p:cNvPr id="6" name="Picture 5">
            <a:extLst>
              <a:ext uri="{FF2B5EF4-FFF2-40B4-BE49-F238E27FC236}">
                <a16:creationId xmlns:a16="http://schemas.microsoft.com/office/drawing/2014/main" id="{CB5E11A0-90C1-E72D-80EE-04A1E4A6768C}"/>
              </a:ext>
            </a:extLst>
          </p:cNvPr>
          <p:cNvPicPr>
            <a:picLocks noChangeAspect="1"/>
          </p:cNvPicPr>
          <p:nvPr/>
        </p:nvPicPr>
        <p:blipFill>
          <a:blip r:embed="rId12"/>
          <a:stretch>
            <a:fillRect/>
          </a:stretch>
        </p:blipFill>
        <p:spPr>
          <a:xfrm>
            <a:off x="2711450" y="6037805"/>
            <a:ext cx="7467600" cy="2070100"/>
          </a:xfrm>
          <a:prstGeom prst="rect">
            <a:avLst/>
          </a:prstGeom>
        </p:spPr>
      </p:pic>
    </p:spTree>
    <p:extLst>
      <p:ext uri="{BB962C8B-B14F-4D97-AF65-F5344CB8AC3E}">
        <p14:creationId xmlns:p14="http://schemas.microsoft.com/office/powerpoint/2010/main" val="374651988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10FBB8D1-4E83-584B-AF22-EFF4058B7869}" type="slidenum">
              <a:rPr lang="en-US"/>
              <a:pPr>
                <a:defRPr/>
              </a:pPr>
              <a:t>64</a:t>
            </a:fld>
            <a:endParaRPr lang="en-US"/>
          </a:p>
        </p:txBody>
      </p:sp>
      <p:sp>
        <p:nvSpPr>
          <p:cNvPr id="568322" name="Rectangle 1"/>
          <p:cNvSpPr>
            <a:spLocks/>
          </p:cNvSpPr>
          <p:nvPr/>
        </p:nvSpPr>
        <p:spPr bwMode="auto">
          <a:xfrm>
            <a:off x="2172532" y="762000"/>
            <a:ext cx="8875635"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900" b="1" dirty="0">
                <a:solidFill>
                  <a:schemeClr val="tx1"/>
                </a:solidFill>
                <a:latin typeface="Times New Roman" panose="02020603050405020304" pitchFamily="18" charset="0"/>
                <a:ea typeface="ＭＳ Ｐゴシック" charset="0"/>
                <a:cs typeface="Times New Roman" panose="02020603050405020304" pitchFamily="18" charset="0"/>
              </a:rPr>
              <a:t>Size of a Chain, “R”</a:t>
            </a:r>
          </a:p>
          <a:p>
            <a:r>
              <a:rPr lang="en-US" sz="2900" b="1" dirty="0">
                <a:solidFill>
                  <a:schemeClr val="tx1"/>
                </a:solidFill>
                <a:latin typeface="Times New Roman" panose="02020603050405020304" pitchFamily="18" charset="0"/>
                <a:ea typeface="ＭＳ Ｐゴシック" charset="0"/>
                <a:cs typeface="Times New Roman" panose="02020603050405020304" pitchFamily="18" charset="0"/>
              </a:rPr>
              <a:t>(You can not directly measure the End-to-End Distance)</a:t>
            </a:r>
          </a:p>
        </p:txBody>
      </p:sp>
      <p:pic>
        <p:nvPicPr>
          <p:cNvPr id="2" name="Picture 1">
            <a:extLst>
              <a:ext uri="{FF2B5EF4-FFF2-40B4-BE49-F238E27FC236}">
                <a16:creationId xmlns:a16="http://schemas.microsoft.com/office/drawing/2014/main" id="{F6959E00-084A-05DC-D4AF-B389965164AF}"/>
              </a:ext>
            </a:extLst>
          </p:cNvPr>
          <p:cNvPicPr>
            <a:picLocks noChangeAspect="1"/>
          </p:cNvPicPr>
          <p:nvPr/>
        </p:nvPicPr>
        <p:blipFill>
          <a:blip r:embed="rId2"/>
          <a:stretch>
            <a:fillRect/>
          </a:stretch>
        </p:blipFill>
        <p:spPr>
          <a:xfrm>
            <a:off x="608817" y="1954396"/>
            <a:ext cx="6817508" cy="7143759"/>
          </a:xfrm>
          <a:prstGeom prst="rect">
            <a:avLst/>
          </a:prstGeom>
        </p:spPr>
      </p:pic>
      <p:pic>
        <p:nvPicPr>
          <p:cNvPr id="1026" name="Picture 2" descr="molecular dynamics simulations ...">
            <a:extLst>
              <a:ext uri="{FF2B5EF4-FFF2-40B4-BE49-F238E27FC236}">
                <a16:creationId xmlns:a16="http://schemas.microsoft.com/office/drawing/2014/main" id="{886A99C4-12CE-8B20-6DBD-47C135A2DA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2656" y="2110137"/>
            <a:ext cx="4648200" cy="1739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snapshot of the simulation box ...">
            <a:extLst>
              <a:ext uri="{FF2B5EF4-FFF2-40B4-BE49-F238E27FC236}">
                <a16:creationId xmlns:a16="http://schemas.microsoft.com/office/drawing/2014/main" id="{274ACA64-3C34-8B88-43D2-7918FDD99F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8006" y="3850037"/>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bulk PES polymer structure: (a) as ...">
            <a:extLst>
              <a:ext uri="{FF2B5EF4-FFF2-40B4-BE49-F238E27FC236}">
                <a16:creationId xmlns:a16="http://schemas.microsoft.com/office/drawing/2014/main" id="{FE7E7CE3-EE60-7A63-F86A-9B8FE5E725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0383" y="7048500"/>
            <a:ext cx="4165600" cy="194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04FF4D8B-465C-2142-A486-F987941A7ECB}" type="slidenum">
              <a:rPr lang="en-US"/>
              <a:pPr>
                <a:defRPr/>
              </a:pPr>
              <a:t>65</a:t>
            </a:fld>
            <a:endParaRPr lang="en-US"/>
          </a:p>
        </p:txBody>
      </p:sp>
      <p:sp>
        <p:nvSpPr>
          <p:cNvPr id="569346" name="TextBox 8"/>
          <p:cNvSpPr txBox="1">
            <a:spLocks noChangeArrowheads="1"/>
          </p:cNvSpPr>
          <p:nvPr/>
        </p:nvSpPr>
        <p:spPr bwMode="auto">
          <a:xfrm>
            <a:off x="1320800" y="228600"/>
            <a:ext cx="105156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2800" b="1" dirty="0">
                <a:latin typeface="Times New Roman" panose="02020603050405020304" pitchFamily="18" charset="0"/>
                <a:cs typeface="Times New Roman" panose="02020603050405020304" pitchFamily="18" charset="0"/>
              </a:rPr>
              <a:t>What are the measures of Size, “</a:t>
            </a:r>
            <a:r>
              <a:rPr lang="en-US" sz="2800" b="1" i="1" dirty="0">
                <a:latin typeface="Times New Roman" panose="02020603050405020304" pitchFamily="18" charset="0"/>
                <a:cs typeface="Times New Roman" panose="02020603050405020304" pitchFamily="18" charset="0"/>
              </a:rPr>
              <a:t>R</a:t>
            </a:r>
            <a:r>
              <a:rPr lang="en-US" sz="2800" b="1" dirty="0">
                <a:latin typeface="Times New Roman" panose="02020603050405020304" pitchFamily="18" charset="0"/>
                <a:cs typeface="Times New Roman" panose="02020603050405020304" pitchFamily="18" charset="0"/>
              </a:rPr>
              <a:t>”,  for a polymer coil?</a:t>
            </a:r>
          </a:p>
        </p:txBody>
      </p:sp>
      <p:sp>
        <p:nvSpPr>
          <p:cNvPr id="569347" name="TextBox 9"/>
          <p:cNvSpPr txBox="1">
            <a:spLocks noChangeArrowheads="1"/>
          </p:cNvSpPr>
          <p:nvPr/>
        </p:nvSpPr>
        <p:spPr bwMode="auto">
          <a:xfrm>
            <a:off x="2305050" y="1400704"/>
            <a:ext cx="8610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Times New Roman" panose="02020603050405020304" pitchFamily="18" charset="0"/>
                <a:cs typeface="Times New Roman" panose="02020603050405020304" pitchFamily="18" charset="0"/>
              </a:rPr>
              <a:t>Radius of Gyration, </a:t>
            </a:r>
            <a:r>
              <a:rPr lang="en-US" i="1" dirty="0" err="1">
                <a:latin typeface="Times New Roman" panose="02020603050405020304" pitchFamily="18" charset="0"/>
                <a:cs typeface="Times New Roman" panose="02020603050405020304" pitchFamily="18" charset="0"/>
              </a:rPr>
              <a:t>R</a:t>
            </a:r>
            <a:r>
              <a:rPr lang="en-US" baseline="-25000" dirty="0" err="1">
                <a:latin typeface="Times New Roman" panose="02020603050405020304" pitchFamily="18" charset="0"/>
                <a:cs typeface="Times New Roman" panose="02020603050405020304" pitchFamily="18" charset="0"/>
              </a:rPr>
              <a:t>g</a:t>
            </a:r>
            <a:endParaRPr lang="en-US" baseline="-25000" dirty="0">
              <a:latin typeface="Times New Roman" panose="02020603050405020304" pitchFamily="18" charset="0"/>
              <a:cs typeface="Times New Roman" panose="02020603050405020304" pitchFamily="18" charset="0"/>
            </a:endParaRPr>
          </a:p>
        </p:txBody>
      </p:sp>
      <p:pic>
        <p:nvPicPr>
          <p:cNvPr id="569348"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2400" y="2438400"/>
            <a:ext cx="2514600"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9349"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0400" y="2514600"/>
            <a:ext cx="15367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9350"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95500" y="3797300"/>
            <a:ext cx="8813800"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9351"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7813" y="4953000"/>
            <a:ext cx="1272698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9353" name="Picture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44600" y="6781800"/>
            <a:ext cx="87455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9354" name="Picture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78000" y="7848600"/>
            <a:ext cx="8382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9355" name="Rectangle 17"/>
          <p:cNvSpPr>
            <a:spLocks noChangeArrowheads="1"/>
          </p:cNvSpPr>
          <p:nvPr/>
        </p:nvSpPr>
        <p:spPr bwMode="auto">
          <a:xfrm>
            <a:off x="2997200" y="8991600"/>
            <a:ext cx="6502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dirty="0">
                <a:latin typeface="Times New Roman" panose="02020603050405020304" pitchFamily="18" charset="0"/>
                <a:cs typeface="Times New Roman" panose="02020603050405020304" pitchFamily="18" charset="0"/>
              </a:rPr>
              <a:t>http://</a:t>
            </a:r>
            <a:r>
              <a:rPr lang="en-US" sz="1600" dirty="0" err="1">
                <a:latin typeface="Times New Roman" panose="02020603050405020304" pitchFamily="18" charset="0"/>
                <a:cs typeface="Times New Roman" panose="02020603050405020304" pitchFamily="18" charset="0"/>
              </a:rPr>
              <a:t>www.eng.uc.edu</a:t>
            </a:r>
            <a:r>
              <a:rPr lang="en-US" sz="1600" dirty="0">
                <a:latin typeface="Times New Roman" panose="02020603050405020304" pitchFamily="18" charset="0"/>
                <a:cs typeface="Times New Roman" panose="02020603050405020304" pitchFamily="18" charset="0"/>
              </a:rPr>
              <a:t>/~</a:t>
            </a:r>
            <a:r>
              <a:rPr lang="en-US" sz="1600" dirty="0" err="1">
                <a:latin typeface="Times New Roman" panose="02020603050405020304" pitchFamily="18" charset="0"/>
                <a:cs typeface="Times New Roman" panose="02020603050405020304" pitchFamily="18" charset="0"/>
              </a:rPr>
              <a:t>gbeaucag</a:t>
            </a:r>
            <a:r>
              <a:rPr lang="en-US" sz="1600" dirty="0">
                <a:latin typeface="Times New Roman" panose="02020603050405020304" pitchFamily="18" charset="0"/>
                <a:cs typeface="Times New Roman" panose="02020603050405020304" pitchFamily="18" charset="0"/>
              </a:rPr>
              <a:t>/Classes/Physics/Chapter1.pdf</a:t>
            </a:r>
          </a:p>
        </p:txBody>
      </p:sp>
      <p:pic>
        <p:nvPicPr>
          <p:cNvPr id="2" name="Picture 14">
            <a:extLst>
              <a:ext uri="{FF2B5EF4-FFF2-40B4-BE49-F238E27FC236}">
                <a16:creationId xmlns:a16="http://schemas.microsoft.com/office/drawing/2014/main" id="{81BB4636-8C10-7529-0489-85381C168CC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809736" y="5943600"/>
            <a:ext cx="1769364"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04FF4D8B-465C-2142-A486-F987941A7ECB}" type="slidenum">
              <a:rPr lang="en-US"/>
              <a:pPr>
                <a:defRPr/>
              </a:pPr>
              <a:t>66</a:t>
            </a:fld>
            <a:endParaRPr lang="en-US"/>
          </a:p>
        </p:txBody>
      </p:sp>
      <p:sp>
        <p:nvSpPr>
          <p:cNvPr id="569346" name="TextBox 8"/>
          <p:cNvSpPr txBox="1">
            <a:spLocks noChangeArrowheads="1"/>
          </p:cNvSpPr>
          <p:nvPr/>
        </p:nvSpPr>
        <p:spPr bwMode="auto">
          <a:xfrm>
            <a:off x="1320800" y="228600"/>
            <a:ext cx="105156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2800" b="1" dirty="0">
                <a:latin typeface="Times New Roman" panose="02020603050405020304" pitchFamily="18" charset="0"/>
                <a:cs typeface="Times New Roman" panose="02020603050405020304" pitchFamily="18" charset="0"/>
              </a:rPr>
              <a:t>What are the measures of Size, “</a:t>
            </a:r>
            <a:r>
              <a:rPr lang="en-US" sz="2800" b="1" i="1" dirty="0">
                <a:latin typeface="Times New Roman" panose="02020603050405020304" pitchFamily="18" charset="0"/>
                <a:cs typeface="Times New Roman" panose="02020603050405020304" pitchFamily="18" charset="0"/>
              </a:rPr>
              <a:t>R</a:t>
            </a:r>
            <a:r>
              <a:rPr lang="en-US" sz="2800" b="1" dirty="0">
                <a:latin typeface="Times New Roman" panose="02020603050405020304" pitchFamily="18" charset="0"/>
                <a:cs typeface="Times New Roman" panose="02020603050405020304" pitchFamily="18" charset="0"/>
              </a:rPr>
              <a:t>”,  for a polymer coil?</a:t>
            </a:r>
          </a:p>
        </p:txBody>
      </p:sp>
      <p:sp>
        <p:nvSpPr>
          <p:cNvPr id="569347" name="TextBox 9"/>
          <p:cNvSpPr txBox="1">
            <a:spLocks noChangeArrowheads="1"/>
          </p:cNvSpPr>
          <p:nvPr/>
        </p:nvSpPr>
        <p:spPr bwMode="auto">
          <a:xfrm>
            <a:off x="2305050" y="1400704"/>
            <a:ext cx="8610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Times New Roman" panose="02020603050405020304" pitchFamily="18" charset="0"/>
                <a:cs typeface="Times New Roman" panose="02020603050405020304" pitchFamily="18" charset="0"/>
              </a:rPr>
              <a:t>Radius of Gyration, </a:t>
            </a:r>
            <a:r>
              <a:rPr lang="en-US" i="1" dirty="0" err="1">
                <a:latin typeface="Times New Roman" panose="02020603050405020304" pitchFamily="18" charset="0"/>
                <a:cs typeface="Times New Roman" panose="02020603050405020304" pitchFamily="18" charset="0"/>
              </a:rPr>
              <a:t>R</a:t>
            </a:r>
            <a:r>
              <a:rPr lang="en-US" baseline="-25000" dirty="0" err="1">
                <a:latin typeface="Times New Roman" panose="02020603050405020304" pitchFamily="18" charset="0"/>
                <a:cs typeface="Times New Roman" panose="02020603050405020304" pitchFamily="18" charset="0"/>
              </a:rPr>
              <a:t>g</a:t>
            </a:r>
            <a:endParaRPr lang="en-US" baseline="-25000" dirty="0">
              <a:latin typeface="Times New Roman" panose="02020603050405020304" pitchFamily="18" charset="0"/>
              <a:cs typeface="Times New Roman" panose="02020603050405020304" pitchFamily="18" charset="0"/>
            </a:endParaRPr>
          </a:p>
        </p:txBody>
      </p:sp>
      <p:pic>
        <p:nvPicPr>
          <p:cNvPr id="569348"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2400" y="2438400"/>
            <a:ext cx="2514600"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9349"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0400" y="2514600"/>
            <a:ext cx="15367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9350"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95500" y="3797300"/>
            <a:ext cx="8813800" cy="93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9351"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7813" y="4953000"/>
            <a:ext cx="127269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9352"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09736" y="5943600"/>
            <a:ext cx="1769364"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9353" name="Picture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44600" y="6781800"/>
            <a:ext cx="874553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9354"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78000" y="7848600"/>
            <a:ext cx="8382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9355" name="Rectangle 17"/>
          <p:cNvSpPr>
            <a:spLocks noChangeArrowheads="1"/>
          </p:cNvSpPr>
          <p:nvPr/>
        </p:nvSpPr>
        <p:spPr bwMode="auto">
          <a:xfrm>
            <a:off x="2997200" y="8991600"/>
            <a:ext cx="6502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600" dirty="0">
                <a:latin typeface="Times New Roman" panose="02020603050405020304" pitchFamily="18" charset="0"/>
                <a:cs typeface="Times New Roman" panose="02020603050405020304" pitchFamily="18" charset="0"/>
              </a:rPr>
              <a:t>http://</a:t>
            </a:r>
            <a:r>
              <a:rPr lang="en-US" sz="1600" dirty="0" err="1">
                <a:latin typeface="Times New Roman" panose="02020603050405020304" pitchFamily="18" charset="0"/>
                <a:cs typeface="Times New Roman" panose="02020603050405020304" pitchFamily="18" charset="0"/>
              </a:rPr>
              <a:t>www.eng.uc.edu</a:t>
            </a:r>
            <a:r>
              <a:rPr lang="en-US" sz="1600" dirty="0">
                <a:latin typeface="Times New Roman" panose="02020603050405020304" pitchFamily="18" charset="0"/>
                <a:cs typeface="Times New Roman" panose="02020603050405020304" pitchFamily="18" charset="0"/>
              </a:rPr>
              <a:t>/~</a:t>
            </a:r>
            <a:r>
              <a:rPr lang="en-US" sz="1600" dirty="0" err="1">
                <a:latin typeface="Times New Roman" panose="02020603050405020304" pitchFamily="18" charset="0"/>
                <a:cs typeface="Times New Roman" panose="02020603050405020304" pitchFamily="18" charset="0"/>
              </a:rPr>
              <a:t>gbeaucag</a:t>
            </a:r>
            <a:r>
              <a:rPr lang="en-US" sz="1600" dirty="0">
                <a:latin typeface="Times New Roman" panose="02020603050405020304" pitchFamily="18" charset="0"/>
                <a:cs typeface="Times New Roman" panose="02020603050405020304" pitchFamily="18" charset="0"/>
              </a:rPr>
              <a:t>/Classes/Physics/Chapter1.pdf</a:t>
            </a:r>
          </a:p>
        </p:txBody>
      </p:sp>
      <p:pic>
        <p:nvPicPr>
          <p:cNvPr id="2" name="Picture 1">
            <a:extLst>
              <a:ext uri="{FF2B5EF4-FFF2-40B4-BE49-F238E27FC236}">
                <a16:creationId xmlns:a16="http://schemas.microsoft.com/office/drawing/2014/main" id="{1707318D-1ABC-3AF1-05C3-FF4C248EAE55}"/>
              </a:ext>
            </a:extLst>
          </p:cNvPr>
          <p:cNvPicPr>
            <a:picLocks noChangeAspect="1"/>
          </p:cNvPicPr>
          <p:nvPr/>
        </p:nvPicPr>
        <p:blipFill>
          <a:blip r:embed="rId9"/>
          <a:stretch>
            <a:fillRect/>
          </a:stretch>
        </p:blipFill>
        <p:spPr>
          <a:xfrm>
            <a:off x="7921281" y="1046699"/>
            <a:ext cx="4782238" cy="2547401"/>
          </a:xfrm>
          <a:prstGeom prst="rect">
            <a:avLst/>
          </a:prstGeom>
        </p:spPr>
      </p:pic>
    </p:spTree>
    <p:extLst>
      <p:ext uri="{BB962C8B-B14F-4D97-AF65-F5344CB8AC3E}">
        <p14:creationId xmlns:p14="http://schemas.microsoft.com/office/powerpoint/2010/main" val="26579830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B26E5F73-DC7E-E747-8A3F-93625EEA897E}" type="slidenum">
              <a:rPr lang="en-US">
                <a:latin typeface="Times New Roman" panose="02020603050405020304" pitchFamily="18" charset="0"/>
                <a:cs typeface="Times New Roman" panose="02020603050405020304" pitchFamily="18" charset="0"/>
              </a:rPr>
              <a:pPr>
                <a:defRPr/>
              </a:pPr>
              <a:t>67</a:t>
            </a:fld>
            <a:endParaRPr lang="en-US">
              <a:latin typeface="Times New Roman" panose="02020603050405020304" pitchFamily="18" charset="0"/>
              <a:cs typeface="Times New Roman" panose="02020603050405020304" pitchFamily="18" charset="0"/>
            </a:endParaRPr>
          </a:p>
        </p:txBody>
      </p:sp>
      <p:sp>
        <p:nvSpPr>
          <p:cNvPr id="570371" name="TextBox 9"/>
          <p:cNvSpPr txBox="1">
            <a:spLocks noChangeArrowheads="1"/>
          </p:cNvSpPr>
          <p:nvPr/>
        </p:nvSpPr>
        <p:spPr bwMode="auto">
          <a:xfrm>
            <a:off x="2311400" y="2057400"/>
            <a:ext cx="8610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latin typeface="Times New Roman" panose="02020603050405020304" pitchFamily="18" charset="0"/>
                <a:cs typeface="Times New Roman" panose="02020603050405020304" pitchFamily="18" charset="0"/>
              </a:rPr>
              <a:t>Radius of Gyration, R</a:t>
            </a:r>
            <a:r>
              <a:rPr lang="en-US" baseline="-25000">
                <a:latin typeface="Times New Roman" panose="02020603050405020304" pitchFamily="18" charset="0"/>
                <a:cs typeface="Times New Roman" panose="02020603050405020304" pitchFamily="18" charset="0"/>
              </a:rPr>
              <a:t>g</a:t>
            </a:r>
          </a:p>
        </p:txBody>
      </p:sp>
      <p:pic>
        <p:nvPicPr>
          <p:cNvPr id="570372"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2400" y="3048000"/>
            <a:ext cx="2514600"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0373"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0400" y="3124200"/>
            <a:ext cx="15367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037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97200" y="4572000"/>
            <a:ext cx="688975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0375" name="TextBox 3"/>
          <p:cNvSpPr txBox="1">
            <a:spLocks noChangeArrowheads="1"/>
          </p:cNvSpPr>
          <p:nvPr/>
        </p:nvSpPr>
        <p:spPr bwMode="auto">
          <a:xfrm>
            <a:off x="3759200" y="6858000"/>
            <a:ext cx="4876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2.45 R</a:t>
            </a:r>
            <a:r>
              <a:rPr lang="en-US" baseline="-25000">
                <a:latin typeface="Times New Roman" panose="02020603050405020304" pitchFamily="18" charset="0"/>
                <a:cs typeface="Times New Roman" panose="02020603050405020304" pitchFamily="18" charset="0"/>
              </a:rPr>
              <a:t>g</a:t>
            </a:r>
            <a:r>
              <a:rPr lang="en-US">
                <a:latin typeface="Times New Roman" panose="02020603050405020304" pitchFamily="18" charset="0"/>
                <a:cs typeface="Times New Roman" panose="02020603050405020304" pitchFamily="18" charset="0"/>
              </a:rPr>
              <a:t> = R</a:t>
            </a:r>
            <a:r>
              <a:rPr lang="en-US" baseline="-25000">
                <a:latin typeface="Times New Roman" panose="02020603050405020304" pitchFamily="18" charset="0"/>
                <a:cs typeface="Times New Roman" panose="02020603050405020304" pitchFamily="18" charset="0"/>
              </a:rPr>
              <a:t>eted</a:t>
            </a:r>
          </a:p>
        </p:txBody>
      </p:sp>
      <p:sp>
        <p:nvSpPr>
          <p:cNvPr id="570376" name="TextBox 4"/>
          <p:cNvSpPr txBox="1">
            <a:spLocks noChangeArrowheads="1"/>
          </p:cNvSpPr>
          <p:nvPr/>
        </p:nvSpPr>
        <p:spPr bwMode="auto">
          <a:xfrm>
            <a:off x="2692400" y="7924800"/>
            <a:ext cx="7239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err="1">
                <a:latin typeface="Times New Roman" panose="02020603050405020304" pitchFamily="18" charset="0"/>
                <a:cs typeface="Times New Roman" panose="02020603050405020304" pitchFamily="18" charset="0"/>
              </a:rPr>
              <a:t>R</a:t>
            </a:r>
            <a:r>
              <a:rPr lang="en-US" baseline="-25000" dirty="0" err="1">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 is a direct measure of the end-to-end distance for a linear Gaussian chain</a:t>
            </a:r>
          </a:p>
        </p:txBody>
      </p:sp>
      <p:sp>
        <p:nvSpPr>
          <p:cNvPr id="570377" name="Rectangle 17"/>
          <p:cNvSpPr>
            <a:spLocks noChangeArrowheads="1"/>
          </p:cNvSpPr>
          <p:nvPr/>
        </p:nvSpPr>
        <p:spPr bwMode="auto">
          <a:xfrm>
            <a:off x="2997200" y="8991600"/>
            <a:ext cx="6502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a:latin typeface="Times New Roman" panose="02020603050405020304" pitchFamily="18" charset="0"/>
                <a:cs typeface="Times New Roman" panose="02020603050405020304" pitchFamily="18" charset="0"/>
              </a:rPr>
              <a:t>http://www.eng.uc.edu/~gbeaucag/Classes/Physics/Chapter1.pdf</a:t>
            </a:r>
          </a:p>
        </p:txBody>
      </p:sp>
      <p:sp>
        <p:nvSpPr>
          <p:cNvPr id="2" name="TextBox 8">
            <a:extLst>
              <a:ext uri="{FF2B5EF4-FFF2-40B4-BE49-F238E27FC236}">
                <a16:creationId xmlns:a16="http://schemas.microsoft.com/office/drawing/2014/main" id="{204B08F0-E419-2ED9-820A-B960D8F0F79D}"/>
              </a:ext>
            </a:extLst>
          </p:cNvPr>
          <p:cNvSpPr txBox="1">
            <a:spLocks noChangeArrowheads="1"/>
          </p:cNvSpPr>
          <p:nvPr/>
        </p:nvSpPr>
        <p:spPr bwMode="auto">
          <a:xfrm>
            <a:off x="1250950" y="770467"/>
            <a:ext cx="105156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2800" b="1" dirty="0">
                <a:latin typeface="Times New Roman" panose="02020603050405020304" pitchFamily="18" charset="0"/>
                <a:cs typeface="Times New Roman" panose="02020603050405020304" pitchFamily="18" charset="0"/>
              </a:rPr>
              <a:t>What are the measures of Size, “</a:t>
            </a:r>
            <a:r>
              <a:rPr lang="en-US" sz="2800" b="1" i="1" dirty="0">
                <a:latin typeface="Times New Roman" panose="02020603050405020304" pitchFamily="18" charset="0"/>
                <a:cs typeface="Times New Roman" panose="02020603050405020304" pitchFamily="18" charset="0"/>
              </a:rPr>
              <a:t>R</a:t>
            </a:r>
            <a:r>
              <a:rPr lang="en-US" sz="2800" b="1" dirty="0">
                <a:latin typeface="Times New Roman" panose="02020603050405020304" pitchFamily="18" charset="0"/>
                <a:cs typeface="Times New Roman" panose="02020603050405020304" pitchFamily="18" charset="0"/>
              </a:rPr>
              <a:t>”,  for a polymer coil?</a:t>
            </a:r>
          </a:p>
        </p:txBody>
      </p:sp>
      <p:grpSp>
        <p:nvGrpSpPr>
          <p:cNvPr id="6" name="Group 5">
            <a:extLst>
              <a:ext uri="{FF2B5EF4-FFF2-40B4-BE49-F238E27FC236}">
                <a16:creationId xmlns:a16="http://schemas.microsoft.com/office/drawing/2014/main" id="{21AE870A-BFC3-3618-69FD-143A8BBF36D9}"/>
              </a:ext>
            </a:extLst>
          </p:cNvPr>
          <p:cNvGrpSpPr/>
          <p:nvPr/>
        </p:nvGrpSpPr>
        <p:grpSpPr>
          <a:xfrm>
            <a:off x="8469895" y="2741487"/>
            <a:ext cx="3296655" cy="1254918"/>
            <a:chOff x="7067550" y="4364589"/>
            <a:chExt cx="2923009" cy="1011722"/>
          </a:xfrm>
        </p:grpSpPr>
        <p:pic>
          <p:nvPicPr>
            <p:cNvPr id="4" name="Picture 3">
              <a:extLst>
                <a:ext uri="{FF2B5EF4-FFF2-40B4-BE49-F238E27FC236}">
                  <a16:creationId xmlns:a16="http://schemas.microsoft.com/office/drawing/2014/main" id="{DE09156B-4239-47F4-C5FD-754C9D03C427}"/>
                </a:ext>
              </a:extLst>
            </p:cNvPr>
            <p:cNvPicPr>
              <a:picLocks noChangeAspect="1"/>
            </p:cNvPicPr>
            <p:nvPr/>
          </p:nvPicPr>
          <p:blipFill rotWithShape="1">
            <a:blip r:embed="rId5"/>
            <a:srcRect r="92157"/>
            <a:stretch/>
          </p:blipFill>
          <p:spPr>
            <a:xfrm>
              <a:off x="7067550" y="4364589"/>
              <a:ext cx="609600" cy="999023"/>
            </a:xfrm>
            <a:prstGeom prst="rect">
              <a:avLst/>
            </a:prstGeom>
          </p:spPr>
        </p:pic>
        <p:pic>
          <p:nvPicPr>
            <p:cNvPr id="5" name="Picture 4">
              <a:extLst>
                <a:ext uri="{FF2B5EF4-FFF2-40B4-BE49-F238E27FC236}">
                  <a16:creationId xmlns:a16="http://schemas.microsoft.com/office/drawing/2014/main" id="{B71B40A6-FB53-FBF5-ECA7-FFF7C635FE6C}"/>
                </a:ext>
              </a:extLst>
            </p:cNvPr>
            <p:cNvPicPr>
              <a:picLocks noChangeAspect="1"/>
            </p:cNvPicPr>
            <p:nvPr/>
          </p:nvPicPr>
          <p:blipFill rotWithShape="1">
            <a:blip r:embed="rId5"/>
            <a:srcRect l="71569"/>
            <a:stretch/>
          </p:blipFill>
          <p:spPr>
            <a:xfrm>
              <a:off x="7780759" y="4377288"/>
              <a:ext cx="2209800" cy="999023"/>
            </a:xfrm>
            <a:prstGeom prst="rect">
              <a:avLst/>
            </a:prstGeom>
          </p:spPr>
        </p:pic>
      </p:grpSp>
      <p:grpSp>
        <p:nvGrpSpPr>
          <p:cNvPr id="11" name="Group 10">
            <a:extLst>
              <a:ext uri="{FF2B5EF4-FFF2-40B4-BE49-F238E27FC236}">
                <a16:creationId xmlns:a16="http://schemas.microsoft.com/office/drawing/2014/main" id="{F4FE8DDC-EAB7-C609-1FE4-14005625A347}"/>
              </a:ext>
            </a:extLst>
          </p:cNvPr>
          <p:cNvGrpSpPr/>
          <p:nvPr/>
        </p:nvGrpSpPr>
        <p:grpSpPr>
          <a:xfrm>
            <a:off x="8300981" y="3814763"/>
            <a:ext cx="4049769" cy="1157621"/>
            <a:chOff x="8300981" y="3814763"/>
            <a:chExt cx="4049769" cy="1157621"/>
          </a:xfrm>
        </p:grpSpPr>
        <p:pic>
          <p:nvPicPr>
            <p:cNvPr id="7" name="Picture 13">
              <a:extLst>
                <a:ext uri="{FF2B5EF4-FFF2-40B4-BE49-F238E27FC236}">
                  <a16:creationId xmlns:a16="http://schemas.microsoft.com/office/drawing/2014/main" id="{26B97375-FA34-6795-CB12-9E70335A8604}"/>
                </a:ext>
              </a:extLst>
            </p:cNvPr>
            <p:cNvPicPr>
              <a:picLocks noChangeAspect="1"/>
            </p:cNvPicPr>
            <p:nvPr/>
          </p:nvPicPr>
          <p:blipFill rotWithShape="1">
            <a:blip r:embed="rId6">
              <a:extLst>
                <a:ext uri="{28A0092B-C50C-407E-A947-70E740481C1C}">
                  <a14:useLocalDpi xmlns:a14="http://schemas.microsoft.com/office/drawing/2010/main" val="0"/>
                </a:ext>
              </a:extLst>
            </a:blip>
            <a:srcRect r="79643"/>
            <a:stretch/>
          </p:blipFill>
          <p:spPr bwMode="auto">
            <a:xfrm>
              <a:off x="8300981" y="3814763"/>
              <a:ext cx="2590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5">
              <a:extLst>
                <a:ext uri="{FF2B5EF4-FFF2-40B4-BE49-F238E27FC236}">
                  <a16:creationId xmlns:a16="http://schemas.microsoft.com/office/drawing/2014/main" id="{85821FE5-304E-4095-3DA3-AFC6D261E8C3}"/>
                </a:ext>
              </a:extLst>
            </p:cNvPr>
            <p:cNvPicPr>
              <a:picLocks noChangeAspect="1"/>
            </p:cNvPicPr>
            <p:nvPr/>
          </p:nvPicPr>
          <p:blipFill rotWithShape="1">
            <a:blip r:embed="rId7">
              <a:extLst>
                <a:ext uri="{28A0092B-C50C-407E-A947-70E740481C1C}">
                  <a14:useLocalDpi xmlns:a14="http://schemas.microsoft.com/office/drawing/2010/main" val="0"/>
                </a:ext>
              </a:extLst>
            </a:blip>
            <a:srcRect l="89587"/>
            <a:stretch/>
          </p:blipFill>
          <p:spPr bwMode="auto">
            <a:xfrm>
              <a:off x="10891780" y="3829384"/>
              <a:ext cx="91064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82B99D76-FB62-C29B-4A68-2580FCEA6FB3}"/>
                </a:ext>
              </a:extLst>
            </p:cNvPr>
            <p:cNvPicPr>
              <a:picLocks noChangeAspect="1"/>
            </p:cNvPicPr>
            <p:nvPr/>
          </p:nvPicPr>
          <p:blipFill>
            <a:blip r:embed="rId8"/>
            <a:stretch>
              <a:fillRect/>
            </a:stretch>
          </p:blipFill>
          <p:spPr>
            <a:xfrm>
              <a:off x="11766550" y="4030663"/>
              <a:ext cx="584200" cy="711200"/>
            </a:xfrm>
            <a:prstGeom prst="rect">
              <a:avLst/>
            </a:prstGeom>
          </p:spPr>
        </p:pic>
      </p:grpSp>
      <p:grpSp>
        <p:nvGrpSpPr>
          <p:cNvPr id="14" name="Group 13">
            <a:extLst>
              <a:ext uri="{FF2B5EF4-FFF2-40B4-BE49-F238E27FC236}">
                <a16:creationId xmlns:a16="http://schemas.microsoft.com/office/drawing/2014/main" id="{CC63831C-F650-58B6-5256-230017E4E05E}"/>
              </a:ext>
            </a:extLst>
          </p:cNvPr>
          <p:cNvGrpSpPr/>
          <p:nvPr/>
        </p:nvGrpSpPr>
        <p:grpSpPr>
          <a:xfrm>
            <a:off x="5354787" y="4834831"/>
            <a:ext cx="919013" cy="461665"/>
            <a:chOff x="5354787" y="4834831"/>
            <a:chExt cx="919013" cy="461665"/>
          </a:xfrm>
        </p:grpSpPr>
        <p:sp>
          <p:nvSpPr>
            <p:cNvPr id="13" name="Rectangle 12">
              <a:extLst>
                <a:ext uri="{FF2B5EF4-FFF2-40B4-BE49-F238E27FC236}">
                  <a16:creationId xmlns:a16="http://schemas.microsoft.com/office/drawing/2014/main" id="{5AAB1C55-A8FC-6AA8-E3F9-C5DB8F5D7A9A}"/>
                </a:ext>
              </a:extLst>
            </p:cNvPr>
            <p:cNvSpPr/>
            <p:nvPr/>
          </p:nvSpPr>
          <p:spPr bwMode="auto">
            <a:xfrm>
              <a:off x="5397500" y="5037859"/>
              <a:ext cx="876300" cy="173182"/>
            </a:xfrm>
            <a:prstGeom prst="rect">
              <a:avLst/>
            </a:prstGeom>
            <a:solidFill>
              <a:schemeClr val="bg1"/>
            </a:solidFill>
            <a:ln>
              <a:solidFill>
                <a:schemeClr val="bg1"/>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Gill Sans" charset="0"/>
                <a:ea typeface="Heiti SC Light" charset="0"/>
                <a:cs typeface="Heiti SC Light" charset="0"/>
                <a:sym typeface="Gill Sans" charset="0"/>
              </a:endParaRPr>
            </a:p>
          </p:txBody>
        </p:sp>
        <p:sp>
          <p:nvSpPr>
            <p:cNvPr id="12" name="TextBox 11">
              <a:extLst>
                <a:ext uri="{FF2B5EF4-FFF2-40B4-BE49-F238E27FC236}">
                  <a16:creationId xmlns:a16="http://schemas.microsoft.com/office/drawing/2014/main" id="{72AB4562-FE87-D291-0BDD-E9F0B518E9B1}"/>
                </a:ext>
              </a:extLst>
            </p:cNvPr>
            <p:cNvSpPr txBox="1"/>
            <p:nvPr/>
          </p:nvSpPr>
          <p:spPr>
            <a:xfrm>
              <a:off x="5354787" y="4834831"/>
              <a:ext cx="696024" cy="461665"/>
            </a:xfrm>
            <a:prstGeom prst="rect">
              <a:avLst/>
            </a:prstGeom>
            <a:noFill/>
          </p:spPr>
          <p:txBody>
            <a:bodyPr wrap="none" rtlCol="0">
              <a:spAutoFit/>
            </a:bodyPr>
            <a:lstStyle/>
            <a:p>
              <a:r>
                <a:rPr lang="en-US" i="1" dirty="0" err="1">
                  <a:latin typeface="Times New Roman" panose="02020603050405020304" pitchFamily="18" charset="0"/>
                  <a:cs typeface="Times New Roman" panose="02020603050405020304" pitchFamily="18" charset="0"/>
                </a:rPr>
                <a:t>eted</a:t>
              </a:r>
              <a:endParaRPr lang="en-US" i="1" dirty="0">
                <a:latin typeface="Times New Roman" panose="02020603050405020304" pitchFamily="18" charset="0"/>
                <a:cs typeface="Times New Roman" panose="02020603050405020304" pitchFamily="18" charset="0"/>
              </a:endParaRPr>
            </a:p>
          </p:txBody>
        </p:sp>
      </p:gr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7BF096C-EB4B-81FD-26C6-B1699BCD0369}"/>
              </a:ext>
            </a:extLst>
          </p:cNvPr>
          <p:cNvSpPr>
            <a:spLocks noGrp="1"/>
          </p:cNvSpPr>
          <p:nvPr>
            <p:ph type="sldNum" sz="quarter" idx="10"/>
          </p:nvPr>
        </p:nvSpPr>
        <p:spPr/>
        <p:txBody>
          <a:bodyPr/>
          <a:lstStyle/>
          <a:p>
            <a:pPr>
              <a:defRPr/>
            </a:pPr>
            <a:fld id="{727E6EF5-C16A-D644-8A4D-CAFBAC0648D4}" type="slidenum">
              <a:rPr lang="en-US" smtClean="0"/>
              <a:pPr>
                <a:defRPr/>
              </a:pPr>
              <a:t>68</a:t>
            </a:fld>
            <a:endParaRPr lang="en-US"/>
          </a:p>
        </p:txBody>
      </p:sp>
      <p:pic>
        <p:nvPicPr>
          <p:cNvPr id="1026" name="Picture 2" descr="MOMENT OF INERTIA – kisharconado">
            <a:extLst>
              <a:ext uri="{FF2B5EF4-FFF2-40B4-BE49-F238E27FC236}">
                <a16:creationId xmlns:a16="http://schemas.microsoft.com/office/drawing/2014/main" id="{E226CEC3-389B-C653-58B4-F786BE4A8C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45" y="2819400"/>
            <a:ext cx="6465119" cy="46609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1F4F6D-0A69-CEBF-7D11-E48E12A5CAF6}"/>
              </a:ext>
            </a:extLst>
          </p:cNvPr>
          <p:cNvSpPr txBox="1"/>
          <p:nvPr/>
        </p:nvSpPr>
        <p:spPr>
          <a:xfrm>
            <a:off x="3654088" y="1066800"/>
            <a:ext cx="6122061" cy="461665"/>
          </a:xfrm>
          <a:prstGeom prst="rect">
            <a:avLst/>
          </a:prstGeom>
          <a:noFill/>
        </p:spPr>
        <p:txBody>
          <a:bodyPr wrap="none" rtlCol="0">
            <a:spAutoFit/>
          </a:bodyPr>
          <a:lstStyle/>
          <a:p>
            <a:r>
              <a:rPr lang="en-US" dirty="0"/>
              <a:t>Moment of </a:t>
            </a:r>
            <a:r>
              <a:rPr lang="en-US" dirty="0" err="1"/>
              <a:t>Intertia</a:t>
            </a:r>
            <a:r>
              <a:rPr lang="en-US" dirty="0"/>
              <a:t>, I is &lt;R</a:t>
            </a:r>
            <a:r>
              <a:rPr lang="en-US" baseline="-25000" dirty="0"/>
              <a:t>g</a:t>
            </a:r>
            <a:r>
              <a:rPr lang="en-US" baseline="30000" dirty="0"/>
              <a:t>2</a:t>
            </a:r>
            <a:r>
              <a:rPr lang="en-US" dirty="0"/>
              <a:t>&gt; weighted by mass</a:t>
            </a:r>
          </a:p>
        </p:txBody>
      </p:sp>
      <p:sp>
        <p:nvSpPr>
          <p:cNvPr id="6" name="TextBox 5">
            <a:extLst>
              <a:ext uri="{FF2B5EF4-FFF2-40B4-BE49-F238E27FC236}">
                <a16:creationId xmlns:a16="http://schemas.microsoft.com/office/drawing/2014/main" id="{4E0F8C65-9813-2A8D-9BEC-3E18190B4443}"/>
              </a:ext>
            </a:extLst>
          </p:cNvPr>
          <p:cNvSpPr txBox="1"/>
          <p:nvPr/>
        </p:nvSpPr>
        <p:spPr>
          <a:xfrm>
            <a:off x="6871996" y="3810000"/>
            <a:ext cx="5808306" cy="280076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 M = 1</a:t>
            </a:r>
          </a:p>
          <a:p>
            <a:r>
              <a:rPr lang="en-US" dirty="0" err="1">
                <a:latin typeface="Times New Roman" panose="02020603050405020304" pitchFamily="18" charset="0"/>
                <a:cs typeface="Times New Roman" panose="02020603050405020304" pitchFamily="18" charset="0"/>
              </a:rPr>
              <a:t>R</a:t>
            </a:r>
            <a:r>
              <a:rPr lang="en-US" baseline="-25000" dirty="0" err="1">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/R</a:t>
            </a:r>
          </a:p>
          <a:p>
            <a:pPr algn="l"/>
            <a:r>
              <a:rPr lang="en-US" sz="1600" dirty="0">
                <a:latin typeface="Times New Roman" panose="02020603050405020304" pitchFamily="18" charset="0"/>
                <a:cs typeface="Times New Roman" panose="02020603050405020304" pitchFamily="18" charset="0"/>
              </a:rPr>
              <a:t>Disk/Cylinder	  Hoop	     Sphere	                Rod</a:t>
            </a:r>
          </a:p>
          <a:p>
            <a:pPr algn="l"/>
            <a:r>
              <a:rPr lang="en-US" sz="1600" dirty="0">
                <a:latin typeface="Times New Roman" panose="02020603050405020304" pitchFamily="18" charset="0"/>
                <a:cs typeface="Times New Roman" panose="02020603050405020304" pitchFamily="18" charset="0"/>
              </a:rPr>
              <a:t>Sym. Axis		Sym. Axis	     Solid	               Center</a:t>
            </a:r>
          </a:p>
          <a:p>
            <a:pPr algn="l"/>
            <a:r>
              <a:rPr lang="en-US" sz="1600" dirty="0">
                <a:latin typeface="Times New Roman" panose="02020603050405020304" pitchFamily="18" charset="0"/>
                <a:cs typeface="Times New Roman" panose="02020603050405020304" pitchFamily="18" charset="0"/>
              </a:rPr>
              <a:t>1/√2=0.707	     1          √(2/5)=0.632        1/√12=0.289</a:t>
            </a:r>
          </a:p>
          <a:p>
            <a:pPr algn="l"/>
            <a:endParaRPr lang="en-US" sz="1600" dirty="0">
              <a:latin typeface="Times New Roman" panose="02020603050405020304" pitchFamily="18" charset="0"/>
              <a:cs typeface="Times New Roman" panose="02020603050405020304" pitchFamily="18" charset="0"/>
            </a:endParaRPr>
          </a:p>
          <a:p>
            <a:pPr algn="l"/>
            <a:endParaRPr lang="en-US" sz="1600" dirty="0">
              <a:latin typeface="Times New Roman" panose="02020603050405020304" pitchFamily="18" charset="0"/>
              <a:cs typeface="Times New Roman" panose="02020603050405020304" pitchFamily="18" charset="0"/>
            </a:endParaRPr>
          </a:p>
          <a:p>
            <a:pPr algn="l"/>
            <a:r>
              <a:rPr lang="en-US" sz="1600" dirty="0">
                <a:latin typeface="Times New Roman" panose="02020603050405020304" pitchFamily="18" charset="0"/>
                <a:cs typeface="Times New Roman" panose="02020603050405020304" pitchFamily="18" charset="0"/>
              </a:rPr>
              <a:t>      Cylinder                  Hoop	  </a:t>
            </a:r>
            <a:r>
              <a:rPr lang="en-US" sz="1600" dirty="0" err="1">
                <a:latin typeface="Times New Roman" panose="02020603050405020304" pitchFamily="18" charset="0"/>
                <a:cs typeface="Times New Roman" panose="02020603050405020304" pitchFamily="18" charset="0"/>
              </a:rPr>
              <a:t>Sph</a:t>
            </a:r>
            <a:r>
              <a:rPr lang="en-US" sz="1600" dirty="0">
                <a:latin typeface="Times New Roman" panose="02020603050405020304" pitchFamily="18" charset="0"/>
                <a:cs typeface="Times New Roman" panose="02020603050405020304" pitchFamily="18" charset="0"/>
              </a:rPr>
              <a:t>. Shell             Rod </a:t>
            </a:r>
            <a:r>
              <a:rPr lang="en-US" sz="1600" dirty="0" err="1">
                <a:latin typeface="Times New Roman" panose="02020603050405020304" pitchFamily="18" charset="0"/>
                <a:cs typeface="Times New Roman" panose="02020603050405020304" pitchFamily="18" charset="0"/>
              </a:rPr>
              <a:t>R</a:t>
            </a:r>
            <a:r>
              <a:rPr lang="en-US" sz="1600" baseline="-25000" dirty="0" err="1">
                <a:latin typeface="Times New Roman" panose="02020603050405020304" pitchFamily="18" charset="0"/>
                <a:cs typeface="Times New Roman" panose="02020603050405020304" pitchFamily="18" charset="0"/>
              </a:rPr>
              <a:t>g</a:t>
            </a:r>
            <a:r>
              <a:rPr lang="en-US" sz="1600" dirty="0">
                <a:latin typeface="Times New Roman" panose="02020603050405020304" pitchFamily="18" charset="0"/>
                <a:cs typeface="Times New Roman" panose="02020603050405020304" pitchFamily="18" charset="0"/>
              </a:rPr>
              <a:t>/L</a:t>
            </a:r>
          </a:p>
          <a:p>
            <a:pPr algn="l"/>
            <a:r>
              <a:rPr lang="en-US" sz="1600" dirty="0">
                <a:latin typeface="Times New Roman" panose="02020603050405020304" pitchFamily="18" charset="0"/>
                <a:cs typeface="Times New Roman" panose="02020603050405020304" pitchFamily="18" charset="0"/>
              </a:rPr>
              <a:t>       Center		Diameter                                       End</a:t>
            </a:r>
          </a:p>
          <a:p>
            <a:pPr algn="l"/>
            <a:r>
              <a:rPr lang="en-US" sz="1600" dirty="0">
                <a:latin typeface="Times New Roman" panose="02020603050405020304" pitchFamily="18" charset="0"/>
                <a:cs typeface="Times New Roman" panose="02020603050405020304" pitchFamily="18" charset="0"/>
              </a:rPr>
              <a:t>√(1/4+(L</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/R</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)/12)   1/√2=0.707  √(2/3)=0.816        √(1/3)=0.577</a:t>
            </a:r>
          </a:p>
        </p:txBody>
      </p:sp>
    </p:spTree>
    <p:extLst>
      <p:ext uri="{BB962C8B-B14F-4D97-AF65-F5344CB8AC3E}">
        <p14:creationId xmlns:p14="http://schemas.microsoft.com/office/powerpoint/2010/main" val="128646696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CA0166-1E26-1DAA-C035-57C27C037AEC}"/>
              </a:ext>
            </a:extLst>
          </p:cNvPr>
          <p:cNvSpPr>
            <a:spLocks noGrp="1"/>
          </p:cNvSpPr>
          <p:nvPr>
            <p:ph type="sldNum" sz="quarter" idx="10"/>
          </p:nvPr>
        </p:nvSpPr>
        <p:spPr/>
        <p:txBody>
          <a:bodyPr/>
          <a:lstStyle/>
          <a:p>
            <a:pPr>
              <a:defRPr/>
            </a:pPr>
            <a:fld id="{727E6EF5-C16A-D644-8A4D-CAFBAC0648D4}" type="slidenum">
              <a:rPr lang="en-US" smtClean="0"/>
              <a:pPr>
                <a:defRPr/>
              </a:pPr>
              <a:t>69</a:t>
            </a:fld>
            <a:endParaRPr lang="en-US"/>
          </a:p>
        </p:txBody>
      </p:sp>
      <p:sp>
        <p:nvSpPr>
          <p:cNvPr id="5" name="TextBox 4">
            <a:extLst>
              <a:ext uri="{FF2B5EF4-FFF2-40B4-BE49-F238E27FC236}">
                <a16:creationId xmlns:a16="http://schemas.microsoft.com/office/drawing/2014/main" id="{D6268799-268F-D3C5-D28C-A08EDBC0CBC8}"/>
              </a:ext>
            </a:extLst>
          </p:cNvPr>
          <p:cNvSpPr txBox="1"/>
          <p:nvPr/>
        </p:nvSpPr>
        <p:spPr>
          <a:xfrm>
            <a:off x="1073668" y="457200"/>
            <a:ext cx="10844765" cy="830997"/>
          </a:xfrm>
          <a:prstGeom prst="rect">
            <a:avLst/>
          </a:prstGeom>
          <a:noFill/>
        </p:spPr>
        <p:txBody>
          <a:bodyPr wrap="none" rtlCol="0">
            <a:spAutoFit/>
          </a:bodyPr>
          <a:lstStyle/>
          <a:p>
            <a:r>
              <a:rPr lang="en-US" dirty="0"/>
              <a:t>For a distribution of chain lengths/object sizes what moment of the distribution is </a:t>
            </a:r>
            <a:r>
              <a:rPr lang="en-US" dirty="0" err="1"/>
              <a:t>R</a:t>
            </a:r>
            <a:r>
              <a:rPr lang="en-US" baseline="-25000" dirty="0" err="1"/>
              <a:t>g</a:t>
            </a:r>
            <a:r>
              <a:rPr lang="en-US" dirty="0"/>
              <a:t>?</a:t>
            </a:r>
          </a:p>
          <a:p>
            <a:r>
              <a:rPr lang="en-US" dirty="0"/>
              <a:t>Typically, low order moments are desired such as the mean (first order)</a:t>
            </a:r>
          </a:p>
        </p:txBody>
      </p:sp>
    </p:spTree>
    <p:extLst>
      <p:ext uri="{BB962C8B-B14F-4D97-AF65-F5344CB8AC3E}">
        <p14:creationId xmlns:p14="http://schemas.microsoft.com/office/powerpoint/2010/main" val="114813418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8A4B8A1-08F1-7B4E-994C-A9B4043610A6}" type="slidenum">
              <a:rPr lang="en-US" smtClean="0"/>
              <a:pPr>
                <a:defRPr/>
              </a:pPr>
              <a:t>7</a:t>
            </a:fld>
            <a:endParaRPr lang="en-US"/>
          </a:p>
        </p:txBody>
      </p:sp>
      <p:pic>
        <p:nvPicPr>
          <p:cNvPr id="54272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2400" y="228600"/>
            <a:ext cx="8216900" cy="739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2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55900" y="7620000"/>
            <a:ext cx="8089900" cy="209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88EA4C-9655-5DA2-88BC-581DD829E28D}"/>
              </a:ext>
            </a:extLst>
          </p:cNvPr>
          <p:cNvSpPr>
            <a:spLocks noGrp="1"/>
          </p:cNvSpPr>
          <p:nvPr>
            <p:ph type="sldNum" sz="quarter" idx="10"/>
          </p:nvPr>
        </p:nvSpPr>
        <p:spPr/>
        <p:txBody>
          <a:bodyPr/>
          <a:lstStyle/>
          <a:p>
            <a:pPr>
              <a:defRPr/>
            </a:pPr>
            <a:fld id="{727E6EF5-C16A-D644-8A4D-CAFBAC0648D4}" type="slidenum">
              <a:rPr lang="en-US" smtClean="0"/>
              <a:pPr>
                <a:defRPr/>
              </a:pPr>
              <a:t>70</a:t>
            </a:fld>
            <a:endParaRPr lang="en-US"/>
          </a:p>
        </p:txBody>
      </p:sp>
      <p:pic>
        <p:nvPicPr>
          <p:cNvPr id="5" name="Picture 4">
            <a:extLst>
              <a:ext uri="{FF2B5EF4-FFF2-40B4-BE49-F238E27FC236}">
                <a16:creationId xmlns:a16="http://schemas.microsoft.com/office/drawing/2014/main" id="{80DB206C-D532-49AE-B9F1-CBDC749C4A75}"/>
              </a:ext>
            </a:extLst>
          </p:cNvPr>
          <p:cNvPicPr>
            <a:picLocks noChangeAspect="1"/>
          </p:cNvPicPr>
          <p:nvPr/>
        </p:nvPicPr>
        <p:blipFill>
          <a:blip r:embed="rId2"/>
          <a:stretch>
            <a:fillRect/>
          </a:stretch>
        </p:blipFill>
        <p:spPr>
          <a:xfrm>
            <a:off x="711200" y="1300480"/>
            <a:ext cx="7772400" cy="8218170"/>
          </a:xfrm>
          <a:prstGeom prst="rect">
            <a:avLst/>
          </a:prstGeom>
        </p:spPr>
      </p:pic>
      <p:sp>
        <p:nvSpPr>
          <p:cNvPr id="6" name="TextBox 5">
            <a:extLst>
              <a:ext uri="{FF2B5EF4-FFF2-40B4-BE49-F238E27FC236}">
                <a16:creationId xmlns:a16="http://schemas.microsoft.com/office/drawing/2014/main" id="{B1B153A7-9576-9752-EE3A-F1575BBD21A9}"/>
              </a:ext>
            </a:extLst>
          </p:cNvPr>
          <p:cNvSpPr txBox="1"/>
          <p:nvPr/>
        </p:nvSpPr>
        <p:spPr>
          <a:xfrm>
            <a:off x="2546193" y="150283"/>
            <a:ext cx="8128314" cy="1077218"/>
          </a:xfrm>
          <a:prstGeom prst="rect">
            <a:avLst/>
          </a:prstGeom>
          <a:noFill/>
        </p:spPr>
        <p:txBody>
          <a:bodyPr wrap="none" rtlCol="0">
            <a:spAutoFit/>
          </a:bodyPr>
          <a:lstStyle/>
          <a:p>
            <a:r>
              <a:rPr lang="en-US" sz="3200" dirty="0"/>
              <a:t>For a polydisperse sample</a:t>
            </a:r>
          </a:p>
          <a:p>
            <a:r>
              <a:rPr lang="en-US" sz="3200" dirty="0"/>
              <a:t>what moment of </a:t>
            </a:r>
            <a:r>
              <a:rPr lang="en-US" sz="3200" dirty="0" err="1"/>
              <a:t>R</a:t>
            </a:r>
            <a:r>
              <a:rPr lang="en-US" sz="3200" baseline="-25000" dirty="0" err="1"/>
              <a:t>g</a:t>
            </a:r>
            <a:r>
              <a:rPr lang="en-US" sz="3200" dirty="0"/>
              <a:t> is obtained form scattering?</a:t>
            </a:r>
          </a:p>
        </p:txBody>
      </p:sp>
      <p:pic>
        <p:nvPicPr>
          <p:cNvPr id="8" name="Picture 7">
            <a:extLst>
              <a:ext uri="{FF2B5EF4-FFF2-40B4-BE49-F238E27FC236}">
                <a16:creationId xmlns:a16="http://schemas.microsoft.com/office/drawing/2014/main" id="{BD079857-D04A-9E87-1555-9CA26D81E10F}"/>
              </a:ext>
            </a:extLst>
          </p:cNvPr>
          <p:cNvPicPr>
            <a:picLocks noChangeAspect="1"/>
          </p:cNvPicPr>
          <p:nvPr/>
        </p:nvPicPr>
        <p:blipFill>
          <a:blip r:embed="rId3"/>
          <a:stretch>
            <a:fillRect/>
          </a:stretch>
        </p:blipFill>
        <p:spPr>
          <a:xfrm>
            <a:off x="7813526" y="3142454"/>
            <a:ext cx="4044462" cy="1016000"/>
          </a:xfrm>
          <a:prstGeom prst="rect">
            <a:avLst/>
          </a:prstGeom>
        </p:spPr>
      </p:pic>
      <p:sp>
        <p:nvSpPr>
          <p:cNvPr id="9" name="TextBox 8">
            <a:extLst>
              <a:ext uri="{FF2B5EF4-FFF2-40B4-BE49-F238E27FC236}">
                <a16:creationId xmlns:a16="http://schemas.microsoft.com/office/drawing/2014/main" id="{97BC111D-4F32-D925-E64E-69969E98E964}"/>
              </a:ext>
            </a:extLst>
          </p:cNvPr>
          <p:cNvSpPr txBox="1"/>
          <p:nvPr/>
        </p:nvSpPr>
        <p:spPr>
          <a:xfrm>
            <a:off x="7416800" y="4343400"/>
            <a:ext cx="4775987" cy="1938992"/>
          </a:xfrm>
          <a:prstGeom prst="rect">
            <a:avLst/>
          </a:prstGeom>
          <a:noFill/>
        </p:spPr>
        <p:txBody>
          <a:bodyPr wrap="none" rtlCol="0">
            <a:spAutoFit/>
          </a:bodyPr>
          <a:lstStyle/>
          <a:p>
            <a:r>
              <a:rPr lang="en-US" dirty="0"/>
              <a:t>Polydispersity Index, </a:t>
            </a:r>
          </a:p>
          <a:p>
            <a:r>
              <a:rPr lang="en-US" dirty="0"/>
              <a:t>D = M</a:t>
            </a:r>
            <a:r>
              <a:rPr lang="en-US" baseline="-25000" dirty="0"/>
              <a:t>w</a:t>
            </a:r>
            <a:r>
              <a:rPr lang="en-US" dirty="0"/>
              <a:t>/M</a:t>
            </a:r>
            <a:r>
              <a:rPr lang="en-US" baseline="-25000" dirty="0"/>
              <a:t>n</a:t>
            </a:r>
            <a:r>
              <a:rPr lang="en-US" dirty="0"/>
              <a:t> = &lt;M</a:t>
            </a:r>
            <a:r>
              <a:rPr lang="en-US" baseline="30000" dirty="0"/>
              <a:t>2</a:t>
            </a:r>
            <a:r>
              <a:rPr lang="en-US" dirty="0"/>
              <a:t>&gt;/&lt;M</a:t>
            </a:r>
            <a:r>
              <a:rPr lang="en-US" baseline="30000" dirty="0"/>
              <a:t>1</a:t>
            </a:r>
            <a:r>
              <a:rPr lang="en-US" dirty="0"/>
              <a:t>&gt;</a:t>
            </a:r>
            <a:r>
              <a:rPr lang="en-US" baseline="30000" dirty="0"/>
              <a:t>2</a:t>
            </a:r>
            <a:endParaRPr lang="en-US" dirty="0"/>
          </a:p>
          <a:p>
            <a:r>
              <a:rPr lang="en-US" dirty="0"/>
              <a:t>D = 1 is monodisperse </a:t>
            </a:r>
          </a:p>
          <a:p>
            <a:r>
              <a:rPr lang="en-US" dirty="0"/>
              <a:t>2 is most probable distribution</a:t>
            </a:r>
          </a:p>
          <a:p>
            <a:r>
              <a:rPr lang="en-US" dirty="0"/>
              <a:t>Commercial PE is D=14 and bimodal</a:t>
            </a:r>
          </a:p>
        </p:txBody>
      </p:sp>
    </p:spTree>
    <p:extLst>
      <p:ext uri="{BB962C8B-B14F-4D97-AF65-F5344CB8AC3E}">
        <p14:creationId xmlns:p14="http://schemas.microsoft.com/office/powerpoint/2010/main" val="38019049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88EA4C-9655-5DA2-88BC-581DD829E28D}"/>
              </a:ext>
            </a:extLst>
          </p:cNvPr>
          <p:cNvSpPr>
            <a:spLocks noGrp="1"/>
          </p:cNvSpPr>
          <p:nvPr>
            <p:ph type="sldNum" sz="quarter" idx="10"/>
          </p:nvPr>
        </p:nvSpPr>
        <p:spPr/>
        <p:txBody>
          <a:bodyPr/>
          <a:lstStyle/>
          <a:p>
            <a:pPr>
              <a:defRPr/>
            </a:pPr>
            <a:fld id="{727E6EF5-C16A-D644-8A4D-CAFBAC0648D4}" type="slidenum">
              <a:rPr lang="en-US" smtClean="0"/>
              <a:pPr>
                <a:defRPr/>
              </a:pPr>
              <a:t>71</a:t>
            </a:fld>
            <a:endParaRPr lang="en-US"/>
          </a:p>
        </p:txBody>
      </p:sp>
      <p:sp>
        <p:nvSpPr>
          <p:cNvPr id="6" name="TextBox 5">
            <a:extLst>
              <a:ext uri="{FF2B5EF4-FFF2-40B4-BE49-F238E27FC236}">
                <a16:creationId xmlns:a16="http://schemas.microsoft.com/office/drawing/2014/main" id="{B1B153A7-9576-9752-EE3A-F1575BBD21A9}"/>
              </a:ext>
            </a:extLst>
          </p:cNvPr>
          <p:cNvSpPr txBox="1"/>
          <p:nvPr/>
        </p:nvSpPr>
        <p:spPr>
          <a:xfrm>
            <a:off x="2546193" y="150283"/>
            <a:ext cx="8128314" cy="1077218"/>
          </a:xfrm>
          <a:prstGeom prst="rect">
            <a:avLst/>
          </a:prstGeom>
          <a:noFill/>
        </p:spPr>
        <p:txBody>
          <a:bodyPr wrap="none" rtlCol="0">
            <a:spAutoFit/>
          </a:bodyPr>
          <a:lstStyle/>
          <a:p>
            <a:r>
              <a:rPr lang="en-US" sz="3200" dirty="0"/>
              <a:t>For a polydisperse sample</a:t>
            </a:r>
          </a:p>
          <a:p>
            <a:r>
              <a:rPr lang="en-US" sz="3200" dirty="0"/>
              <a:t>what moment of </a:t>
            </a:r>
            <a:r>
              <a:rPr lang="en-US" sz="3200" dirty="0" err="1"/>
              <a:t>R</a:t>
            </a:r>
            <a:r>
              <a:rPr lang="en-US" sz="3200" baseline="-25000" dirty="0" err="1"/>
              <a:t>g</a:t>
            </a:r>
            <a:r>
              <a:rPr lang="en-US" sz="3200" dirty="0"/>
              <a:t> is obtained form scattering?</a:t>
            </a:r>
          </a:p>
        </p:txBody>
      </p:sp>
      <p:pic>
        <p:nvPicPr>
          <p:cNvPr id="2" name="Picture 1">
            <a:extLst>
              <a:ext uri="{FF2B5EF4-FFF2-40B4-BE49-F238E27FC236}">
                <a16:creationId xmlns:a16="http://schemas.microsoft.com/office/drawing/2014/main" id="{4DFD3279-3E4F-F585-EE99-E330EBC3CFC2}"/>
              </a:ext>
            </a:extLst>
          </p:cNvPr>
          <p:cNvPicPr>
            <a:picLocks noChangeAspect="1"/>
          </p:cNvPicPr>
          <p:nvPr/>
        </p:nvPicPr>
        <p:blipFill>
          <a:blip r:embed="rId2"/>
          <a:stretch>
            <a:fillRect/>
          </a:stretch>
        </p:blipFill>
        <p:spPr>
          <a:xfrm>
            <a:off x="4292600" y="1619348"/>
            <a:ext cx="4783320" cy="1205100"/>
          </a:xfrm>
          <a:prstGeom prst="rect">
            <a:avLst/>
          </a:prstGeom>
        </p:spPr>
      </p:pic>
      <p:sp>
        <p:nvSpPr>
          <p:cNvPr id="3" name="TextBox 2">
            <a:extLst>
              <a:ext uri="{FF2B5EF4-FFF2-40B4-BE49-F238E27FC236}">
                <a16:creationId xmlns:a16="http://schemas.microsoft.com/office/drawing/2014/main" id="{2F79175E-42EF-41CE-B733-238E39B59E92}"/>
              </a:ext>
            </a:extLst>
          </p:cNvPr>
          <p:cNvSpPr txBox="1"/>
          <p:nvPr/>
        </p:nvSpPr>
        <p:spPr>
          <a:xfrm>
            <a:off x="5557550" y="2915752"/>
            <a:ext cx="1648400" cy="461665"/>
          </a:xfrm>
          <a:prstGeom prst="rect">
            <a:avLst/>
          </a:prstGeom>
          <a:noFill/>
        </p:spPr>
        <p:txBody>
          <a:bodyPr wrap="none" rtlCol="0">
            <a:spAutoFit/>
          </a:bodyPr>
          <a:lstStyle/>
          <a:p>
            <a:r>
              <a:rPr lang="en-US" dirty="0"/>
              <a:t>At low qR</a:t>
            </a:r>
            <a:r>
              <a:rPr lang="en-US" baseline="-25000" dirty="0"/>
              <a:t>g</a:t>
            </a:r>
            <a:r>
              <a:rPr lang="en-US" baseline="30000" dirty="0"/>
              <a:t>2</a:t>
            </a:r>
          </a:p>
        </p:txBody>
      </p:sp>
      <p:pic>
        <p:nvPicPr>
          <p:cNvPr id="7" name="Picture 6">
            <a:extLst>
              <a:ext uri="{FF2B5EF4-FFF2-40B4-BE49-F238E27FC236}">
                <a16:creationId xmlns:a16="http://schemas.microsoft.com/office/drawing/2014/main" id="{8B489BD6-D6F2-8FF4-42DB-AD3E2E4B98CC}"/>
              </a:ext>
            </a:extLst>
          </p:cNvPr>
          <p:cNvPicPr>
            <a:picLocks noChangeAspect="1"/>
          </p:cNvPicPr>
          <p:nvPr/>
        </p:nvPicPr>
        <p:blipFill>
          <a:blip r:embed="rId3"/>
          <a:stretch>
            <a:fillRect/>
          </a:stretch>
        </p:blipFill>
        <p:spPr>
          <a:xfrm>
            <a:off x="4965700" y="4094686"/>
            <a:ext cx="3073400" cy="736600"/>
          </a:xfrm>
          <a:prstGeom prst="rect">
            <a:avLst/>
          </a:prstGeom>
        </p:spPr>
      </p:pic>
      <p:grpSp>
        <p:nvGrpSpPr>
          <p:cNvPr id="11" name="Group 10">
            <a:extLst>
              <a:ext uri="{FF2B5EF4-FFF2-40B4-BE49-F238E27FC236}">
                <a16:creationId xmlns:a16="http://schemas.microsoft.com/office/drawing/2014/main" id="{BE6C2D8D-2731-D9C3-6667-EE3EE86198E7}"/>
              </a:ext>
            </a:extLst>
          </p:cNvPr>
          <p:cNvGrpSpPr/>
          <p:nvPr/>
        </p:nvGrpSpPr>
        <p:grpSpPr>
          <a:xfrm>
            <a:off x="3946117" y="5096101"/>
            <a:ext cx="5328466" cy="609600"/>
            <a:chOff x="3498034" y="5472056"/>
            <a:chExt cx="5328466" cy="609600"/>
          </a:xfrm>
        </p:grpSpPr>
        <p:sp>
          <p:nvSpPr>
            <p:cNvPr id="9" name="TextBox 8">
              <a:extLst>
                <a:ext uri="{FF2B5EF4-FFF2-40B4-BE49-F238E27FC236}">
                  <a16:creationId xmlns:a16="http://schemas.microsoft.com/office/drawing/2014/main" id="{284A754C-64BB-C75B-7E55-E1B403F97F95}"/>
                </a:ext>
              </a:extLst>
            </p:cNvPr>
            <p:cNvSpPr txBox="1"/>
            <p:nvPr/>
          </p:nvSpPr>
          <p:spPr>
            <a:xfrm>
              <a:off x="3498034" y="5546024"/>
              <a:ext cx="4436023" cy="461665"/>
            </a:xfrm>
            <a:prstGeom prst="rect">
              <a:avLst/>
            </a:prstGeom>
            <a:noFill/>
          </p:spPr>
          <p:txBody>
            <a:bodyPr wrap="none" rtlCol="0">
              <a:spAutoFit/>
            </a:bodyPr>
            <a:lstStyle/>
            <a:p>
              <a:r>
                <a:rPr lang="en-US" dirty="0"/>
                <a:t>For polydisperse </a:t>
              </a:r>
              <a:r>
                <a:rPr lang="en-US" dirty="0" err="1"/>
                <a:t>R</a:t>
              </a:r>
              <a:r>
                <a:rPr lang="en-US" baseline="-25000" dirty="0" err="1"/>
                <a:t>g</a:t>
              </a:r>
              <a:r>
                <a:rPr lang="en-US" dirty="0" err="1"/>
                <a:t>’s</a:t>
              </a:r>
              <a:r>
                <a:rPr lang="en-US" dirty="0"/>
                <a:t> weighted by </a:t>
              </a:r>
              <a:endParaRPr lang="en-US" baseline="30000" dirty="0"/>
            </a:p>
          </p:txBody>
        </p:sp>
        <p:pic>
          <p:nvPicPr>
            <p:cNvPr id="10" name="Picture 9">
              <a:extLst>
                <a:ext uri="{FF2B5EF4-FFF2-40B4-BE49-F238E27FC236}">
                  <a16:creationId xmlns:a16="http://schemas.microsoft.com/office/drawing/2014/main" id="{B9CEA10B-4C04-161E-6301-4C8BD30530C5}"/>
                </a:ext>
              </a:extLst>
            </p:cNvPr>
            <p:cNvPicPr>
              <a:picLocks noChangeAspect="1"/>
            </p:cNvPicPr>
            <p:nvPr/>
          </p:nvPicPr>
          <p:blipFill>
            <a:blip r:embed="rId4"/>
            <a:stretch>
              <a:fillRect/>
            </a:stretch>
          </p:blipFill>
          <p:spPr>
            <a:xfrm>
              <a:off x="7797800" y="5472056"/>
              <a:ext cx="1028700" cy="609600"/>
            </a:xfrm>
            <a:prstGeom prst="rect">
              <a:avLst/>
            </a:prstGeom>
          </p:spPr>
        </p:pic>
      </p:grpSp>
      <p:pic>
        <p:nvPicPr>
          <p:cNvPr id="12" name="Picture 11">
            <a:extLst>
              <a:ext uri="{FF2B5EF4-FFF2-40B4-BE49-F238E27FC236}">
                <a16:creationId xmlns:a16="http://schemas.microsoft.com/office/drawing/2014/main" id="{8A0F4B78-0A38-C2EE-F318-52B87CA5ECCC}"/>
              </a:ext>
            </a:extLst>
          </p:cNvPr>
          <p:cNvPicPr>
            <a:picLocks noChangeAspect="1"/>
          </p:cNvPicPr>
          <p:nvPr/>
        </p:nvPicPr>
        <p:blipFill>
          <a:blip r:embed="rId5"/>
          <a:stretch>
            <a:fillRect/>
          </a:stretch>
        </p:blipFill>
        <p:spPr>
          <a:xfrm>
            <a:off x="5914955" y="5804507"/>
            <a:ext cx="1174890" cy="1566520"/>
          </a:xfrm>
          <a:prstGeom prst="rect">
            <a:avLst/>
          </a:prstGeom>
        </p:spPr>
      </p:pic>
      <p:sp>
        <p:nvSpPr>
          <p:cNvPr id="13" name="TextBox 12">
            <a:extLst>
              <a:ext uri="{FF2B5EF4-FFF2-40B4-BE49-F238E27FC236}">
                <a16:creationId xmlns:a16="http://schemas.microsoft.com/office/drawing/2014/main" id="{63FC84DB-B6CA-D105-93F3-BB9C35A77592}"/>
              </a:ext>
            </a:extLst>
          </p:cNvPr>
          <p:cNvSpPr txBox="1"/>
          <p:nvPr/>
        </p:nvSpPr>
        <p:spPr>
          <a:xfrm>
            <a:off x="3752850" y="7543800"/>
            <a:ext cx="5715000" cy="830997"/>
          </a:xfrm>
          <a:prstGeom prst="rect">
            <a:avLst/>
          </a:prstGeom>
          <a:noFill/>
        </p:spPr>
        <p:txBody>
          <a:bodyPr wrap="square" rtlCol="0">
            <a:spAutoFit/>
          </a:bodyPr>
          <a:lstStyle/>
          <a:p>
            <a:r>
              <a:rPr lang="en-US" dirty="0"/>
              <a:t>For a beach with sand, rocks, and boulders we only measure the boulders with </a:t>
            </a:r>
            <a:r>
              <a:rPr lang="en-US" dirty="0" err="1"/>
              <a:t>R</a:t>
            </a:r>
            <a:r>
              <a:rPr lang="en-US" baseline="-25000" dirty="0" err="1"/>
              <a:t>g</a:t>
            </a:r>
            <a:endParaRPr lang="en-US" baseline="-25000" dirty="0"/>
          </a:p>
        </p:txBody>
      </p:sp>
    </p:spTree>
    <p:extLst>
      <p:ext uri="{BB962C8B-B14F-4D97-AF65-F5344CB8AC3E}">
        <p14:creationId xmlns:p14="http://schemas.microsoft.com/office/powerpoint/2010/main" val="139713538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88EA4C-9655-5DA2-88BC-581DD829E28D}"/>
              </a:ext>
            </a:extLst>
          </p:cNvPr>
          <p:cNvSpPr>
            <a:spLocks noGrp="1"/>
          </p:cNvSpPr>
          <p:nvPr>
            <p:ph type="sldNum" sz="quarter" idx="10"/>
          </p:nvPr>
        </p:nvSpPr>
        <p:spPr/>
        <p:txBody>
          <a:bodyPr/>
          <a:lstStyle/>
          <a:p>
            <a:pPr>
              <a:defRPr/>
            </a:pPr>
            <a:fld id="{727E6EF5-C16A-D644-8A4D-CAFBAC0648D4}" type="slidenum">
              <a:rPr lang="en-US" smtClean="0"/>
              <a:pPr>
                <a:defRPr/>
              </a:pPr>
              <a:t>72</a:t>
            </a:fld>
            <a:endParaRPr lang="en-US"/>
          </a:p>
        </p:txBody>
      </p:sp>
      <p:sp>
        <p:nvSpPr>
          <p:cNvPr id="6" name="TextBox 5">
            <a:extLst>
              <a:ext uri="{FF2B5EF4-FFF2-40B4-BE49-F238E27FC236}">
                <a16:creationId xmlns:a16="http://schemas.microsoft.com/office/drawing/2014/main" id="{B1B153A7-9576-9752-EE3A-F1575BBD21A9}"/>
              </a:ext>
            </a:extLst>
          </p:cNvPr>
          <p:cNvSpPr txBox="1"/>
          <p:nvPr/>
        </p:nvSpPr>
        <p:spPr>
          <a:xfrm>
            <a:off x="2546193" y="150283"/>
            <a:ext cx="8128314" cy="1077218"/>
          </a:xfrm>
          <a:prstGeom prst="rect">
            <a:avLst/>
          </a:prstGeom>
          <a:noFill/>
        </p:spPr>
        <p:txBody>
          <a:bodyPr wrap="none" rtlCol="0">
            <a:spAutoFit/>
          </a:bodyPr>
          <a:lstStyle/>
          <a:p>
            <a:r>
              <a:rPr lang="en-US" sz="3200" dirty="0"/>
              <a:t>For a polydisperse sample</a:t>
            </a:r>
          </a:p>
          <a:p>
            <a:r>
              <a:rPr lang="en-US" sz="3200" dirty="0"/>
              <a:t>what moment of </a:t>
            </a:r>
            <a:r>
              <a:rPr lang="en-US" sz="3200" dirty="0" err="1"/>
              <a:t>R</a:t>
            </a:r>
            <a:r>
              <a:rPr lang="en-US" sz="3200" baseline="-25000" dirty="0" err="1"/>
              <a:t>g</a:t>
            </a:r>
            <a:r>
              <a:rPr lang="en-US" sz="3200" dirty="0"/>
              <a:t> is obtained form scattering?</a:t>
            </a:r>
          </a:p>
        </p:txBody>
      </p:sp>
      <p:pic>
        <p:nvPicPr>
          <p:cNvPr id="5" name="Picture 4">
            <a:extLst>
              <a:ext uri="{FF2B5EF4-FFF2-40B4-BE49-F238E27FC236}">
                <a16:creationId xmlns:a16="http://schemas.microsoft.com/office/drawing/2014/main" id="{5C2A485B-0D60-0A15-DC03-BAF560636610}"/>
              </a:ext>
            </a:extLst>
          </p:cNvPr>
          <p:cNvPicPr>
            <a:picLocks noChangeAspect="1"/>
          </p:cNvPicPr>
          <p:nvPr/>
        </p:nvPicPr>
        <p:blipFill>
          <a:blip r:embed="rId2"/>
          <a:stretch>
            <a:fillRect/>
          </a:stretch>
        </p:blipFill>
        <p:spPr>
          <a:xfrm>
            <a:off x="2902107" y="1371600"/>
            <a:ext cx="7772400" cy="7623833"/>
          </a:xfrm>
          <a:prstGeom prst="rect">
            <a:avLst/>
          </a:prstGeom>
        </p:spPr>
      </p:pic>
      <p:sp>
        <p:nvSpPr>
          <p:cNvPr id="8" name="TextBox 7">
            <a:extLst>
              <a:ext uri="{FF2B5EF4-FFF2-40B4-BE49-F238E27FC236}">
                <a16:creationId xmlns:a16="http://schemas.microsoft.com/office/drawing/2014/main" id="{C86CE761-66C4-90B1-8F1B-3BCCEFC853C5}"/>
              </a:ext>
            </a:extLst>
          </p:cNvPr>
          <p:cNvSpPr txBox="1"/>
          <p:nvPr/>
        </p:nvSpPr>
        <p:spPr>
          <a:xfrm>
            <a:off x="68899" y="3886200"/>
            <a:ext cx="2833208" cy="1200329"/>
          </a:xfrm>
          <a:prstGeom prst="rect">
            <a:avLst/>
          </a:prstGeom>
          <a:noFill/>
        </p:spPr>
        <p:txBody>
          <a:bodyPr wrap="square" rtlCol="0">
            <a:spAutoFit/>
          </a:bodyPr>
          <a:lstStyle/>
          <a:p>
            <a:r>
              <a:rPr lang="en-US" sz="1800" b="1" dirty="0">
                <a:hlinkClick r:id="rId3"/>
              </a:rPr>
              <a:t>R. J. Roe </a:t>
            </a:r>
            <a:r>
              <a:rPr lang="en-US" sz="1800" dirty="0">
                <a:hlinkClick r:id="rId3"/>
              </a:rPr>
              <a:t>p. 170 Methods of X-Ray and Neutron Scattering in Polymer Science (2000)</a:t>
            </a:r>
            <a:endParaRPr lang="en-US" sz="1800" dirty="0"/>
          </a:p>
        </p:txBody>
      </p:sp>
    </p:spTree>
    <p:extLst>
      <p:ext uri="{BB962C8B-B14F-4D97-AF65-F5344CB8AC3E}">
        <p14:creationId xmlns:p14="http://schemas.microsoft.com/office/powerpoint/2010/main" val="3572201340"/>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793DA85C-5A8A-B741-ACAD-9C3D5240A19B}" type="slidenum">
              <a:rPr lang="en-US">
                <a:latin typeface="Times New Roman" panose="02020603050405020304" pitchFamily="18" charset="0"/>
                <a:cs typeface="Times New Roman" panose="02020603050405020304" pitchFamily="18" charset="0"/>
              </a:rPr>
              <a:pPr>
                <a:defRPr/>
              </a:pPr>
              <a:t>73</a:t>
            </a:fld>
            <a:endParaRPr lang="en-US">
              <a:latin typeface="Times New Roman" panose="02020603050405020304" pitchFamily="18" charset="0"/>
              <a:cs typeface="Times New Roman" panose="02020603050405020304" pitchFamily="18" charset="0"/>
            </a:endParaRPr>
          </a:p>
        </p:txBody>
      </p:sp>
      <p:sp>
        <p:nvSpPr>
          <p:cNvPr id="571394" name="TextBox 2"/>
          <p:cNvSpPr txBox="1">
            <a:spLocks noChangeArrowheads="1"/>
          </p:cNvSpPr>
          <p:nvPr/>
        </p:nvSpPr>
        <p:spPr bwMode="auto">
          <a:xfrm>
            <a:off x="3454400" y="685800"/>
            <a:ext cx="6553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latin typeface="Times New Roman" panose="02020603050405020304" pitchFamily="18" charset="0"/>
                <a:cs typeface="Times New Roman" panose="02020603050405020304" pitchFamily="18" charset="0"/>
              </a:rPr>
              <a:t>Static Light Scattering for R</a:t>
            </a:r>
            <a:r>
              <a:rPr lang="en-US" b="1" baseline="-25000">
                <a:latin typeface="Times New Roman" panose="02020603050405020304" pitchFamily="18" charset="0"/>
                <a:cs typeface="Times New Roman" panose="02020603050405020304" pitchFamily="18" charset="0"/>
              </a:rPr>
              <a:t>g</a:t>
            </a:r>
          </a:p>
        </p:txBody>
      </p:sp>
      <p:pic>
        <p:nvPicPr>
          <p:cNvPr id="57139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9400" y="2057400"/>
            <a:ext cx="3822700" cy="104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71396" name="TextBox 4"/>
          <p:cNvSpPr txBox="1">
            <a:spLocks noChangeArrowheads="1"/>
          </p:cNvSpPr>
          <p:nvPr/>
        </p:nvSpPr>
        <p:spPr bwMode="auto">
          <a:xfrm>
            <a:off x="6502400" y="2286000"/>
            <a:ext cx="4876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Guinier’s Law</a:t>
            </a:r>
          </a:p>
        </p:txBody>
      </p:sp>
      <p:pic>
        <p:nvPicPr>
          <p:cNvPr id="57139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12000" y="3124200"/>
            <a:ext cx="4953000" cy="439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1398" name="TextBox 6"/>
          <p:cNvSpPr txBox="1">
            <a:spLocks noChangeArrowheads="1"/>
          </p:cNvSpPr>
          <p:nvPr/>
        </p:nvSpPr>
        <p:spPr bwMode="auto">
          <a:xfrm>
            <a:off x="1320800" y="3810000"/>
            <a:ext cx="4876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latin typeface="Times New Roman" panose="02020603050405020304" pitchFamily="18" charset="0"/>
                <a:cs typeface="Times New Roman" panose="02020603050405020304" pitchFamily="18" charset="0"/>
              </a:rPr>
              <a:t>Guinier Plot linearizes this function</a:t>
            </a:r>
          </a:p>
        </p:txBody>
      </p:sp>
      <p:graphicFrame>
        <p:nvGraphicFramePr>
          <p:cNvPr id="571399" name="Object 7"/>
          <p:cNvGraphicFramePr>
            <a:graphicFrameLocks noChangeAspect="1"/>
          </p:cNvGraphicFramePr>
          <p:nvPr/>
        </p:nvGraphicFramePr>
        <p:xfrm>
          <a:off x="1244600" y="4495800"/>
          <a:ext cx="4814888" cy="1066800"/>
        </p:xfrm>
        <a:graphic>
          <a:graphicData uri="http://schemas.openxmlformats.org/presentationml/2006/ole">
            <mc:AlternateContent xmlns:mc="http://schemas.openxmlformats.org/markup-compatibility/2006">
              <mc:Choice xmlns:v="urn:schemas-microsoft-com:vml" Requires="v">
                <p:oleObj name="Equation" r:id="rId4" imgW="2120900" imgH="469900" progId="Equation.3">
                  <p:embed/>
                </p:oleObj>
              </mc:Choice>
              <mc:Fallback>
                <p:oleObj name="Equation" r:id="rId4" imgW="2120900" imgH="4699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4600" y="4495800"/>
                        <a:ext cx="4814888"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71400" name="TextBox 8"/>
          <p:cNvSpPr txBox="1">
            <a:spLocks noChangeArrowheads="1"/>
          </p:cNvSpPr>
          <p:nvPr/>
        </p:nvSpPr>
        <p:spPr bwMode="auto">
          <a:xfrm>
            <a:off x="711200" y="5943600"/>
            <a:ext cx="54864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latin typeface="Times New Roman" panose="02020603050405020304" pitchFamily="18" charset="0"/>
                <a:cs typeface="Times New Roman" panose="02020603050405020304" pitchFamily="18" charset="0"/>
              </a:rPr>
              <a:t>The exponential can be expanded at low-q and linearized to make a Zimm Plot</a:t>
            </a:r>
          </a:p>
        </p:txBody>
      </p:sp>
      <p:graphicFrame>
        <p:nvGraphicFramePr>
          <p:cNvPr id="571401" name="Object 9"/>
          <p:cNvGraphicFramePr>
            <a:graphicFrameLocks noChangeAspect="1"/>
          </p:cNvGraphicFramePr>
          <p:nvPr/>
        </p:nvGraphicFramePr>
        <p:xfrm>
          <a:off x="2235200" y="7210425"/>
          <a:ext cx="2681288" cy="1125538"/>
        </p:xfrm>
        <a:graphic>
          <a:graphicData uri="http://schemas.openxmlformats.org/presentationml/2006/ole">
            <mc:AlternateContent xmlns:mc="http://schemas.openxmlformats.org/markup-compatibility/2006">
              <mc:Choice xmlns:v="urn:schemas-microsoft-com:vml" Requires="v">
                <p:oleObj name="Equation" r:id="rId6" imgW="1181100" imgH="495300" progId="Equation.3">
                  <p:embed/>
                </p:oleObj>
              </mc:Choice>
              <mc:Fallback>
                <p:oleObj name="Equation" r:id="rId6" imgW="1181100" imgH="495300" progId="Equation.3">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5200" y="7210425"/>
                        <a:ext cx="2681288" cy="1125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27E02B58-A2F4-7F48-B0BF-F104CDA8E98E}" type="slidenum">
              <a:rPr lang="en-US">
                <a:latin typeface="Times New Roman" panose="02020603050405020304" pitchFamily="18" charset="0"/>
                <a:cs typeface="Times New Roman" panose="02020603050405020304" pitchFamily="18" charset="0"/>
              </a:rPr>
              <a:pPr>
                <a:defRPr/>
              </a:pPr>
              <a:t>74</a:t>
            </a:fld>
            <a:endParaRPr lang="en-US">
              <a:latin typeface="Times New Roman" panose="02020603050405020304" pitchFamily="18" charset="0"/>
              <a:cs typeface="Times New Roman" panose="02020603050405020304" pitchFamily="18" charset="0"/>
            </a:endParaRPr>
          </a:p>
        </p:txBody>
      </p:sp>
      <p:pic>
        <p:nvPicPr>
          <p:cNvPr id="57344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9600" y="2819400"/>
            <a:ext cx="7315200" cy="359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16DA4596-3677-8544-8A68-334C38009FCD}" type="slidenum">
              <a:rPr lang="en-US"/>
              <a:pPr>
                <a:defRPr/>
              </a:pPr>
              <a:t>75</a:t>
            </a:fld>
            <a:endParaRPr lang="en-US"/>
          </a:p>
        </p:txBody>
      </p:sp>
      <p:pic>
        <p:nvPicPr>
          <p:cNvPr id="57446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700" y="1714500"/>
            <a:ext cx="8915400" cy="631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285320D2-F637-4142-8C8D-69ADB4730F93}"/>
              </a:ext>
            </a:extLst>
          </p:cNvPr>
          <p:cNvGrpSpPr/>
          <p:nvPr/>
        </p:nvGrpSpPr>
        <p:grpSpPr>
          <a:xfrm>
            <a:off x="584673" y="3048000"/>
            <a:ext cx="7245472" cy="4823423"/>
            <a:chOff x="3429000" y="1749287"/>
            <a:chExt cx="6792630" cy="2097156"/>
          </a:xfrm>
        </p:grpSpPr>
        <p:cxnSp>
          <p:nvCxnSpPr>
            <p:cNvPr id="8" name="Straight Connector 7">
              <a:extLst>
                <a:ext uri="{FF2B5EF4-FFF2-40B4-BE49-F238E27FC236}">
                  <a16:creationId xmlns:a16="http://schemas.microsoft.com/office/drawing/2014/main" id="{66747E54-87A0-D54C-813C-9EE61026178D}"/>
                </a:ext>
              </a:extLst>
            </p:cNvPr>
            <p:cNvCxnSpPr/>
            <p:nvPr/>
          </p:nvCxnSpPr>
          <p:spPr>
            <a:xfrm>
              <a:off x="34290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D33DE65-4B77-694D-9273-6ED5F11A3CBE}"/>
                </a:ext>
              </a:extLst>
            </p:cNvPr>
            <p:cNvCxnSpPr/>
            <p:nvPr/>
          </p:nvCxnSpPr>
          <p:spPr>
            <a:xfrm>
              <a:off x="35160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C09D704-701B-6F4E-A049-F02BEF5F0414}"/>
                </a:ext>
              </a:extLst>
            </p:cNvPr>
            <p:cNvCxnSpPr/>
            <p:nvPr/>
          </p:nvCxnSpPr>
          <p:spPr>
            <a:xfrm>
              <a:off x="36031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F1AC5AE-8E32-8842-A768-EF81BC1E262B}"/>
                </a:ext>
              </a:extLst>
            </p:cNvPr>
            <p:cNvCxnSpPr/>
            <p:nvPr/>
          </p:nvCxnSpPr>
          <p:spPr>
            <a:xfrm>
              <a:off x="36902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B5B2A1-96AF-A043-8ACD-A3D41D53621D}"/>
                </a:ext>
              </a:extLst>
            </p:cNvPr>
            <p:cNvCxnSpPr/>
            <p:nvPr/>
          </p:nvCxnSpPr>
          <p:spPr>
            <a:xfrm>
              <a:off x="37773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3B25B05-4128-8449-97F8-B842CBCFB9D1}"/>
                </a:ext>
              </a:extLst>
            </p:cNvPr>
            <p:cNvCxnSpPr/>
            <p:nvPr/>
          </p:nvCxnSpPr>
          <p:spPr>
            <a:xfrm>
              <a:off x="38644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AE2B256-A501-1945-9D54-FD26E82BCC9F}"/>
                </a:ext>
              </a:extLst>
            </p:cNvPr>
            <p:cNvCxnSpPr/>
            <p:nvPr/>
          </p:nvCxnSpPr>
          <p:spPr>
            <a:xfrm>
              <a:off x="39515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CAB1B8E-660E-BF4E-9E23-38C08E19EA98}"/>
                </a:ext>
              </a:extLst>
            </p:cNvPr>
            <p:cNvCxnSpPr/>
            <p:nvPr/>
          </p:nvCxnSpPr>
          <p:spPr>
            <a:xfrm>
              <a:off x="40385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DBDB5E-34C2-0D46-8EBF-BAEC20D4BF3A}"/>
                </a:ext>
              </a:extLst>
            </p:cNvPr>
            <p:cNvCxnSpPr/>
            <p:nvPr/>
          </p:nvCxnSpPr>
          <p:spPr>
            <a:xfrm>
              <a:off x="41256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D03AF6-4F54-E342-96E0-71C63A745F8F}"/>
                </a:ext>
              </a:extLst>
            </p:cNvPr>
            <p:cNvCxnSpPr/>
            <p:nvPr/>
          </p:nvCxnSpPr>
          <p:spPr>
            <a:xfrm>
              <a:off x="42127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D1C6FDC-FF40-1D4B-BD74-47DEB170AD66}"/>
                </a:ext>
              </a:extLst>
            </p:cNvPr>
            <p:cNvCxnSpPr/>
            <p:nvPr/>
          </p:nvCxnSpPr>
          <p:spPr>
            <a:xfrm>
              <a:off x="42998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97504EA-7E65-8248-8939-A2C6C4D527A3}"/>
                </a:ext>
              </a:extLst>
            </p:cNvPr>
            <p:cNvCxnSpPr/>
            <p:nvPr/>
          </p:nvCxnSpPr>
          <p:spPr>
            <a:xfrm>
              <a:off x="43869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5B6A7D-1A2C-6246-830B-D9E4EFB33812}"/>
                </a:ext>
              </a:extLst>
            </p:cNvPr>
            <p:cNvCxnSpPr/>
            <p:nvPr/>
          </p:nvCxnSpPr>
          <p:spPr>
            <a:xfrm>
              <a:off x="44740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36035E2-DD5B-C749-ACF3-6F309C26E6AD}"/>
                </a:ext>
              </a:extLst>
            </p:cNvPr>
            <p:cNvCxnSpPr/>
            <p:nvPr/>
          </p:nvCxnSpPr>
          <p:spPr>
            <a:xfrm>
              <a:off x="45611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69E238E-7CCD-AF47-9554-7FAE06F9A3B9}"/>
                </a:ext>
              </a:extLst>
            </p:cNvPr>
            <p:cNvCxnSpPr/>
            <p:nvPr/>
          </p:nvCxnSpPr>
          <p:spPr>
            <a:xfrm>
              <a:off x="46481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68DD22C-9E66-7C43-A18A-EAFAB3E62D5E}"/>
                </a:ext>
              </a:extLst>
            </p:cNvPr>
            <p:cNvCxnSpPr/>
            <p:nvPr/>
          </p:nvCxnSpPr>
          <p:spPr>
            <a:xfrm>
              <a:off x="47352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9C84462-4114-A74D-A99F-E917F7AE3323}"/>
                </a:ext>
              </a:extLst>
            </p:cNvPr>
            <p:cNvCxnSpPr/>
            <p:nvPr/>
          </p:nvCxnSpPr>
          <p:spPr>
            <a:xfrm>
              <a:off x="48223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8EEFD2D-8554-4F45-8F04-ED94CAC8B088}"/>
                </a:ext>
              </a:extLst>
            </p:cNvPr>
            <p:cNvCxnSpPr/>
            <p:nvPr/>
          </p:nvCxnSpPr>
          <p:spPr>
            <a:xfrm>
              <a:off x="49094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3D38F18-569D-1841-82DF-460FC06818DE}"/>
                </a:ext>
              </a:extLst>
            </p:cNvPr>
            <p:cNvCxnSpPr/>
            <p:nvPr/>
          </p:nvCxnSpPr>
          <p:spPr>
            <a:xfrm>
              <a:off x="49965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7C9A904-F086-334B-9695-768A480556E8}"/>
                </a:ext>
              </a:extLst>
            </p:cNvPr>
            <p:cNvCxnSpPr/>
            <p:nvPr/>
          </p:nvCxnSpPr>
          <p:spPr>
            <a:xfrm>
              <a:off x="50836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88CA3C7-599C-784C-8FB3-1395AD74EE42}"/>
                </a:ext>
              </a:extLst>
            </p:cNvPr>
            <p:cNvCxnSpPr/>
            <p:nvPr/>
          </p:nvCxnSpPr>
          <p:spPr>
            <a:xfrm>
              <a:off x="51707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7E14CEA-BCB7-A847-951A-702D47B355FD}"/>
                </a:ext>
              </a:extLst>
            </p:cNvPr>
            <p:cNvCxnSpPr/>
            <p:nvPr/>
          </p:nvCxnSpPr>
          <p:spPr>
            <a:xfrm>
              <a:off x="52577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8ACFF3D-9116-7044-8137-86898EDFB76C}"/>
                </a:ext>
              </a:extLst>
            </p:cNvPr>
            <p:cNvCxnSpPr/>
            <p:nvPr/>
          </p:nvCxnSpPr>
          <p:spPr>
            <a:xfrm>
              <a:off x="53448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621DE20-3894-2A4F-8568-6658A5B26C82}"/>
                </a:ext>
              </a:extLst>
            </p:cNvPr>
            <p:cNvCxnSpPr/>
            <p:nvPr/>
          </p:nvCxnSpPr>
          <p:spPr>
            <a:xfrm>
              <a:off x="54319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5C3F6B2-DDF7-254D-BD90-27809966297E}"/>
                </a:ext>
              </a:extLst>
            </p:cNvPr>
            <p:cNvCxnSpPr/>
            <p:nvPr/>
          </p:nvCxnSpPr>
          <p:spPr>
            <a:xfrm>
              <a:off x="55190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01BFA1-60BD-2F45-8754-BF7DDF9D76A3}"/>
                </a:ext>
              </a:extLst>
            </p:cNvPr>
            <p:cNvCxnSpPr/>
            <p:nvPr/>
          </p:nvCxnSpPr>
          <p:spPr>
            <a:xfrm>
              <a:off x="56061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54CE54F-C313-B74C-A8BB-4F213F4F67F3}"/>
                </a:ext>
              </a:extLst>
            </p:cNvPr>
            <p:cNvCxnSpPr/>
            <p:nvPr/>
          </p:nvCxnSpPr>
          <p:spPr>
            <a:xfrm>
              <a:off x="56932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E0D9E42-2B5A-FA4F-A178-AD7186B1BEF2}"/>
                </a:ext>
              </a:extLst>
            </p:cNvPr>
            <p:cNvCxnSpPr/>
            <p:nvPr/>
          </p:nvCxnSpPr>
          <p:spPr>
            <a:xfrm>
              <a:off x="57802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6BD97CA-C318-4B41-9CA8-4C5D36A49876}"/>
                </a:ext>
              </a:extLst>
            </p:cNvPr>
            <p:cNvCxnSpPr/>
            <p:nvPr/>
          </p:nvCxnSpPr>
          <p:spPr>
            <a:xfrm>
              <a:off x="58673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274B45F-91B7-E244-B888-07D8A54BD3BB}"/>
                </a:ext>
              </a:extLst>
            </p:cNvPr>
            <p:cNvCxnSpPr/>
            <p:nvPr/>
          </p:nvCxnSpPr>
          <p:spPr>
            <a:xfrm>
              <a:off x="59544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7F9A06E-1B20-634A-9927-A5D6789D5DBD}"/>
                </a:ext>
              </a:extLst>
            </p:cNvPr>
            <p:cNvCxnSpPr/>
            <p:nvPr/>
          </p:nvCxnSpPr>
          <p:spPr>
            <a:xfrm>
              <a:off x="60415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E8DCCDF-A54F-954C-9333-069D265DA8FD}"/>
                </a:ext>
              </a:extLst>
            </p:cNvPr>
            <p:cNvCxnSpPr/>
            <p:nvPr/>
          </p:nvCxnSpPr>
          <p:spPr>
            <a:xfrm>
              <a:off x="61286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23F8BDD-C66C-C94A-8EB2-738B6C43546B}"/>
                </a:ext>
              </a:extLst>
            </p:cNvPr>
            <p:cNvCxnSpPr/>
            <p:nvPr/>
          </p:nvCxnSpPr>
          <p:spPr>
            <a:xfrm>
              <a:off x="62157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6E8F0C6-9831-E448-B8A6-BB01C5665B6D}"/>
                </a:ext>
              </a:extLst>
            </p:cNvPr>
            <p:cNvCxnSpPr/>
            <p:nvPr/>
          </p:nvCxnSpPr>
          <p:spPr>
            <a:xfrm>
              <a:off x="63028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E9C1586-A452-D84A-8DF8-6A49FC9D5ACD}"/>
                </a:ext>
              </a:extLst>
            </p:cNvPr>
            <p:cNvCxnSpPr/>
            <p:nvPr/>
          </p:nvCxnSpPr>
          <p:spPr>
            <a:xfrm>
              <a:off x="63898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8275E2A-88F7-654D-8D02-D049C303A075}"/>
                </a:ext>
              </a:extLst>
            </p:cNvPr>
            <p:cNvCxnSpPr/>
            <p:nvPr/>
          </p:nvCxnSpPr>
          <p:spPr>
            <a:xfrm>
              <a:off x="64769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345CFE1-28DB-B649-87BA-DC09B9D82D04}"/>
                </a:ext>
              </a:extLst>
            </p:cNvPr>
            <p:cNvCxnSpPr/>
            <p:nvPr/>
          </p:nvCxnSpPr>
          <p:spPr>
            <a:xfrm>
              <a:off x="65640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1B31B28-3543-B240-B908-3536A7FBF110}"/>
                </a:ext>
              </a:extLst>
            </p:cNvPr>
            <p:cNvCxnSpPr/>
            <p:nvPr/>
          </p:nvCxnSpPr>
          <p:spPr>
            <a:xfrm>
              <a:off x="66511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F3B6D7F-6917-CB4B-ACF7-9EA0AE1B8F9E}"/>
                </a:ext>
              </a:extLst>
            </p:cNvPr>
            <p:cNvCxnSpPr/>
            <p:nvPr/>
          </p:nvCxnSpPr>
          <p:spPr>
            <a:xfrm>
              <a:off x="67382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635F5DD-8115-C44E-B76E-FE563AE37559}"/>
                </a:ext>
              </a:extLst>
            </p:cNvPr>
            <p:cNvCxnSpPr/>
            <p:nvPr/>
          </p:nvCxnSpPr>
          <p:spPr>
            <a:xfrm>
              <a:off x="68253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74E5390-10B6-8C49-8454-50B9BEBA19C1}"/>
                </a:ext>
              </a:extLst>
            </p:cNvPr>
            <p:cNvCxnSpPr/>
            <p:nvPr/>
          </p:nvCxnSpPr>
          <p:spPr>
            <a:xfrm>
              <a:off x="69124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8166B3E-80D4-DF49-81A7-77FA454D9E5B}"/>
                </a:ext>
              </a:extLst>
            </p:cNvPr>
            <p:cNvCxnSpPr/>
            <p:nvPr/>
          </p:nvCxnSpPr>
          <p:spPr>
            <a:xfrm>
              <a:off x="69994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CCEC5C3-C2A8-7C46-A0A0-E6BF5817A6DB}"/>
                </a:ext>
              </a:extLst>
            </p:cNvPr>
            <p:cNvCxnSpPr/>
            <p:nvPr/>
          </p:nvCxnSpPr>
          <p:spPr>
            <a:xfrm>
              <a:off x="70865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3E7AEC6-FBA7-CF44-A68F-8F1486D4F54E}"/>
                </a:ext>
              </a:extLst>
            </p:cNvPr>
            <p:cNvCxnSpPr/>
            <p:nvPr/>
          </p:nvCxnSpPr>
          <p:spPr>
            <a:xfrm>
              <a:off x="71736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360BD95-8604-AA45-BCCE-D1428D856934}"/>
                </a:ext>
              </a:extLst>
            </p:cNvPr>
            <p:cNvCxnSpPr/>
            <p:nvPr/>
          </p:nvCxnSpPr>
          <p:spPr>
            <a:xfrm>
              <a:off x="72607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E936EF8-A232-424F-A961-3C01E74BA26E}"/>
                </a:ext>
              </a:extLst>
            </p:cNvPr>
            <p:cNvCxnSpPr/>
            <p:nvPr/>
          </p:nvCxnSpPr>
          <p:spPr>
            <a:xfrm>
              <a:off x="73478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E92B81B-989D-A24E-BA7B-A457863DA7C5}"/>
                </a:ext>
              </a:extLst>
            </p:cNvPr>
            <p:cNvCxnSpPr/>
            <p:nvPr/>
          </p:nvCxnSpPr>
          <p:spPr>
            <a:xfrm>
              <a:off x="74349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E4BF549-1112-954F-89D0-F1E4E9C69CAD}"/>
                </a:ext>
              </a:extLst>
            </p:cNvPr>
            <p:cNvCxnSpPr/>
            <p:nvPr/>
          </p:nvCxnSpPr>
          <p:spPr>
            <a:xfrm>
              <a:off x="75219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88B2929-BFA9-BE4F-BB3D-5E1AB0BE0C4F}"/>
                </a:ext>
              </a:extLst>
            </p:cNvPr>
            <p:cNvCxnSpPr/>
            <p:nvPr/>
          </p:nvCxnSpPr>
          <p:spPr>
            <a:xfrm>
              <a:off x="76090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FFDDC85-BD50-074E-9951-8D5D9F9BB264}"/>
                </a:ext>
              </a:extLst>
            </p:cNvPr>
            <p:cNvCxnSpPr/>
            <p:nvPr/>
          </p:nvCxnSpPr>
          <p:spPr>
            <a:xfrm>
              <a:off x="76961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017571F-6F50-0A48-AC23-562382E2B1A2}"/>
                </a:ext>
              </a:extLst>
            </p:cNvPr>
            <p:cNvCxnSpPr/>
            <p:nvPr/>
          </p:nvCxnSpPr>
          <p:spPr>
            <a:xfrm>
              <a:off x="77832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9734592-B044-604C-B328-8B91BF375320}"/>
                </a:ext>
              </a:extLst>
            </p:cNvPr>
            <p:cNvCxnSpPr/>
            <p:nvPr/>
          </p:nvCxnSpPr>
          <p:spPr>
            <a:xfrm>
              <a:off x="78703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601DEE5-9B19-954F-9CA3-434263A820C2}"/>
                </a:ext>
              </a:extLst>
            </p:cNvPr>
            <p:cNvCxnSpPr/>
            <p:nvPr/>
          </p:nvCxnSpPr>
          <p:spPr>
            <a:xfrm>
              <a:off x="79574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0E8ADC4-DBA6-E944-A6C2-9AB0BD2821CC}"/>
                </a:ext>
              </a:extLst>
            </p:cNvPr>
            <p:cNvCxnSpPr/>
            <p:nvPr/>
          </p:nvCxnSpPr>
          <p:spPr>
            <a:xfrm>
              <a:off x="80445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B02A2AA-D1F6-534A-AC1D-A4EFA30E4364}"/>
                </a:ext>
              </a:extLst>
            </p:cNvPr>
            <p:cNvCxnSpPr/>
            <p:nvPr/>
          </p:nvCxnSpPr>
          <p:spPr>
            <a:xfrm>
              <a:off x="81315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60C0483-674B-BF4F-9FE9-9DC44ABE82DB}"/>
                </a:ext>
              </a:extLst>
            </p:cNvPr>
            <p:cNvCxnSpPr/>
            <p:nvPr/>
          </p:nvCxnSpPr>
          <p:spPr>
            <a:xfrm>
              <a:off x="82186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C6CD1EB-4682-AD4D-A7E6-8C685F84073D}"/>
                </a:ext>
              </a:extLst>
            </p:cNvPr>
            <p:cNvCxnSpPr/>
            <p:nvPr/>
          </p:nvCxnSpPr>
          <p:spPr>
            <a:xfrm>
              <a:off x="83057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E042864-A6E0-D94A-9C97-94A6635E996B}"/>
                </a:ext>
              </a:extLst>
            </p:cNvPr>
            <p:cNvCxnSpPr/>
            <p:nvPr/>
          </p:nvCxnSpPr>
          <p:spPr>
            <a:xfrm>
              <a:off x="83928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BCAA197-F9ED-B046-9E1C-5384B2A488F4}"/>
                </a:ext>
              </a:extLst>
            </p:cNvPr>
            <p:cNvCxnSpPr/>
            <p:nvPr/>
          </p:nvCxnSpPr>
          <p:spPr>
            <a:xfrm>
              <a:off x="84799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27F5BB-81B3-6E4E-8474-80C46CE9E53B}"/>
                </a:ext>
              </a:extLst>
            </p:cNvPr>
            <p:cNvCxnSpPr/>
            <p:nvPr/>
          </p:nvCxnSpPr>
          <p:spPr>
            <a:xfrm>
              <a:off x="85670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64C108A-7A02-6648-AFA7-B84C42743020}"/>
                </a:ext>
              </a:extLst>
            </p:cNvPr>
            <p:cNvCxnSpPr/>
            <p:nvPr/>
          </p:nvCxnSpPr>
          <p:spPr>
            <a:xfrm>
              <a:off x="86541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2E99303-AD27-6942-A94C-7CE700838BB9}"/>
                </a:ext>
              </a:extLst>
            </p:cNvPr>
            <p:cNvCxnSpPr/>
            <p:nvPr/>
          </p:nvCxnSpPr>
          <p:spPr>
            <a:xfrm>
              <a:off x="87411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E199ACA-04C7-D545-84A8-9EA9E1927247}"/>
                </a:ext>
              </a:extLst>
            </p:cNvPr>
            <p:cNvCxnSpPr/>
            <p:nvPr/>
          </p:nvCxnSpPr>
          <p:spPr>
            <a:xfrm>
              <a:off x="88282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C092B59-DE99-464B-B6EB-509D6DC8A31E}"/>
                </a:ext>
              </a:extLst>
            </p:cNvPr>
            <p:cNvCxnSpPr/>
            <p:nvPr/>
          </p:nvCxnSpPr>
          <p:spPr>
            <a:xfrm>
              <a:off x="89153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CF047F2-1E2E-3C4C-92E0-6C09C8D8B453}"/>
                </a:ext>
              </a:extLst>
            </p:cNvPr>
            <p:cNvCxnSpPr/>
            <p:nvPr/>
          </p:nvCxnSpPr>
          <p:spPr>
            <a:xfrm>
              <a:off x="90024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1F5247D-31FF-5449-88D2-4680DACD1AF2}"/>
                </a:ext>
              </a:extLst>
            </p:cNvPr>
            <p:cNvCxnSpPr/>
            <p:nvPr/>
          </p:nvCxnSpPr>
          <p:spPr>
            <a:xfrm>
              <a:off x="90895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3D13948-DCCF-BF42-86AF-0D454168E69E}"/>
                </a:ext>
              </a:extLst>
            </p:cNvPr>
            <p:cNvCxnSpPr/>
            <p:nvPr/>
          </p:nvCxnSpPr>
          <p:spPr>
            <a:xfrm>
              <a:off x="91766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5BA236B-5589-6046-A2B2-0EF7C0D0D6D2}"/>
                </a:ext>
              </a:extLst>
            </p:cNvPr>
            <p:cNvCxnSpPr/>
            <p:nvPr/>
          </p:nvCxnSpPr>
          <p:spPr>
            <a:xfrm>
              <a:off x="92636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E224A85-5CF4-FF43-AB8D-C38481441632}"/>
                </a:ext>
              </a:extLst>
            </p:cNvPr>
            <p:cNvCxnSpPr/>
            <p:nvPr/>
          </p:nvCxnSpPr>
          <p:spPr>
            <a:xfrm>
              <a:off x="93507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A7E4392-2D96-DA41-8269-C452B086F808}"/>
                </a:ext>
              </a:extLst>
            </p:cNvPr>
            <p:cNvCxnSpPr/>
            <p:nvPr/>
          </p:nvCxnSpPr>
          <p:spPr>
            <a:xfrm>
              <a:off x="94378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8D2235A-F2F2-1840-9E5C-178B5B9908C5}"/>
                </a:ext>
              </a:extLst>
            </p:cNvPr>
            <p:cNvCxnSpPr/>
            <p:nvPr/>
          </p:nvCxnSpPr>
          <p:spPr>
            <a:xfrm>
              <a:off x="95249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E4DC6BC-DC5D-464F-A51F-56865F7A1727}"/>
                </a:ext>
              </a:extLst>
            </p:cNvPr>
            <p:cNvCxnSpPr/>
            <p:nvPr/>
          </p:nvCxnSpPr>
          <p:spPr>
            <a:xfrm>
              <a:off x="96120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1EBE426-EA31-5B4D-81FE-F297E6840D09}"/>
                </a:ext>
              </a:extLst>
            </p:cNvPr>
            <p:cNvCxnSpPr/>
            <p:nvPr/>
          </p:nvCxnSpPr>
          <p:spPr>
            <a:xfrm>
              <a:off x="96991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3687E86-ED89-054E-A1DF-ED3CED7B050D}"/>
                </a:ext>
              </a:extLst>
            </p:cNvPr>
            <p:cNvCxnSpPr/>
            <p:nvPr/>
          </p:nvCxnSpPr>
          <p:spPr>
            <a:xfrm>
              <a:off x="97862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607D2A5-8FE5-4E4A-91F3-8ED55B5EED08}"/>
                </a:ext>
              </a:extLst>
            </p:cNvPr>
            <p:cNvCxnSpPr/>
            <p:nvPr/>
          </p:nvCxnSpPr>
          <p:spPr>
            <a:xfrm>
              <a:off x="98732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10158BA-6B25-3D42-AA01-92B4F75F7786}"/>
                </a:ext>
              </a:extLst>
            </p:cNvPr>
            <p:cNvCxnSpPr/>
            <p:nvPr/>
          </p:nvCxnSpPr>
          <p:spPr>
            <a:xfrm>
              <a:off x="99603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727272D-FA6C-FE47-9B4E-9081C7A027D2}"/>
                </a:ext>
              </a:extLst>
            </p:cNvPr>
            <p:cNvCxnSpPr/>
            <p:nvPr/>
          </p:nvCxnSpPr>
          <p:spPr>
            <a:xfrm>
              <a:off x="100474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EED11C3-0798-7F4F-AA15-0FD9055E9068}"/>
                </a:ext>
              </a:extLst>
            </p:cNvPr>
            <p:cNvCxnSpPr/>
            <p:nvPr/>
          </p:nvCxnSpPr>
          <p:spPr>
            <a:xfrm>
              <a:off x="101345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543FBCA-37AC-044B-A641-780FD316B5B5}"/>
                </a:ext>
              </a:extLst>
            </p:cNvPr>
            <p:cNvCxnSpPr/>
            <p:nvPr/>
          </p:nvCxnSpPr>
          <p:spPr>
            <a:xfrm>
              <a:off x="102216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7F858870-86B4-1C41-93A1-DAE3D183D6F6}"/>
              </a:ext>
            </a:extLst>
          </p:cNvPr>
          <p:cNvGrpSpPr/>
          <p:nvPr/>
        </p:nvGrpSpPr>
        <p:grpSpPr>
          <a:xfrm rot="1067869">
            <a:off x="3787475" y="3204319"/>
            <a:ext cx="7245472" cy="4840356"/>
            <a:chOff x="3429000" y="1749287"/>
            <a:chExt cx="6792630" cy="2097156"/>
          </a:xfrm>
        </p:grpSpPr>
        <p:cxnSp>
          <p:nvCxnSpPr>
            <p:cNvPr id="89" name="Straight Connector 88">
              <a:extLst>
                <a:ext uri="{FF2B5EF4-FFF2-40B4-BE49-F238E27FC236}">
                  <a16:creationId xmlns:a16="http://schemas.microsoft.com/office/drawing/2014/main" id="{22ABA149-1C3F-A041-BC6D-FCFF05C2DABF}"/>
                </a:ext>
              </a:extLst>
            </p:cNvPr>
            <p:cNvCxnSpPr/>
            <p:nvPr/>
          </p:nvCxnSpPr>
          <p:spPr>
            <a:xfrm>
              <a:off x="34290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593239F-E1ED-F141-BA9D-E5D458D5981C}"/>
                </a:ext>
              </a:extLst>
            </p:cNvPr>
            <p:cNvCxnSpPr/>
            <p:nvPr/>
          </p:nvCxnSpPr>
          <p:spPr>
            <a:xfrm>
              <a:off x="35160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7D98525-4405-0E46-A127-BFCD381DBD49}"/>
                </a:ext>
              </a:extLst>
            </p:cNvPr>
            <p:cNvCxnSpPr/>
            <p:nvPr/>
          </p:nvCxnSpPr>
          <p:spPr>
            <a:xfrm>
              <a:off x="36031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D55B2B8-06D1-4C4F-B981-826685312064}"/>
                </a:ext>
              </a:extLst>
            </p:cNvPr>
            <p:cNvCxnSpPr/>
            <p:nvPr/>
          </p:nvCxnSpPr>
          <p:spPr>
            <a:xfrm>
              <a:off x="36902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AD9CA32-6697-EA4D-819E-02275ECDD8CD}"/>
                </a:ext>
              </a:extLst>
            </p:cNvPr>
            <p:cNvCxnSpPr/>
            <p:nvPr/>
          </p:nvCxnSpPr>
          <p:spPr>
            <a:xfrm>
              <a:off x="37773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F4B5B32-0F9D-BF43-B9E1-764E8B6B1D8D}"/>
                </a:ext>
              </a:extLst>
            </p:cNvPr>
            <p:cNvCxnSpPr/>
            <p:nvPr/>
          </p:nvCxnSpPr>
          <p:spPr>
            <a:xfrm>
              <a:off x="38644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FC9C2AB-E9BB-214B-A474-185B54D4285C}"/>
                </a:ext>
              </a:extLst>
            </p:cNvPr>
            <p:cNvCxnSpPr/>
            <p:nvPr/>
          </p:nvCxnSpPr>
          <p:spPr>
            <a:xfrm>
              <a:off x="39515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8AEF720-874B-5146-BD93-DB91AD8FA3CF}"/>
                </a:ext>
              </a:extLst>
            </p:cNvPr>
            <p:cNvCxnSpPr/>
            <p:nvPr/>
          </p:nvCxnSpPr>
          <p:spPr>
            <a:xfrm>
              <a:off x="40385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1428F7A-85EB-414D-B1F1-7449E9A9C28C}"/>
                </a:ext>
              </a:extLst>
            </p:cNvPr>
            <p:cNvCxnSpPr/>
            <p:nvPr/>
          </p:nvCxnSpPr>
          <p:spPr>
            <a:xfrm>
              <a:off x="41256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52F5257-C3BA-9741-94A9-94D3A88C8DE5}"/>
                </a:ext>
              </a:extLst>
            </p:cNvPr>
            <p:cNvCxnSpPr/>
            <p:nvPr/>
          </p:nvCxnSpPr>
          <p:spPr>
            <a:xfrm>
              <a:off x="42127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BDEAF1A-C12D-434A-8E23-9A29FB548C87}"/>
                </a:ext>
              </a:extLst>
            </p:cNvPr>
            <p:cNvCxnSpPr/>
            <p:nvPr/>
          </p:nvCxnSpPr>
          <p:spPr>
            <a:xfrm>
              <a:off x="42998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6E11291-3739-6148-BB5D-5D8991A3ABD3}"/>
                </a:ext>
              </a:extLst>
            </p:cNvPr>
            <p:cNvCxnSpPr/>
            <p:nvPr/>
          </p:nvCxnSpPr>
          <p:spPr>
            <a:xfrm>
              <a:off x="43869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3031CBB-15C0-AE49-B74D-8DD1645CB308}"/>
                </a:ext>
              </a:extLst>
            </p:cNvPr>
            <p:cNvCxnSpPr/>
            <p:nvPr/>
          </p:nvCxnSpPr>
          <p:spPr>
            <a:xfrm>
              <a:off x="44740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8B663A8-AC33-6B4B-9B4E-00DBA20294BA}"/>
                </a:ext>
              </a:extLst>
            </p:cNvPr>
            <p:cNvCxnSpPr/>
            <p:nvPr/>
          </p:nvCxnSpPr>
          <p:spPr>
            <a:xfrm>
              <a:off x="45611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6675D603-44DA-7F42-88B8-E998214CFEF4}"/>
                </a:ext>
              </a:extLst>
            </p:cNvPr>
            <p:cNvCxnSpPr/>
            <p:nvPr/>
          </p:nvCxnSpPr>
          <p:spPr>
            <a:xfrm>
              <a:off x="46481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FBEABF0-0BB4-4749-B4F9-D48ADFF24AE9}"/>
                </a:ext>
              </a:extLst>
            </p:cNvPr>
            <p:cNvCxnSpPr/>
            <p:nvPr/>
          </p:nvCxnSpPr>
          <p:spPr>
            <a:xfrm>
              <a:off x="47352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8B6B464-BBB4-C441-BFC7-E4899F88576D}"/>
                </a:ext>
              </a:extLst>
            </p:cNvPr>
            <p:cNvCxnSpPr/>
            <p:nvPr/>
          </p:nvCxnSpPr>
          <p:spPr>
            <a:xfrm>
              <a:off x="48223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FEC67A3-8675-A94C-8196-174259FF338D}"/>
                </a:ext>
              </a:extLst>
            </p:cNvPr>
            <p:cNvCxnSpPr/>
            <p:nvPr/>
          </p:nvCxnSpPr>
          <p:spPr>
            <a:xfrm>
              <a:off x="49094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2191B931-9D8D-E248-9762-AF24C89EA58D}"/>
                </a:ext>
              </a:extLst>
            </p:cNvPr>
            <p:cNvCxnSpPr/>
            <p:nvPr/>
          </p:nvCxnSpPr>
          <p:spPr>
            <a:xfrm>
              <a:off x="49965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4B8DA1E-C3B6-AE42-BE42-CEDF3B764421}"/>
                </a:ext>
              </a:extLst>
            </p:cNvPr>
            <p:cNvCxnSpPr/>
            <p:nvPr/>
          </p:nvCxnSpPr>
          <p:spPr>
            <a:xfrm>
              <a:off x="50836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B0CF954-AFF9-9242-A77E-1D090D9BDC5F}"/>
                </a:ext>
              </a:extLst>
            </p:cNvPr>
            <p:cNvCxnSpPr/>
            <p:nvPr/>
          </p:nvCxnSpPr>
          <p:spPr>
            <a:xfrm>
              <a:off x="51707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E79A451-A623-2040-B452-4C4FFAD8EC93}"/>
                </a:ext>
              </a:extLst>
            </p:cNvPr>
            <p:cNvCxnSpPr/>
            <p:nvPr/>
          </p:nvCxnSpPr>
          <p:spPr>
            <a:xfrm>
              <a:off x="52577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1D4394A-EC13-6142-BDEF-0D6E46B1E685}"/>
                </a:ext>
              </a:extLst>
            </p:cNvPr>
            <p:cNvCxnSpPr/>
            <p:nvPr/>
          </p:nvCxnSpPr>
          <p:spPr>
            <a:xfrm>
              <a:off x="53448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E68E4F5-167D-1A44-88ED-22CF37CEEF4E}"/>
                </a:ext>
              </a:extLst>
            </p:cNvPr>
            <p:cNvCxnSpPr/>
            <p:nvPr/>
          </p:nvCxnSpPr>
          <p:spPr>
            <a:xfrm>
              <a:off x="54319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8EE2D42-48D2-BA48-A92E-6983B14C6CC0}"/>
                </a:ext>
              </a:extLst>
            </p:cNvPr>
            <p:cNvCxnSpPr/>
            <p:nvPr/>
          </p:nvCxnSpPr>
          <p:spPr>
            <a:xfrm>
              <a:off x="55190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9BD75E3-B73C-8344-B824-DF0E093815D3}"/>
                </a:ext>
              </a:extLst>
            </p:cNvPr>
            <p:cNvCxnSpPr/>
            <p:nvPr/>
          </p:nvCxnSpPr>
          <p:spPr>
            <a:xfrm>
              <a:off x="56061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B8B4A2B5-D123-F046-A700-CEF2A19FEE91}"/>
                </a:ext>
              </a:extLst>
            </p:cNvPr>
            <p:cNvCxnSpPr/>
            <p:nvPr/>
          </p:nvCxnSpPr>
          <p:spPr>
            <a:xfrm>
              <a:off x="56932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A775573C-C5A6-C849-90E2-26302D8E6F53}"/>
                </a:ext>
              </a:extLst>
            </p:cNvPr>
            <p:cNvCxnSpPr/>
            <p:nvPr/>
          </p:nvCxnSpPr>
          <p:spPr>
            <a:xfrm>
              <a:off x="57802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CD7361A-E142-F341-95F2-637A37F9C7D6}"/>
                </a:ext>
              </a:extLst>
            </p:cNvPr>
            <p:cNvCxnSpPr/>
            <p:nvPr/>
          </p:nvCxnSpPr>
          <p:spPr>
            <a:xfrm>
              <a:off x="58673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DC3B583-8F26-4D46-81F0-CF58DEE8E3C2}"/>
                </a:ext>
              </a:extLst>
            </p:cNvPr>
            <p:cNvCxnSpPr/>
            <p:nvPr/>
          </p:nvCxnSpPr>
          <p:spPr>
            <a:xfrm>
              <a:off x="59544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0AA816E-D134-7B4E-9F91-BC26034A8C02}"/>
                </a:ext>
              </a:extLst>
            </p:cNvPr>
            <p:cNvCxnSpPr/>
            <p:nvPr/>
          </p:nvCxnSpPr>
          <p:spPr>
            <a:xfrm>
              <a:off x="60415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9DC85F0A-996D-604D-A778-334A69E49EEF}"/>
                </a:ext>
              </a:extLst>
            </p:cNvPr>
            <p:cNvCxnSpPr/>
            <p:nvPr/>
          </p:nvCxnSpPr>
          <p:spPr>
            <a:xfrm>
              <a:off x="61286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F530EAC2-ECD5-4844-8DCA-7A271E68C54B}"/>
                </a:ext>
              </a:extLst>
            </p:cNvPr>
            <p:cNvCxnSpPr/>
            <p:nvPr/>
          </p:nvCxnSpPr>
          <p:spPr>
            <a:xfrm>
              <a:off x="62157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E1BC78F-9CF7-A549-A4BB-1C3F179F6387}"/>
                </a:ext>
              </a:extLst>
            </p:cNvPr>
            <p:cNvCxnSpPr/>
            <p:nvPr/>
          </p:nvCxnSpPr>
          <p:spPr>
            <a:xfrm>
              <a:off x="63028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C8A2311A-9F1A-BB4D-BE96-E33A3B3FF7CF}"/>
                </a:ext>
              </a:extLst>
            </p:cNvPr>
            <p:cNvCxnSpPr/>
            <p:nvPr/>
          </p:nvCxnSpPr>
          <p:spPr>
            <a:xfrm>
              <a:off x="63898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F9C1AAAF-D4BE-7749-949A-7E7781BB7A1E}"/>
                </a:ext>
              </a:extLst>
            </p:cNvPr>
            <p:cNvCxnSpPr/>
            <p:nvPr/>
          </p:nvCxnSpPr>
          <p:spPr>
            <a:xfrm>
              <a:off x="64769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D756AE4-03B5-B74D-B82B-9BB95D4B1C4B}"/>
                </a:ext>
              </a:extLst>
            </p:cNvPr>
            <p:cNvCxnSpPr/>
            <p:nvPr/>
          </p:nvCxnSpPr>
          <p:spPr>
            <a:xfrm>
              <a:off x="65640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2A225B71-EE66-8247-B894-C713BCE3D035}"/>
                </a:ext>
              </a:extLst>
            </p:cNvPr>
            <p:cNvCxnSpPr/>
            <p:nvPr/>
          </p:nvCxnSpPr>
          <p:spPr>
            <a:xfrm>
              <a:off x="66511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3F097E5-2482-BB4C-93CF-9CE5E19FC228}"/>
                </a:ext>
              </a:extLst>
            </p:cNvPr>
            <p:cNvCxnSpPr/>
            <p:nvPr/>
          </p:nvCxnSpPr>
          <p:spPr>
            <a:xfrm>
              <a:off x="67382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A0CA192-5C2C-D743-AF7C-E2D37A5262A5}"/>
                </a:ext>
              </a:extLst>
            </p:cNvPr>
            <p:cNvCxnSpPr/>
            <p:nvPr/>
          </p:nvCxnSpPr>
          <p:spPr>
            <a:xfrm>
              <a:off x="68253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099C0B7-2035-1146-A35E-8DA460202F8D}"/>
                </a:ext>
              </a:extLst>
            </p:cNvPr>
            <p:cNvCxnSpPr/>
            <p:nvPr/>
          </p:nvCxnSpPr>
          <p:spPr>
            <a:xfrm>
              <a:off x="69124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C659EDA-A4EE-0E45-A729-79BE67D6C72F}"/>
                </a:ext>
              </a:extLst>
            </p:cNvPr>
            <p:cNvCxnSpPr/>
            <p:nvPr/>
          </p:nvCxnSpPr>
          <p:spPr>
            <a:xfrm>
              <a:off x="69994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0DD67094-8700-8744-A829-70ACD5770624}"/>
                </a:ext>
              </a:extLst>
            </p:cNvPr>
            <p:cNvCxnSpPr/>
            <p:nvPr/>
          </p:nvCxnSpPr>
          <p:spPr>
            <a:xfrm>
              <a:off x="70865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E9D1B485-4B51-8A49-8A22-03BC618D7ACB}"/>
                </a:ext>
              </a:extLst>
            </p:cNvPr>
            <p:cNvCxnSpPr/>
            <p:nvPr/>
          </p:nvCxnSpPr>
          <p:spPr>
            <a:xfrm>
              <a:off x="71736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63AC8C08-4E52-014E-9AE4-F6F681209F7A}"/>
                </a:ext>
              </a:extLst>
            </p:cNvPr>
            <p:cNvCxnSpPr/>
            <p:nvPr/>
          </p:nvCxnSpPr>
          <p:spPr>
            <a:xfrm>
              <a:off x="72607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ACE2018-7B90-554C-A526-AF01AEE34B45}"/>
                </a:ext>
              </a:extLst>
            </p:cNvPr>
            <p:cNvCxnSpPr/>
            <p:nvPr/>
          </p:nvCxnSpPr>
          <p:spPr>
            <a:xfrm>
              <a:off x="73478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84AB780-D416-B244-BC4B-53534A311F12}"/>
                </a:ext>
              </a:extLst>
            </p:cNvPr>
            <p:cNvCxnSpPr/>
            <p:nvPr/>
          </p:nvCxnSpPr>
          <p:spPr>
            <a:xfrm>
              <a:off x="74349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859C3C99-A9EB-C44E-94D3-5F89BF61D5EC}"/>
                </a:ext>
              </a:extLst>
            </p:cNvPr>
            <p:cNvCxnSpPr/>
            <p:nvPr/>
          </p:nvCxnSpPr>
          <p:spPr>
            <a:xfrm>
              <a:off x="75219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4A23062-2E2A-8E4E-A655-0AAFBB4FABE2}"/>
                </a:ext>
              </a:extLst>
            </p:cNvPr>
            <p:cNvCxnSpPr/>
            <p:nvPr/>
          </p:nvCxnSpPr>
          <p:spPr>
            <a:xfrm>
              <a:off x="76090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E8C1BF91-1CCF-0344-A0C8-347EE08AE34B}"/>
                </a:ext>
              </a:extLst>
            </p:cNvPr>
            <p:cNvCxnSpPr/>
            <p:nvPr/>
          </p:nvCxnSpPr>
          <p:spPr>
            <a:xfrm>
              <a:off x="76961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8939784A-0FA4-7040-9AB7-81D0BE020C4D}"/>
                </a:ext>
              </a:extLst>
            </p:cNvPr>
            <p:cNvCxnSpPr/>
            <p:nvPr/>
          </p:nvCxnSpPr>
          <p:spPr>
            <a:xfrm>
              <a:off x="77832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3CBA1245-C1E9-FF4A-B4E0-A2891DDF73FD}"/>
                </a:ext>
              </a:extLst>
            </p:cNvPr>
            <p:cNvCxnSpPr/>
            <p:nvPr/>
          </p:nvCxnSpPr>
          <p:spPr>
            <a:xfrm>
              <a:off x="78703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5E9F29F7-7638-ED48-BE4E-EB9F41FA2CC4}"/>
                </a:ext>
              </a:extLst>
            </p:cNvPr>
            <p:cNvCxnSpPr/>
            <p:nvPr/>
          </p:nvCxnSpPr>
          <p:spPr>
            <a:xfrm>
              <a:off x="79574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E459640-1741-C644-AC2E-7497793356CC}"/>
                </a:ext>
              </a:extLst>
            </p:cNvPr>
            <p:cNvCxnSpPr/>
            <p:nvPr/>
          </p:nvCxnSpPr>
          <p:spPr>
            <a:xfrm>
              <a:off x="80445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AC7D7022-4898-734D-9C85-CE762DAAA47E}"/>
                </a:ext>
              </a:extLst>
            </p:cNvPr>
            <p:cNvCxnSpPr/>
            <p:nvPr/>
          </p:nvCxnSpPr>
          <p:spPr>
            <a:xfrm>
              <a:off x="81315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0BBC575F-71A3-E249-A230-6DB8D01C980D}"/>
                </a:ext>
              </a:extLst>
            </p:cNvPr>
            <p:cNvCxnSpPr/>
            <p:nvPr/>
          </p:nvCxnSpPr>
          <p:spPr>
            <a:xfrm>
              <a:off x="82186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5A2B89A6-8708-AC41-A49D-2BB6528DD4F1}"/>
                </a:ext>
              </a:extLst>
            </p:cNvPr>
            <p:cNvCxnSpPr/>
            <p:nvPr/>
          </p:nvCxnSpPr>
          <p:spPr>
            <a:xfrm>
              <a:off x="83057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FCE8C71-96AC-7541-95C1-4D06D1AA2203}"/>
                </a:ext>
              </a:extLst>
            </p:cNvPr>
            <p:cNvCxnSpPr/>
            <p:nvPr/>
          </p:nvCxnSpPr>
          <p:spPr>
            <a:xfrm>
              <a:off x="83928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A508FA9-E08C-C94A-8170-BF7B97744F97}"/>
                </a:ext>
              </a:extLst>
            </p:cNvPr>
            <p:cNvCxnSpPr/>
            <p:nvPr/>
          </p:nvCxnSpPr>
          <p:spPr>
            <a:xfrm>
              <a:off x="84799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4A731E6-D0FE-EE48-B2E2-ABD13CD6E61F}"/>
                </a:ext>
              </a:extLst>
            </p:cNvPr>
            <p:cNvCxnSpPr/>
            <p:nvPr/>
          </p:nvCxnSpPr>
          <p:spPr>
            <a:xfrm>
              <a:off x="85670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86FFB503-DB5C-B243-BC00-7FD4EEA60E65}"/>
                </a:ext>
              </a:extLst>
            </p:cNvPr>
            <p:cNvCxnSpPr/>
            <p:nvPr/>
          </p:nvCxnSpPr>
          <p:spPr>
            <a:xfrm>
              <a:off x="86541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F97E44E-7E29-0D4B-98D7-4BAC20FFC71D}"/>
                </a:ext>
              </a:extLst>
            </p:cNvPr>
            <p:cNvCxnSpPr/>
            <p:nvPr/>
          </p:nvCxnSpPr>
          <p:spPr>
            <a:xfrm>
              <a:off x="87411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3FE1997D-6B95-9A40-9525-BF120264DA5B}"/>
                </a:ext>
              </a:extLst>
            </p:cNvPr>
            <p:cNvCxnSpPr/>
            <p:nvPr/>
          </p:nvCxnSpPr>
          <p:spPr>
            <a:xfrm>
              <a:off x="88282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2E75152-2141-8E42-BC32-705DEF6A24F3}"/>
                </a:ext>
              </a:extLst>
            </p:cNvPr>
            <p:cNvCxnSpPr/>
            <p:nvPr/>
          </p:nvCxnSpPr>
          <p:spPr>
            <a:xfrm>
              <a:off x="89153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CF7D1964-9212-644C-80CA-CB4546508382}"/>
                </a:ext>
              </a:extLst>
            </p:cNvPr>
            <p:cNvCxnSpPr/>
            <p:nvPr/>
          </p:nvCxnSpPr>
          <p:spPr>
            <a:xfrm>
              <a:off x="90024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E90D25A8-B714-1C4D-85C7-E8582BA862B3}"/>
                </a:ext>
              </a:extLst>
            </p:cNvPr>
            <p:cNvCxnSpPr/>
            <p:nvPr/>
          </p:nvCxnSpPr>
          <p:spPr>
            <a:xfrm>
              <a:off x="90895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D21470A3-459C-D94B-8152-AC6249E96BF6}"/>
                </a:ext>
              </a:extLst>
            </p:cNvPr>
            <p:cNvCxnSpPr/>
            <p:nvPr/>
          </p:nvCxnSpPr>
          <p:spPr>
            <a:xfrm>
              <a:off x="91766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E289734-6C46-8D41-A0E9-1A014AC264C1}"/>
                </a:ext>
              </a:extLst>
            </p:cNvPr>
            <p:cNvCxnSpPr/>
            <p:nvPr/>
          </p:nvCxnSpPr>
          <p:spPr>
            <a:xfrm>
              <a:off x="92636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340482C2-9355-8146-ABBC-E7053552FE10}"/>
                </a:ext>
              </a:extLst>
            </p:cNvPr>
            <p:cNvCxnSpPr/>
            <p:nvPr/>
          </p:nvCxnSpPr>
          <p:spPr>
            <a:xfrm>
              <a:off x="93507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470119F-6CEE-E949-B793-F52F00549CC0}"/>
                </a:ext>
              </a:extLst>
            </p:cNvPr>
            <p:cNvCxnSpPr/>
            <p:nvPr/>
          </p:nvCxnSpPr>
          <p:spPr>
            <a:xfrm>
              <a:off x="94378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A0BDD6F-A72C-954D-9BC0-1301F7045813}"/>
                </a:ext>
              </a:extLst>
            </p:cNvPr>
            <p:cNvCxnSpPr/>
            <p:nvPr/>
          </p:nvCxnSpPr>
          <p:spPr>
            <a:xfrm>
              <a:off x="95249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10CBDADB-547C-3149-B359-9DBC676BDE25}"/>
                </a:ext>
              </a:extLst>
            </p:cNvPr>
            <p:cNvCxnSpPr/>
            <p:nvPr/>
          </p:nvCxnSpPr>
          <p:spPr>
            <a:xfrm>
              <a:off x="96120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5EB72850-7916-AD41-B9E1-EA29FF52822C}"/>
                </a:ext>
              </a:extLst>
            </p:cNvPr>
            <p:cNvCxnSpPr/>
            <p:nvPr/>
          </p:nvCxnSpPr>
          <p:spPr>
            <a:xfrm>
              <a:off x="96991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FB36AA13-F999-2648-AD6B-83810B122FAB}"/>
                </a:ext>
              </a:extLst>
            </p:cNvPr>
            <p:cNvCxnSpPr/>
            <p:nvPr/>
          </p:nvCxnSpPr>
          <p:spPr>
            <a:xfrm>
              <a:off x="97862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4158EFA6-CA25-FD4F-AB48-345944C09251}"/>
                </a:ext>
              </a:extLst>
            </p:cNvPr>
            <p:cNvCxnSpPr/>
            <p:nvPr/>
          </p:nvCxnSpPr>
          <p:spPr>
            <a:xfrm>
              <a:off x="98732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12E553CC-C671-ED4A-92D7-1E996CB64507}"/>
                </a:ext>
              </a:extLst>
            </p:cNvPr>
            <p:cNvCxnSpPr/>
            <p:nvPr/>
          </p:nvCxnSpPr>
          <p:spPr>
            <a:xfrm>
              <a:off x="99603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E91210C1-71E9-C642-B7C1-15718A7678DE}"/>
                </a:ext>
              </a:extLst>
            </p:cNvPr>
            <p:cNvCxnSpPr/>
            <p:nvPr/>
          </p:nvCxnSpPr>
          <p:spPr>
            <a:xfrm>
              <a:off x="100474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871EB6E-4E21-EF48-8B24-6227B0AAC8D4}"/>
                </a:ext>
              </a:extLst>
            </p:cNvPr>
            <p:cNvCxnSpPr/>
            <p:nvPr/>
          </p:nvCxnSpPr>
          <p:spPr>
            <a:xfrm>
              <a:off x="101345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C20BEBDE-F952-8B46-857A-926299FC6748}"/>
                </a:ext>
              </a:extLst>
            </p:cNvPr>
            <p:cNvCxnSpPr/>
            <p:nvPr/>
          </p:nvCxnSpPr>
          <p:spPr>
            <a:xfrm>
              <a:off x="102216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7176342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285320D2-F637-4142-8C8D-69ADB4730F93}"/>
              </a:ext>
            </a:extLst>
          </p:cNvPr>
          <p:cNvGrpSpPr/>
          <p:nvPr/>
        </p:nvGrpSpPr>
        <p:grpSpPr>
          <a:xfrm>
            <a:off x="584673" y="3048000"/>
            <a:ext cx="7245472" cy="4823423"/>
            <a:chOff x="3429000" y="1749287"/>
            <a:chExt cx="6792630" cy="2097156"/>
          </a:xfrm>
        </p:grpSpPr>
        <p:cxnSp>
          <p:nvCxnSpPr>
            <p:cNvPr id="8" name="Straight Connector 7">
              <a:extLst>
                <a:ext uri="{FF2B5EF4-FFF2-40B4-BE49-F238E27FC236}">
                  <a16:creationId xmlns:a16="http://schemas.microsoft.com/office/drawing/2014/main" id="{66747E54-87A0-D54C-813C-9EE61026178D}"/>
                </a:ext>
              </a:extLst>
            </p:cNvPr>
            <p:cNvCxnSpPr/>
            <p:nvPr/>
          </p:nvCxnSpPr>
          <p:spPr>
            <a:xfrm>
              <a:off x="34290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D33DE65-4B77-694D-9273-6ED5F11A3CBE}"/>
                </a:ext>
              </a:extLst>
            </p:cNvPr>
            <p:cNvCxnSpPr/>
            <p:nvPr/>
          </p:nvCxnSpPr>
          <p:spPr>
            <a:xfrm>
              <a:off x="35160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C09D704-701B-6F4E-A049-F02BEF5F0414}"/>
                </a:ext>
              </a:extLst>
            </p:cNvPr>
            <p:cNvCxnSpPr/>
            <p:nvPr/>
          </p:nvCxnSpPr>
          <p:spPr>
            <a:xfrm>
              <a:off x="36031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F1AC5AE-8E32-8842-A768-EF81BC1E262B}"/>
                </a:ext>
              </a:extLst>
            </p:cNvPr>
            <p:cNvCxnSpPr/>
            <p:nvPr/>
          </p:nvCxnSpPr>
          <p:spPr>
            <a:xfrm>
              <a:off x="36902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B5B2A1-96AF-A043-8ACD-A3D41D53621D}"/>
                </a:ext>
              </a:extLst>
            </p:cNvPr>
            <p:cNvCxnSpPr/>
            <p:nvPr/>
          </p:nvCxnSpPr>
          <p:spPr>
            <a:xfrm>
              <a:off x="37773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3B25B05-4128-8449-97F8-B842CBCFB9D1}"/>
                </a:ext>
              </a:extLst>
            </p:cNvPr>
            <p:cNvCxnSpPr/>
            <p:nvPr/>
          </p:nvCxnSpPr>
          <p:spPr>
            <a:xfrm>
              <a:off x="38644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AE2B256-A501-1945-9D54-FD26E82BCC9F}"/>
                </a:ext>
              </a:extLst>
            </p:cNvPr>
            <p:cNvCxnSpPr/>
            <p:nvPr/>
          </p:nvCxnSpPr>
          <p:spPr>
            <a:xfrm>
              <a:off x="39515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CAB1B8E-660E-BF4E-9E23-38C08E19EA98}"/>
                </a:ext>
              </a:extLst>
            </p:cNvPr>
            <p:cNvCxnSpPr/>
            <p:nvPr/>
          </p:nvCxnSpPr>
          <p:spPr>
            <a:xfrm>
              <a:off x="40385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DBDB5E-34C2-0D46-8EBF-BAEC20D4BF3A}"/>
                </a:ext>
              </a:extLst>
            </p:cNvPr>
            <p:cNvCxnSpPr/>
            <p:nvPr/>
          </p:nvCxnSpPr>
          <p:spPr>
            <a:xfrm>
              <a:off x="41256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D03AF6-4F54-E342-96E0-71C63A745F8F}"/>
                </a:ext>
              </a:extLst>
            </p:cNvPr>
            <p:cNvCxnSpPr/>
            <p:nvPr/>
          </p:nvCxnSpPr>
          <p:spPr>
            <a:xfrm>
              <a:off x="42127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D1C6FDC-FF40-1D4B-BD74-47DEB170AD66}"/>
                </a:ext>
              </a:extLst>
            </p:cNvPr>
            <p:cNvCxnSpPr/>
            <p:nvPr/>
          </p:nvCxnSpPr>
          <p:spPr>
            <a:xfrm>
              <a:off x="42998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97504EA-7E65-8248-8939-A2C6C4D527A3}"/>
                </a:ext>
              </a:extLst>
            </p:cNvPr>
            <p:cNvCxnSpPr/>
            <p:nvPr/>
          </p:nvCxnSpPr>
          <p:spPr>
            <a:xfrm>
              <a:off x="43869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5B6A7D-1A2C-6246-830B-D9E4EFB33812}"/>
                </a:ext>
              </a:extLst>
            </p:cNvPr>
            <p:cNvCxnSpPr/>
            <p:nvPr/>
          </p:nvCxnSpPr>
          <p:spPr>
            <a:xfrm>
              <a:off x="44740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36035E2-DD5B-C749-ACF3-6F309C26E6AD}"/>
                </a:ext>
              </a:extLst>
            </p:cNvPr>
            <p:cNvCxnSpPr/>
            <p:nvPr/>
          </p:nvCxnSpPr>
          <p:spPr>
            <a:xfrm>
              <a:off x="45611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69E238E-7CCD-AF47-9554-7FAE06F9A3B9}"/>
                </a:ext>
              </a:extLst>
            </p:cNvPr>
            <p:cNvCxnSpPr/>
            <p:nvPr/>
          </p:nvCxnSpPr>
          <p:spPr>
            <a:xfrm>
              <a:off x="46481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68DD22C-9E66-7C43-A18A-EAFAB3E62D5E}"/>
                </a:ext>
              </a:extLst>
            </p:cNvPr>
            <p:cNvCxnSpPr/>
            <p:nvPr/>
          </p:nvCxnSpPr>
          <p:spPr>
            <a:xfrm>
              <a:off x="47352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9C84462-4114-A74D-A99F-E917F7AE3323}"/>
                </a:ext>
              </a:extLst>
            </p:cNvPr>
            <p:cNvCxnSpPr/>
            <p:nvPr/>
          </p:nvCxnSpPr>
          <p:spPr>
            <a:xfrm>
              <a:off x="48223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8EEFD2D-8554-4F45-8F04-ED94CAC8B088}"/>
                </a:ext>
              </a:extLst>
            </p:cNvPr>
            <p:cNvCxnSpPr/>
            <p:nvPr/>
          </p:nvCxnSpPr>
          <p:spPr>
            <a:xfrm>
              <a:off x="49094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3D38F18-569D-1841-82DF-460FC06818DE}"/>
                </a:ext>
              </a:extLst>
            </p:cNvPr>
            <p:cNvCxnSpPr/>
            <p:nvPr/>
          </p:nvCxnSpPr>
          <p:spPr>
            <a:xfrm>
              <a:off x="49965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7C9A904-F086-334B-9695-768A480556E8}"/>
                </a:ext>
              </a:extLst>
            </p:cNvPr>
            <p:cNvCxnSpPr/>
            <p:nvPr/>
          </p:nvCxnSpPr>
          <p:spPr>
            <a:xfrm>
              <a:off x="50836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88CA3C7-599C-784C-8FB3-1395AD74EE42}"/>
                </a:ext>
              </a:extLst>
            </p:cNvPr>
            <p:cNvCxnSpPr/>
            <p:nvPr/>
          </p:nvCxnSpPr>
          <p:spPr>
            <a:xfrm>
              <a:off x="51707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7E14CEA-BCB7-A847-951A-702D47B355FD}"/>
                </a:ext>
              </a:extLst>
            </p:cNvPr>
            <p:cNvCxnSpPr/>
            <p:nvPr/>
          </p:nvCxnSpPr>
          <p:spPr>
            <a:xfrm>
              <a:off x="52577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8ACFF3D-9116-7044-8137-86898EDFB76C}"/>
                </a:ext>
              </a:extLst>
            </p:cNvPr>
            <p:cNvCxnSpPr/>
            <p:nvPr/>
          </p:nvCxnSpPr>
          <p:spPr>
            <a:xfrm>
              <a:off x="53448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621DE20-3894-2A4F-8568-6658A5B26C82}"/>
                </a:ext>
              </a:extLst>
            </p:cNvPr>
            <p:cNvCxnSpPr/>
            <p:nvPr/>
          </p:nvCxnSpPr>
          <p:spPr>
            <a:xfrm>
              <a:off x="54319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5C3F6B2-DDF7-254D-BD90-27809966297E}"/>
                </a:ext>
              </a:extLst>
            </p:cNvPr>
            <p:cNvCxnSpPr/>
            <p:nvPr/>
          </p:nvCxnSpPr>
          <p:spPr>
            <a:xfrm>
              <a:off x="55190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01BFA1-60BD-2F45-8754-BF7DDF9D76A3}"/>
                </a:ext>
              </a:extLst>
            </p:cNvPr>
            <p:cNvCxnSpPr/>
            <p:nvPr/>
          </p:nvCxnSpPr>
          <p:spPr>
            <a:xfrm>
              <a:off x="56061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54CE54F-C313-B74C-A8BB-4F213F4F67F3}"/>
                </a:ext>
              </a:extLst>
            </p:cNvPr>
            <p:cNvCxnSpPr/>
            <p:nvPr/>
          </p:nvCxnSpPr>
          <p:spPr>
            <a:xfrm>
              <a:off x="56932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E0D9E42-2B5A-FA4F-A178-AD7186B1BEF2}"/>
                </a:ext>
              </a:extLst>
            </p:cNvPr>
            <p:cNvCxnSpPr/>
            <p:nvPr/>
          </p:nvCxnSpPr>
          <p:spPr>
            <a:xfrm>
              <a:off x="57802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6BD97CA-C318-4B41-9CA8-4C5D36A49876}"/>
                </a:ext>
              </a:extLst>
            </p:cNvPr>
            <p:cNvCxnSpPr/>
            <p:nvPr/>
          </p:nvCxnSpPr>
          <p:spPr>
            <a:xfrm>
              <a:off x="58673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274B45F-91B7-E244-B888-07D8A54BD3BB}"/>
                </a:ext>
              </a:extLst>
            </p:cNvPr>
            <p:cNvCxnSpPr/>
            <p:nvPr/>
          </p:nvCxnSpPr>
          <p:spPr>
            <a:xfrm>
              <a:off x="59544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7F9A06E-1B20-634A-9927-A5D6789D5DBD}"/>
                </a:ext>
              </a:extLst>
            </p:cNvPr>
            <p:cNvCxnSpPr/>
            <p:nvPr/>
          </p:nvCxnSpPr>
          <p:spPr>
            <a:xfrm>
              <a:off x="60415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E8DCCDF-A54F-954C-9333-069D265DA8FD}"/>
                </a:ext>
              </a:extLst>
            </p:cNvPr>
            <p:cNvCxnSpPr/>
            <p:nvPr/>
          </p:nvCxnSpPr>
          <p:spPr>
            <a:xfrm>
              <a:off x="61286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23F8BDD-C66C-C94A-8EB2-738B6C43546B}"/>
                </a:ext>
              </a:extLst>
            </p:cNvPr>
            <p:cNvCxnSpPr/>
            <p:nvPr/>
          </p:nvCxnSpPr>
          <p:spPr>
            <a:xfrm>
              <a:off x="62157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6E8F0C6-9831-E448-B8A6-BB01C5665B6D}"/>
                </a:ext>
              </a:extLst>
            </p:cNvPr>
            <p:cNvCxnSpPr/>
            <p:nvPr/>
          </p:nvCxnSpPr>
          <p:spPr>
            <a:xfrm>
              <a:off x="63028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E9C1586-A452-D84A-8DF8-6A49FC9D5ACD}"/>
                </a:ext>
              </a:extLst>
            </p:cNvPr>
            <p:cNvCxnSpPr/>
            <p:nvPr/>
          </p:nvCxnSpPr>
          <p:spPr>
            <a:xfrm>
              <a:off x="63898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8275E2A-88F7-654D-8D02-D049C303A075}"/>
                </a:ext>
              </a:extLst>
            </p:cNvPr>
            <p:cNvCxnSpPr/>
            <p:nvPr/>
          </p:nvCxnSpPr>
          <p:spPr>
            <a:xfrm>
              <a:off x="64769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345CFE1-28DB-B649-87BA-DC09B9D82D04}"/>
                </a:ext>
              </a:extLst>
            </p:cNvPr>
            <p:cNvCxnSpPr/>
            <p:nvPr/>
          </p:nvCxnSpPr>
          <p:spPr>
            <a:xfrm>
              <a:off x="65640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1B31B28-3543-B240-B908-3536A7FBF110}"/>
                </a:ext>
              </a:extLst>
            </p:cNvPr>
            <p:cNvCxnSpPr/>
            <p:nvPr/>
          </p:nvCxnSpPr>
          <p:spPr>
            <a:xfrm>
              <a:off x="66511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F3B6D7F-6917-CB4B-ACF7-9EA0AE1B8F9E}"/>
                </a:ext>
              </a:extLst>
            </p:cNvPr>
            <p:cNvCxnSpPr/>
            <p:nvPr/>
          </p:nvCxnSpPr>
          <p:spPr>
            <a:xfrm>
              <a:off x="67382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635F5DD-8115-C44E-B76E-FE563AE37559}"/>
                </a:ext>
              </a:extLst>
            </p:cNvPr>
            <p:cNvCxnSpPr/>
            <p:nvPr/>
          </p:nvCxnSpPr>
          <p:spPr>
            <a:xfrm>
              <a:off x="68253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74E5390-10B6-8C49-8454-50B9BEBA19C1}"/>
                </a:ext>
              </a:extLst>
            </p:cNvPr>
            <p:cNvCxnSpPr/>
            <p:nvPr/>
          </p:nvCxnSpPr>
          <p:spPr>
            <a:xfrm>
              <a:off x="69124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8166B3E-80D4-DF49-81A7-77FA454D9E5B}"/>
                </a:ext>
              </a:extLst>
            </p:cNvPr>
            <p:cNvCxnSpPr/>
            <p:nvPr/>
          </p:nvCxnSpPr>
          <p:spPr>
            <a:xfrm>
              <a:off x="69994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CCEC5C3-C2A8-7C46-A0A0-E6BF5817A6DB}"/>
                </a:ext>
              </a:extLst>
            </p:cNvPr>
            <p:cNvCxnSpPr/>
            <p:nvPr/>
          </p:nvCxnSpPr>
          <p:spPr>
            <a:xfrm>
              <a:off x="70865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3E7AEC6-FBA7-CF44-A68F-8F1486D4F54E}"/>
                </a:ext>
              </a:extLst>
            </p:cNvPr>
            <p:cNvCxnSpPr/>
            <p:nvPr/>
          </p:nvCxnSpPr>
          <p:spPr>
            <a:xfrm>
              <a:off x="71736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360BD95-8604-AA45-BCCE-D1428D856934}"/>
                </a:ext>
              </a:extLst>
            </p:cNvPr>
            <p:cNvCxnSpPr/>
            <p:nvPr/>
          </p:nvCxnSpPr>
          <p:spPr>
            <a:xfrm>
              <a:off x="72607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E936EF8-A232-424F-A961-3C01E74BA26E}"/>
                </a:ext>
              </a:extLst>
            </p:cNvPr>
            <p:cNvCxnSpPr/>
            <p:nvPr/>
          </p:nvCxnSpPr>
          <p:spPr>
            <a:xfrm>
              <a:off x="73478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E92B81B-989D-A24E-BA7B-A457863DA7C5}"/>
                </a:ext>
              </a:extLst>
            </p:cNvPr>
            <p:cNvCxnSpPr/>
            <p:nvPr/>
          </p:nvCxnSpPr>
          <p:spPr>
            <a:xfrm>
              <a:off x="74349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E4BF549-1112-954F-89D0-F1E4E9C69CAD}"/>
                </a:ext>
              </a:extLst>
            </p:cNvPr>
            <p:cNvCxnSpPr/>
            <p:nvPr/>
          </p:nvCxnSpPr>
          <p:spPr>
            <a:xfrm>
              <a:off x="75219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88B2929-BFA9-BE4F-BB3D-5E1AB0BE0C4F}"/>
                </a:ext>
              </a:extLst>
            </p:cNvPr>
            <p:cNvCxnSpPr/>
            <p:nvPr/>
          </p:nvCxnSpPr>
          <p:spPr>
            <a:xfrm>
              <a:off x="76090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FFDDC85-BD50-074E-9951-8D5D9F9BB264}"/>
                </a:ext>
              </a:extLst>
            </p:cNvPr>
            <p:cNvCxnSpPr/>
            <p:nvPr/>
          </p:nvCxnSpPr>
          <p:spPr>
            <a:xfrm>
              <a:off x="76961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017571F-6F50-0A48-AC23-562382E2B1A2}"/>
                </a:ext>
              </a:extLst>
            </p:cNvPr>
            <p:cNvCxnSpPr/>
            <p:nvPr/>
          </p:nvCxnSpPr>
          <p:spPr>
            <a:xfrm>
              <a:off x="77832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9734592-B044-604C-B328-8B91BF375320}"/>
                </a:ext>
              </a:extLst>
            </p:cNvPr>
            <p:cNvCxnSpPr/>
            <p:nvPr/>
          </p:nvCxnSpPr>
          <p:spPr>
            <a:xfrm>
              <a:off x="78703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601DEE5-9B19-954F-9CA3-434263A820C2}"/>
                </a:ext>
              </a:extLst>
            </p:cNvPr>
            <p:cNvCxnSpPr/>
            <p:nvPr/>
          </p:nvCxnSpPr>
          <p:spPr>
            <a:xfrm>
              <a:off x="79574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0E8ADC4-DBA6-E944-A6C2-9AB0BD2821CC}"/>
                </a:ext>
              </a:extLst>
            </p:cNvPr>
            <p:cNvCxnSpPr/>
            <p:nvPr/>
          </p:nvCxnSpPr>
          <p:spPr>
            <a:xfrm>
              <a:off x="80445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B02A2AA-D1F6-534A-AC1D-A4EFA30E4364}"/>
                </a:ext>
              </a:extLst>
            </p:cNvPr>
            <p:cNvCxnSpPr/>
            <p:nvPr/>
          </p:nvCxnSpPr>
          <p:spPr>
            <a:xfrm>
              <a:off x="81315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60C0483-674B-BF4F-9FE9-9DC44ABE82DB}"/>
                </a:ext>
              </a:extLst>
            </p:cNvPr>
            <p:cNvCxnSpPr/>
            <p:nvPr/>
          </p:nvCxnSpPr>
          <p:spPr>
            <a:xfrm>
              <a:off x="82186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C6CD1EB-4682-AD4D-A7E6-8C685F84073D}"/>
                </a:ext>
              </a:extLst>
            </p:cNvPr>
            <p:cNvCxnSpPr/>
            <p:nvPr/>
          </p:nvCxnSpPr>
          <p:spPr>
            <a:xfrm>
              <a:off x="83057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E042864-A6E0-D94A-9C97-94A6635E996B}"/>
                </a:ext>
              </a:extLst>
            </p:cNvPr>
            <p:cNvCxnSpPr/>
            <p:nvPr/>
          </p:nvCxnSpPr>
          <p:spPr>
            <a:xfrm>
              <a:off x="83928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BCAA197-F9ED-B046-9E1C-5384B2A488F4}"/>
                </a:ext>
              </a:extLst>
            </p:cNvPr>
            <p:cNvCxnSpPr/>
            <p:nvPr/>
          </p:nvCxnSpPr>
          <p:spPr>
            <a:xfrm>
              <a:off x="84799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27F5BB-81B3-6E4E-8474-80C46CE9E53B}"/>
                </a:ext>
              </a:extLst>
            </p:cNvPr>
            <p:cNvCxnSpPr/>
            <p:nvPr/>
          </p:nvCxnSpPr>
          <p:spPr>
            <a:xfrm>
              <a:off x="85670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64C108A-7A02-6648-AFA7-B84C42743020}"/>
                </a:ext>
              </a:extLst>
            </p:cNvPr>
            <p:cNvCxnSpPr/>
            <p:nvPr/>
          </p:nvCxnSpPr>
          <p:spPr>
            <a:xfrm>
              <a:off x="86541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2E99303-AD27-6942-A94C-7CE700838BB9}"/>
                </a:ext>
              </a:extLst>
            </p:cNvPr>
            <p:cNvCxnSpPr/>
            <p:nvPr/>
          </p:nvCxnSpPr>
          <p:spPr>
            <a:xfrm>
              <a:off x="87411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E199ACA-04C7-D545-84A8-9EA9E1927247}"/>
                </a:ext>
              </a:extLst>
            </p:cNvPr>
            <p:cNvCxnSpPr/>
            <p:nvPr/>
          </p:nvCxnSpPr>
          <p:spPr>
            <a:xfrm>
              <a:off x="88282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C092B59-DE99-464B-B6EB-509D6DC8A31E}"/>
                </a:ext>
              </a:extLst>
            </p:cNvPr>
            <p:cNvCxnSpPr/>
            <p:nvPr/>
          </p:nvCxnSpPr>
          <p:spPr>
            <a:xfrm>
              <a:off x="89153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CF047F2-1E2E-3C4C-92E0-6C09C8D8B453}"/>
                </a:ext>
              </a:extLst>
            </p:cNvPr>
            <p:cNvCxnSpPr/>
            <p:nvPr/>
          </p:nvCxnSpPr>
          <p:spPr>
            <a:xfrm>
              <a:off x="90024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1F5247D-31FF-5449-88D2-4680DACD1AF2}"/>
                </a:ext>
              </a:extLst>
            </p:cNvPr>
            <p:cNvCxnSpPr/>
            <p:nvPr/>
          </p:nvCxnSpPr>
          <p:spPr>
            <a:xfrm>
              <a:off x="90895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3D13948-DCCF-BF42-86AF-0D454168E69E}"/>
                </a:ext>
              </a:extLst>
            </p:cNvPr>
            <p:cNvCxnSpPr/>
            <p:nvPr/>
          </p:nvCxnSpPr>
          <p:spPr>
            <a:xfrm>
              <a:off x="91766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5BA236B-5589-6046-A2B2-0EF7C0D0D6D2}"/>
                </a:ext>
              </a:extLst>
            </p:cNvPr>
            <p:cNvCxnSpPr/>
            <p:nvPr/>
          </p:nvCxnSpPr>
          <p:spPr>
            <a:xfrm>
              <a:off x="92636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E224A85-5CF4-FF43-AB8D-C38481441632}"/>
                </a:ext>
              </a:extLst>
            </p:cNvPr>
            <p:cNvCxnSpPr/>
            <p:nvPr/>
          </p:nvCxnSpPr>
          <p:spPr>
            <a:xfrm>
              <a:off x="93507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A7E4392-2D96-DA41-8269-C452B086F808}"/>
                </a:ext>
              </a:extLst>
            </p:cNvPr>
            <p:cNvCxnSpPr/>
            <p:nvPr/>
          </p:nvCxnSpPr>
          <p:spPr>
            <a:xfrm>
              <a:off x="94378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8D2235A-F2F2-1840-9E5C-178B5B9908C5}"/>
                </a:ext>
              </a:extLst>
            </p:cNvPr>
            <p:cNvCxnSpPr/>
            <p:nvPr/>
          </p:nvCxnSpPr>
          <p:spPr>
            <a:xfrm>
              <a:off x="95249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E4DC6BC-DC5D-464F-A51F-56865F7A1727}"/>
                </a:ext>
              </a:extLst>
            </p:cNvPr>
            <p:cNvCxnSpPr/>
            <p:nvPr/>
          </p:nvCxnSpPr>
          <p:spPr>
            <a:xfrm>
              <a:off x="96120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1EBE426-EA31-5B4D-81FE-F297E6840D09}"/>
                </a:ext>
              </a:extLst>
            </p:cNvPr>
            <p:cNvCxnSpPr/>
            <p:nvPr/>
          </p:nvCxnSpPr>
          <p:spPr>
            <a:xfrm>
              <a:off x="96991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3687E86-ED89-054E-A1DF-ED3CED7B050D}"/>
                </a:ext>
              </a:extLst>
            </p:cNvPr>
            <p:cNvCxnSpPr/>
            <p:nvPr/>
          </p:nvCxnSpPr>
          <p:spPr>
            <a:xfrm>
              <a:off x="97862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607D2A5-8FE5-4E4A-91F3-8ED55B5EED08}"/>
                </a:ext>
              </a:extLst>
            </p:cNvPr>
            <p:cNvCxnSpPr/>
            <p:nvPr/>
          </p:nvCxnSpPr>
          <p:spPr>
            <a:xfrm>
              <a:off x="98732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10158BA-6B25-3D42-AA01-92B4F75F7786}"/>
                </a:ext>
              </a:extLst>
            </p:cNvPr>
            <p:cNvCxnSpPr/>
            <p:nvPr/>
          </p:nvCxnSpPr>
          <p:spPr>
            <a:xfrm>
              <a:off x="99603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727272D-FA6C-FE47-9B4E-9081C7A027D2}"/>
                </a:ext>
              </a:extLst>
            </p:cNvPr>
            <p:cNvCxnSpPr/>
            <p:nvPr/>
          </p:nvCxnSpPr>
          <p:spPr>
            <a:xfrm>
              <a:off x="100474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EED11C3-0798-7F4F-AA15-0FD9055E9068}"/>
                </a:ext>
              </a:extLst>
            </p:cNvPr>
            <p:cNvCxnSpPr/>
            <p:nvPr/>
          </p:nvCxnSpPr>
          <p:spPr>
            <a:xfrm>
              <a:off x="101345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543FBCA-37AC-044B-A641-780FD316B5B5}"/>
                </a:ext>
              </a:extLst>
            </p:cNvPr>
            <p:cNvCxnSpPr/>
            <p:nvPr/>
          </p:nvCxnSpPr>
          <p:spPr>
            <a:xfrm>
              <a:off x="102216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7F858870-86B4-1C41-93A1-DAE3D183D6F6}"/>
              </a:ext>
            </a:extLst>
          </p:cNvPr>
          <p:cNvGrpSpPr/>
          <p:nvPr/>
        </p:nvGrpSpPr>
        <p:grpSpPr>
          <a:xfrm rot="1067869">
            <a:off x="3787475" y="3204319"/>
            <a:ext cx="7245472" cy="4840356"/>
            <a:chOff x="3429000" y="1749287"/>
            <a:chExt cx="6792630" cy="2097156"/>
          </a:xfrm>
        </p:grpSpPr>
        <p:cxnSp>
          <p:nvCxnSpPr>
            <p:cNvPr id="89" name="Straight Connector 88">
              <a:extLst>
                <a:ext uri="{FF2B5EF4-FFF2-40B4-BE49-F238E27FC236}">
                  <a16:creationId xmlns:a16="http://schemas.microsoft.com/office/drawing/2014/main" id="{22ABA149-1C3F-A041-BC6D-FCFF05C2DABF}"/>
                </a:ext>
              </a:extLst>
            </p:cNvPr>
            <p:cNvCxnSpPr/>
            <p:nvPr/>
          </p:nvCxnSpPr>
          <p:spPr>
            <a:xfrm>
              <a:off x="34290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593239F-E1ED-F141-BA9D-E5D458D5981C}"/>
                </a:ext>
              </a:extLst>
            </p:cNvPr>
            <p:cNvCxnSpPr/>
            <p:nvPr/>
          </p:nvCxnSpPr>
          <p:spPr>
            <a:xfrm>
              <a:off x="35160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7D98525-4405-0E46-A127-BFCD381DBD49}"/>
                </a:ext>
              </a:extLst>
            </p:cNvPr>
            <p:cNvCxnSpPr/>
            <p:nvPr/>
          </p:nvCxnSpPr>
          <p:spPr>
            <a:xfrm>
              <a:off x="36031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D55B2B8-06D1-4C4F-B981-826685312064}"/>
                </a:ext>
              </a:extLst>
            </p:cNvPr>
            <p:cNvCxnSpPr/>
            <p:nvPr/>
          </p:nvCxnSpPr>
          <p:spPr>
            <a:xfrm>
              <a:off x="36902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AD9CA32-6697-EA4D-819E-02275ECDD8CD}"/>
                </a:ext>
              </a:extLst>
            </p:cNvPr>
            <p:cNvCxnSpPr/>
            <p:nvPr/>
          </p:nvCxnSpPr>
          <p:spPr>
            <a:xfrm>
              <a:off x="37773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F4B5B32-0F9D-BF43-B9E1-764E8B6B1D8D}"/>
                </a:ext>
              </a:extLst>
            </p:cNvPr>
            <p:cNvCxnSpPr/>
            <p:nvPr/>
          </p:nvCxnSpPr>
          <p:spPr>
            <a:xfrm>
              <a:off x="38644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FC9C2AB-E9BB-214B-A474-185B54D4285C}"/>
                </a:ext>
              </a:extLst>
            </p:cNvPr>
            <p:cNvCxnSpPr/>
            <p:nvPr/>
          </p:nvCxnSpPr>
          <p:spPr>
            <a:xfrm>
              <a:off x="39515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8AEF720-874B-5146-BD93-DB91AD8FA3CF}"/>
                </a:ext>
              </a:extLst>
            </p:cNvPr>
            <p:cNvCxnSpPr/>
            <p:nvPr/>
          </p:nvCxnSpPr>
          <p:spPr>
            <a:xfrm>
              <a:off x="40385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1428F7A-85EB-414D-B1F1-7449E9A9C28C}"/>
                </a:ext>
              </a:extLst>
            </p:cNvPr>
            <p:cNvCxnSpPr/>
            <p:nvPr/>
          </p:nvCxnSpPr>
          <p:spPr>
            <a:xfrm>
              <a:off x="41256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52F5257-C3BA-9741-94A9-94D3A88C8DE5}"/>
                </a:ext>
              </a:extLst>
            </p:cNvPr>
            <p:cNvCxnSpPr/>
            <p:nvPr/>
          </p:nvCxnSpPr>
          <p:spPr>
            <a:xfrm>
              <a:off x="42127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BDEAF1A-C12D-434A-8E23-9A29FB548C87}"/>
                </a:ext>
              </a:extLst>
            </p:cNvPr>
            <p:cNvCxnSpPr/>
            <p:nvPr/>
          </p:nvCxnSpPr>
          <p:spPr>
            <a:xfrm>
              <a:off x="42998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6E11291-3739-6148-BB5D-5D8991A3ABD3}"/>
                </a:ext>
              </a:extLst>
            </p:cNvPr>
            <p:cNvCxnSpPr/>
            <p:nvPr/>
          </p:nvCxnSpPr>
          <p:spPr>
            <a:xfrm>
              <a:off x="43869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3031CBB-15C0-AE49-B74D-8DD1645CB308}"/>
                </a:ext>
              </a:extLst>
            </p:cNvPr>
            <p:cNvCxnSpPr/>
            <p:nvPr/>
          </p:nvCxnSpPr>
          <p:spPr>
            <a:xfrm>
              <a:off x="44740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8B663A8-AC33-6B4B-9B4E-00DBA20294BA}"/>
                </a:ext>
              </a:extLst>
            </p:cNvPr>
            <p:cNvCxnSpPr/>
            <p:nvPr/>
          </p:nvCxnSpPr>
          <p:spPr>
            <a:xfrm>
              <a:off x="45611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6675D603-44DA-7F42-88B8-E998214CFEF4}"/>
                </a:ext>
              </a:extLst>
            </p:cNvPr>
            <p:cNvCxnSpPr/>
            <p:nvPr/>
          </p:nvCxnSpPr>
          <p:spPr>
            <a:xfrm>
              <a:off x="46481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FBEABF0-0BB4-4749-B4F9-D48ADFF24AE9}"/>
                </a:ext>
              </a:extLst>
            </p:cNvPr>
            <p:cNvCxnSpPr/>
            <p:nvPr/>
          </p:nvCxnSpPr>
          <p:spPr>
            <a:xfrm>
              <a:off x="47352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8B6B464-BBB4-C441-BFC7-E4899F88576D}"/>
                </a:ext>
              </a:extLst>
            </p:cNvPr>
            <p:cNvCxnSpPr/>
            <p:nvPr/>
          </p:nvCxnSpPr>
          <p:spPr>
            <a:xfrm>
              <a:off x="48223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FEC67A3-8675-A94C-8196-174259FF338D}"/>
                </a:ext>
              </a:extLst>
            </p:cNvPr>
            <p:cNvCxnSpPr/>
            <p:nvPr/>
          </p:nvCxnSpPr>
          <p:spPr>
            <a:xfrm>
              <a:off x="49094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2191B931-9D8D-E248-9762-AF24C89EA58D}"/>
                </a:ext>
              </a:extLst>
            </p:cNvPr>
            <p:cNvCxnSpPr/>
            <p:nvPr/>
          </p:nvCxnSpPr>
          <p:spPr>
            <a:xfrm>
              <a:off x="49965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4B8DA1E-C3B6-AE42-BE42-CEDF3B764421}"/>
                </a:ext>
              </a:extLst>
            </p:cNvPr>
            <p:cNvCxnSpPr/>
            <p:nvPr/>
          </p:nvCxnSpPr>
          <p:spPr>
            <a:xfrm>
              <a:off x="50836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B0CF954-AFF9-9242-A77E-1D090D9BDC5F}"/>
                </a:ext>
              </a:extLst>
            </p:cNvPr>
            <p:cNvCxnSpPr/>
            <p:nvPr/>
          </p:nvCxnSpPr>
          <p:spPr>
            <a:xfrm>
              <a:off x="51707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E79A451-A623-2040-B452-4C4FFAD8EC93}"/>
                </a:ext>
              </a:extLst>
            </p:cNvPr>
            <p:cNvCxnSpPr/>
            <p:nvPr/>
          </p:nvCxnSpPr>
          <p:spPr>
            <a:xfrm>
              <a:off x="52577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1D4394A-EC13-6142-BDEF-0D6E46B1E685}"/>
                </a:ext>
              </a:extLst>
            </p:cNvPr>
            <p:cNvCxnSpPr/>
            <p:nvPr/>
          </p:nvCxnSpPr>
          <p:spPr>
            <a:xfrm>
              <a:off x="53448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E68E4F5-167D-1A44-88ED-22CF37CEEF4E}"/>
                </a:ext>
              </a:extLst>
            </p:cNvPr>
            <p:cNvCxnSpPr/>
            <p:nvPr/>
          </p:nvCxnSpPr>
          <p:spPr>
            <a:xfrm>
              <a:off x="54319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8EE2D42-48D2-BA48-A92E-6983B14C6CC0}"/>
                </a:ext>
              </a:extLst>
            </p:cNvPr>
            <p:cNvCxnSpPr/>
            <p:nvPr/>
          </p:nvCxnSpPr>
          <p:spPr>
            <a:xfrm>
              <a:off x="55190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9BD75E3-B73C-8344-B824-DF0E093815D3}"/>
                </a:ext>
              </a:extLst>
            </p:cNvPr>
            <p:cNvCxnSpPr/>
            <p:nvPr/>
          </p:nvCxnSpPr>
          <p:spPr>
            <a:xfrm>
              <a:off x="56061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B8B4A2B5-D123-F046-A700-CEF2A19FEE91}"/>
                </a:ext>
              </a:extLst>
            </p:cNvPr>
            <p:cNvCxnSpPr/>
            <p:nvPr/>
          </p:nvCxnSpPr>
          <p:spPr>
            <a:xfrm>
              <a:off x="56932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A775573C-C5A6-C849-90E2-26302D8E6F53}"/>
                </a:ext>
              </a:extLst>
            </p:cNvPr>
            <p:cNvCxnSpPr/>
            <p:nvPr/>
          </p:nvCxnSpPr>
          <p:spPr>
            <a:xfrm>
              <a:off x="57802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CD7361A-E142-F341-95F2-637A37F9C7D6}"/>
                </a:ext>
              </a:extLst>
            </p:cNvPr>
            <p:cNvCxnSpPr/>
            <p:nvPr/>
          </p:nvCxnSpPr>
          <p:spPr>
            <a:xfrm>
              <a:off x="58673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DC3B583-8F26-4D46-81F0-CF58DEE8E3C2}"/>
                </a:ext>
              </a:extLst>
            </p:cNvPr>
            <p:cNvCxnSpPr/>
            <p:nvPr/>
          </p:nvCxnSpPr>
          <p:spPr>
            <a:xfrm>
              <a:off x="59544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0AA816E-D134-7B4E-9F91-BC26034A8C02}"/>
                </a:ext>
              </a:extLst>
            </p:cNvPr>
            <p:cNvCxnSpPr/>
            <p:nvPr/>
          </p:nvCxnSpPr>
          <p:spPr>
            <a:xfrm>
              <a:off x="60415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9DC85F0A-996D-604D-A778-334A69E49EEF}"/>
                </a:ext>
              </a:extLst>
            </p:cNvPr>
            <p:cNvCxnSpPr/>
            <p:nvPr/>
          </p:nvCxnSpPr>
          <p:spPr>
            <a:xfrm>
              <a:off x="61286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F530EAC2-ECD5-4844-8DCA-7A271E68C54B}"/>
                </a:ext>
              </a:extLst>
            </p:cNvPr>
            <p:cNvCxnSpPr/>
            <p:nvPr/>
          </p:nvCxnSpPr>
          <p:spPr>
            <a:xfrm>
              <a:off x="62157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E1BC78F-9CF7-A549-A4BB-1C3F179F6387}"/>
                </a:ext>
              </a:extLst>
            </p:cNvPr>
            <p:cNvCxnSpPr/>
            <p:nvPr/>
          </p:nvCxnSpPr>
          <p:spPr>
            <a:xfrm>
              <a:off x="63028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C8A2311A-9F1A-BB4D-BE96-E33A3B3FF7CF}"/>
                </a:ext>
              </a:extLst>
            </p:cNvPr>
            <p:cNvCxnSpPr/>
            <p:nvPr/>
          </p:nvCxnSpPr>
          <p:spPr>
            <a:xfrm>
              <a:off x="63898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F9C1AAAF-D4BE-7749-949A-7E7781BB7A1E}"/>
                </a:ext>
              </a:extLst>
            </p:cNvPr>
            <p:cNvCxnSpPr/>
            <p:nvPr/>
          </p:nvCxnSpPr>
          <p:spPr>
            <a:xfrm>
              <a:off x="64769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D756AE4-03B5-B74D-B82B-9BB95D4B1C4B}"/>
                </a:ext>
              </a:extLst>
            </p:cNvPr>
            <p:cNvCxnSpPr/>
            <p:nvPr/>
          </p:nvCxnSpPr>
          <p:spPr>
            <a:xfrm>
              <a:off x="65640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2A225B71-EE66-8247-B894-C713BCE3D035}"/>
                </a:ext>
              </a:extLst>
            </p:cNvPr>
            <p:cNvCxnSpPr/>
            <p:nvPr/>
          </p:nvCxnSpPr>
          <p:spPr>
            <a:xfrm>
              <a:off x="66511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3F097E5-2482-BB4C-93CF-9CE5E19FC228}"/>
                </a:ext>
              </a:extLst>
            </p:cNvPr>
            <p:cNvCxnSpPr/>
            <p:nvPr/>
          </p:nvCxnSpPr>
          <p:spPr>
            <a:xfrm>
              <a:off x="67382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A0CA192-5C2C-D743-AF7C-E2D37A5262A5}"/>
                </a:ext>
              </a:extLst>
            </p:cNvPr>
            <p:cNvCxnSpPr/>
            <p:nvPr/>
          </p:nvCxnSpPr>
          <p:spPr>
            <a:xfrm>
              <a:off x="68253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099C0B7-2035-1146-A35E-8DA460202F8D}"/>
                </a:ext>
              </a:extLst>
            </p:cNvPr>
            <p:cNvCxnSpPr/>
            <p:nvPr/>
          </p:nvCxnSpPr>
          <p:spPr>
            <a:xfrm>
              <a:off x="69124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C659EDA-A4EE-0E45-A729-79BE67D6C72F}"/>
                </a:ext>
              </a:extLst>
            </p:cNvPr>
            <p:cNvCxnSpPr/>
            <p:nvPr/>
          </p:nvCxnSpPr>
          <p:spPr>
            <a:xfrm>
              <a:off x="69994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0DD67094-8700-8744-A829-70ACD5770624}"/>
                </a:ext>
              </a:extLst>
            </p:cNvPr>
            <p:cNvCxnSpPr/>
            <p:nvPr/>
          </p:nvCxnSpPr>
          <p:spPr>
            <a:xfrm>
              <a:off x="70865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E9D1B485-4B51-8A49-8A22-03BC618D7ACB}"/>
                </a:ext>
              </a:extLst>
            </p:cNvPr>
            <p:cNvCxnSpPr/>
            <p:nvPr/>
          </p:nvCxnSpPr>
          <p:spPr>
            <a:xfrm>
              <a:off x="71736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63AC8C08-4E52-014E-9AE4-F6F681209F7A}"/>
                </a:ext>
              </a:extLst>
            </p:cNvPr>
            <p:cNvCxnSpPr/>
            <p:nvPr/>
          </p:nvCxnSpPr>
          <p:spPr>
            <a:xfrm>
              <a:off x="72607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ACE2018-7B90-554C-A526-AF01AEE34B45}"/>
                </a:ext>
              </a:extLst>
            </p:cNvPr>
            <p:cNvCxnSpPr/>
            <p:nvPr/>
          </p:nvCxnSpPr>
          <p:spPr>
            <a:xfrm>
              <a:off x="73478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84AB780-D416-B244-BC4B-53534A311F12}"/>
                </a:ext>
              </a:extLst>
            </p:cNvPr>
            <p:cNvCxnSpPr/>
            <p:nvPr/>
          </p:nvCxnSpPr>
          <p:spPr>
            <a:xfrm>
              <a:off x="74349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859C3C99-A9EB-C44E-94D3-5F89BF61D5EC}"/>
                </a:ext>
              </a:extLst>
            </p:cNvPr>
            <p:cNvCxnSpPr/>
            <p:nvPr/>
          </p:nvCxnSpPr>
          <p:spPr>
            <a:xfrm>
              <a:off x="75219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4A23062-2E2A-8E4E-A655-0AAFBB4FABE2}"/>
                </a:ext>
              </a:extLst>
            </p:cNvPr>
            <p:cNvCxnSpPr/>
            <p:nvPr/>
          </p:nvCxnSpPr>
          <p:spPr>
            <a:xfrm>
              <a:off x="76090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E8C1BF91-1CCF-0344-A0C8-347EE08AE34B}"/>
                </a:ext>
              </a:extLst>
            </p:cNvPr>
            <p:cNvCxnSpPr/>
            <p:nvPr/>
          </p:nvCxnSpPr>
          <p:spPr>
            <a:xfrm>
              <a:off x="76961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8939784A-0FA4-7040-9AB7-81D0BE020C4D}"/>
                </a:ext>
              </a:extLst>
            </p:cNvPr>
            <p:cNvCxnSpPr/>
            <p:nvPr/>
          </p:nvCxnSpPr>
          <p:spPr>
            <a:xfrm>
              <a:off x="77832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3CBA1245-C1E9-FF4A-B4E0-A2891DDF73FD}"/>
                </a:ext>
              </a:extLst>
            </p:cNvPr>
            <p:cNvCxnSpPr/>
            <p:nvPr/>
          </p:nvCxnSpPr>
          <p:spPr>
            <a:xfrm>
              <a:off x="78703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5E9F29F7-7638-ED48-BE4E-EB9F41FA2CC4}"/>
                </a:ext>
              </a:extLst>
            </p:cNvPr>
            <p:cNvCxnSpPr/>
            <p:nvPr/>
          </p:nvCxnSpPr>
          <p:spPr>
            <a:xfrm>
              <a:off x="79574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E459640-1741-C644-AC2E-7497793356CC}"/>
                </a:ext>
              </a:extLst>
            </p:cNvPr>
            <p:cNvCxnSpPr/>
            <p:nvPr/>
          </p:nvCxnSpPr>
          <p:spPr>
            <a:xfrm>
              <a:off x="80445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AC7D7022-4898-734D-9C85-CE762DAAA47E}"/>
                </a:ext>
              </a:extLst>
            </p:cNvPr>
            <p:cNvCxnSpPr/>
            <p:nvPr/>
          </p:nvCxnSpPr>
          <p:spPr>
            <a:xfrm>
              <a:off x="81315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0BBC575F-71A3-E249-A230-6DB8D01C980D}"/>
                </a:ext>
              </a:extLst>
            </p:cNvPr>
            <p:cNvCxnSpPr/>
            <p:nvPr/>
          </p:nvCxnSpPr>
          <p:spPr>
            <a:xfrm>
              <a:off x="82186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5A2B89A6-8708-AC41-A49D-2BB6528DD4F1}"/>
                </a:ext>
              </a:extLst>
            </p:cNvPr>
            <p:cNvCxnSpPr/>
            <p:nvPr/>
          </p:nvCxnSpPr>
          <p:spPr>
            <a:xfrm>
              <a:off x="83057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FCE8C71-96AC-7541-95C1-4D06D1AA2203}"/>
                </a:ext>
              </a:extLst>
            </p:cNvPr>
            <p:cNvCxnSpPr/>
            <p:nvPr/>
          </p:nvCxnSpPr>
          <p:spPr>
            <a:xfrm>
              <a:off x="83928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A508FA9-E08C-C94A-8170-BF7B97744F97}"/>
                </a:ext>
              </a:extLst>
            </p:cNvPr>
            <p:cNvCxnSpPr/>
            <p:nvPr/>
          </p:nvCxnSpPr>
          <p:spPr>
            <a:xfrm>
              <a:off x="84799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4A731E6-D0FE-EE48-B2E2-ABD13CD6E61F}"/>
                </a:ext>
              </a:extLst>
            </p:cNvPr>
            <p:cNvCxnSpPr/>
            <p:nvPr/>
          </p:nvCxnSpPr>
          <p:spPr>
            <a:xfrm>
              <a:off x="85670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86FFB503-DB5C-B243-BC00-7FD4EEA60E65}"/>
                </a:ext>
              </a:extLst>
            </p:cNvPr>
            <p:cNvCxnSpPr/>
            <p:nvPr/>
          </p:nvCxnSpPr>
          <p:spPr>
            <a:xfrm>
              <a:off x="86541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F97E44E-7E29-0D4B-98D7-4BAC20FFC71D}"/>
                </a:ext>
              </a:extLst>
            </p:cNvPr>
            <p:cNvCxnSpPr/>
            <p:nvPr/>
          </p:nvCxnSpPr>
          <p:spPr>
            <a:xfrm>
              <a:off x="87411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3FE1997D-6B95-9A40-9525-BF120264DA5B}"/>
                </a:ext>
              </a:extLst>
            </p:cNvPr>
            <p:cNvCxnSpPr/>
            <p:nvPr/>
          </p:nvCxnSpPr>
          <p:spPr>
            <a:xfrm>
              <a:off x="88282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2E75152-2141-8E42-BC32-705DEF6A24F3}"/>
                </a:ext>
              </a:extLst>
            </p:cNvPr>
            <p:cNvCxnSpPr/>
            <p:nvPr/>
          </p:nvCxnSpPr>
          <p:spPr>
            <a:xfrm>
              <a:off x="89153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CF7D1964-9212-644C-80CA-CB4546508382}"/>
                </a:ext>
              </a:extLst>
            </p:cNvPr>
            <p:cNvCxnSpPr/>
            <p:nvPr/>
          </p:nvCxnSpPr>
          <p:spPr>
            <a:xfrm>
              <a:off x="90024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E90D25A8-B714-1C4D-85C7-E8582BA862B3}"/>
                </a:ext>
              </a:extLst>
            </p:cNvPr>
            <p:cNvCxnSpPr/>
            <p:nvPr/>
          </p:nvCxnSpPr>
          <p:spPr>
            <a:xfrm>
              <a:off x="90895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D21470A3-459C-D94B-8152-AC6249E96BF6}"/>
                </a:ext>
              </a:extLst>
            </p:cNvPr>
            <p:cNvCxnSpPr/>
            <p:nvPr/>
          </p:nvCxnSpPr>
          <p:spPr>
            <a:xfrm>
              <a:off x="91766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E289734-6C46-8D41-A0E9-1A014AC264C1}"/>
                </a:ext>
              </a:extLst>
            </p:cNvPr>
            <p:cNvCxnSpPr/>
            <p:nvPr/>
          </p:nvCxnSpPr>
          <p:spPr>
            <a:xfrm>
              <a:off x="92636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340482C2-9355-8146-ABBC-E7053552FE10}"/>
                </a:ext>
              </a:extLst>
            </p:cNvPr>
            <p:cNvCxnSpPr/>
            <p:nvPr/>
          </p:nvCxnSpPr>
          <p:spPr>
            <a:xfrm>
              <a:off x="93507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470119F-6CEE-E949-B793-F52F00549CC0}"/>
                </a:ext>
              </a:extLst>
            </p:cNvPr>
            <p:cNvCxnSpPr/>
            <p:nvPr/>
          </p:nvCxnSpPr>
          <p:spPr>
            <a:xfrm>
              <a:off x="94378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A0BDD6F-A72C-954D-9BC0-1301F7045813}"/>
                </a:ext>
              </a:extLst>
            </p:cNvPr>
            <p:cNvCxnSpPr/>
            <p:nvPr/>
          </p:nvCxnSpPr>
          <p:spPr>
            <a:xfrm>
              <a:off x="95249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10CBDADB-547C-3149-B359-9DBC676BDE25}"/>
                </a:ext>
              </a:extLst>
            </p:cNvPr>
            <p:cNvCxnSpPr/>
            <p:nvPr/>
          </p:nvCxnSpPr>
          <p:spPr>
            <a:xfrm>
              <a:off x="96120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5EB72850-7916-AD41-B9E1-EA29FF52822C}"/>
                </a:ext>
              </a:extLst>
            </p:cNvPr>
            <p:cNvCxnSpPr/>
            <p:nvPr/>
          </p:nvCxnSpPr>
          <p:spPr>
            <a:xfrm>
              <a:off x="96991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FB36AA13-F999-2648-AD6B-83810B122FAB}"/>
                </a:ext>
              </a:extLst>
            </p:cNvPr>
            <p:cNvCxnSpPr/>
            <p:nvPr/>
          </p:nvCxnSpPr>
          <p:spPr>
            <a:xfrm>
              <a:off x="97862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4158EFA6-CA25-FD4F-AB48-345944C09251}"/>
                </a:ext>
              </a:extLst>
            </p:cNvPr>
            <p:cNvCxnSpPr/>
            <p:nvPr/>
          </p:nvCxnSpPr>
          <p:spPr>
            <a:xfrm>
              <a:off x="98732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12E553CC-C671-ED4A-92D7-1E996CB64507}"/>
                </a:ext>
              </a:extLst>
            </p:cNvPr>
            <p:cNvCxnSpPr/>
            <p:nvPr/>
          </p:nvCxnSpPr>
          <p:spPr>
            <a:xfrm>
              <a:off x="99603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E91210C1-71E9-C642-B7C1-15718A7678DE}"/>
                </a:ext>
              </a:extLst>
            </p:cNvPr>
            <p:cNvCxnSpPr/>
            <p:nvPr/>
          </p:nvCxnSpPr>
          <p:spPr>
            <a:xfrm>
              <a:off x="100474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871EB6E-4E21-EF48-8B24-6227B0AAC8D4}"/>
                </a:ext>
              </a:extLst>
            </p:cNvPr>
            <p:cNvCxnSpPr/>
            <p:nvPr/>
          </p:nvCxnSpPr>
          <p:spPr>
            <a:xfrm>
              <a:off x="101345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C20BEBDE-F952-8B46-857A-926299FC6748}"/>
                </a:ext>
              </a:extLst>
            </p:cNvPr>
            <p:cNvCxnSpPr/>
            <p:nvPr/>
          </p:nvCxnSpPr>
          <p:spPr>
            <a:xfrm>
              <a:off x="102216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75" name="Oval 174">
            <a:extLst>
              <a:ext uri="{FF2B5EF4-FFF2-40B4-BE49-F238E27FC236}">
                <a16:creationId xmlns:a16="http://schemas.microsoft.com/office/drawing/2014/main" id="{C86A65AE-2C46-7040-A84C-768742184CFA}"/>
              </a:ext>
            </a:extLst>
          </p:cNvPr>
          <p:cNvSpPr/>
          <p:nvPr/>
        </p:nvSpPr>
        <p:spPr bwMode="auto">
          <a:xfrm>
            <a:off x="9702800" y="213360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6" name="Oval 175">
            <a:extLst>
              <a:ext uri="{FF2B5EF4-FFF2-40B4-BE49-F238E27FC236}">
                <a16:creationId xmlns:a16="http://schemas.microsoft.com/office/drawing/2014/main" id="{2C674F5D-AE28-9749-A42D-3E5FF7432ADD}"/>
              </a:ext>
            </a:extLst>
          </p:cNvPr>
          <p:cNvSpPr/>
          <p:nvPr/>
        </p:nvSpPr>
        <p:spPr bwMode="auto">
          <a:xfrm>
            <a:off x="8559800" y="762000"/>
            <a:ext cx="990600" cy="9906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grpSp>
        <p:nvGrpSpPr>
          <p:cNvPr id="5" name="Group 4">
            <a:extLst>
              <a:ext uri="{FF2B5EF4-FFF2-40B4-BE49-F238E27FC236}">
                <a16:creationId xmlns:a16="http://schemas.microsoft.com/office/drawing/2014/main" id="{662DC17A-3821-284A-8CDA-64841C3DC391}"/>
              </a:ext>
            </a:extLst>
          </p:cNvPr>
          <p:cNvGrpSpPr/>
          <p:nvPr/>
        </p:nvGrpSpPr>
        <p:grpSpPr>
          <a:xfrm rot="543368">
            <a:off x="4698700" y="3368677"/>
            <a:ext cx="2352672" cy="2708500"/>
            <a:chOff x="6548440" y="667430"/>
            <a:chExt cx="2352672" cy="2708500"/>
          </a:xfrm>
        </p:grpSpPr>
        <p:sp>
          <p:nvSpPr>
            <p:cNvPr id="2" name="Oval 1">
              <a:extLst>
                <a:ext uri="{FF2B5EF4-FFF2-40B4-BE49-F238E27FC236}">
                  <a16:creationId xmlns:a16="http://schemas.microsoft.com/office/drawing/2014/main" id="{4721A4D0-449C-A041-B743-60B2C8C9A405}"/>
                </a:ext>
              </a:extLst>
            </p:cNvPr>
            <p:cNvSpPr/>
            <p:nvPr/>
          </p:nvSpPr>
          <p:spPr bwMode="auto">
            <a:xfrm>
              <a:off x="8596312"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68" name="Oval 167">
              <a:extLst>
                <a:ext uri="{FF2B5EF4-FFF2-40B4-BE49-F238E27FC236}">
                  <a16:creationId xmlns:a16="http://schemas.microsoft.com/office/drawing/2014/main" id="{2CE44C80-E187-1947-8334-D3899299C3DB}"/>
                </a:ext>
              </a:extLst>
            </p:cNvPr>
            <p:cNvSpPr/>
            <p:nvPr/>
          </p:nvSpPr>
          <p:spPr bwMode="auto">
            <a:xfrm>
              <a:off x="8596312"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69" name="Oval 168">
              <a:extLst>
                <a:ext uri="{FF2B5EF4-FFF2-40B4-BE49-F238E27FC236}">
                  <a16:creationId xmlns:a16="http://schemas.microsoft.com/office/drawing/2014/main" id="{A12622C0-8EF0-784B-8A6C-CC412751DA15}"/>
                </a:ext>
              </a:extLst>
            </p:cNvPr>
            <p:cNvSpPr/>
            <p:nvPr/>
          </p:nvSpPr>
          <p:spPr bwMode="auto">
            <a:xfrm>
              <a:off x="8596312"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0" name="Oval 169">
              <a:extLst>
                <a:ext uri="{FF2B5EF4-FFF2-40B4-BE49-F238E27FC236}">
                  <a16:creationId xmlns:a16="http://schemas.microsoft.com/office/drawing/2014/main" id="{DB961963-4D55-AA40-BB1F-03F82CA47869}"/>
                </a:ext>
              </a:extLst>
            </p:cNvPr>
            <p:cNvSpPr/>
            <p:nvPr/>
          </p:nvSpPr>
          <p:spPr bwMode="auto">
            <a:xfrm>
              <a:off x="8596312"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1" name="Oval 170">
              <a:extLst>
                <a:ext uri="{FF2B5EF4-FFF2-40B4-BE49-F238E27FC236}">
                  <a16:creationId xmlns:a16="http://schemas.microsoft.com/office/drawing/2014/main" id="{3E93F29F-89EC-6847-B24E-2B0090AE299F}"/>
                </a:ext>
              </a:extLst>
            </p:cNvPr>
            <p:cNvSpPr/>
            <p:nvPr/>
          </p:nvSpPr>
          <p:spPr bwMode="auto">
            <a:xfrm>
              <a:off x="8596312"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2" name="Oval 171">
              <a:extLst>
                <a:ext uri="{FF2B5EF4-FFF2-40B4-BE49-F238E27FC236}">
                  <a16:creationId xmlns:a16="http://schemas.microsoft.com/office/drawing/2014/main" id="{ECF99FB9-496D-B44A-8CD7-8C3460985211}"/>
                </a:ext>
              </a:extLst>
            </p:cNvPr>
            <p:cNvSpPr/>
            <p:nvPr/>
          </p:nvSpPr>
          <p:spPr bwMode="auto">
            <a:xfrm>
              <a:off x="8596312"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3" name="Oval 172">
              <a:extLst>
                <a:ext uri="{FF2B5EF4-FFF2-40B4-BE49-F238E27FC236}">
                  <a16:creationId xmlns:a16="http://schemas.microsoft.com/office/drawing/2014/main" id="{02A95AD8-C563-3E46-9438-E0C876B86AB7}"/>
                </a:ext>
              </a:extLst>
            </p:cNvPr>
            <p:cNvSpPr/>
            <p:nvPr/>
          </p:nvSpPr>
          <p:spPr bwMode="auto">
            <a:xfrm>
              <a:off x="8596312"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4" name="Oval 173">
              <a:extLst>
                <a:ext uri="{FF2B5EF4-FFF2-40B4-BE49-F238E27FC236}">
                  <a16:creationId xmlns:a16="http://schemas.microsoft.com/office/drawing/2014/main" id="{18DF52DD-CC1B-DF44-8658-A621B9DC7DFD}"/>
                </a:ext>
              </a:extLst>
            </p:cNvPr>
            <p:cNvSpPr/>
            <p:nvPr/>
          </p:nvSpPr>
          <p:spPr bwMode="auto">
            <a:xfrm>
              <a:off x="8596312"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87" name="Oval 186">
              <a:extLst>
                <a:ext uri="{FF2B5EF4-FFF2-40B4-BE49-F238E27FC236}">
                  <a16:creationId xmlns:a16="http://schemas.microsoft.com/office/drawing/2014/main" id="{686B805F-C951-6A49-9FAA-C1C1B526DEC8}"/>
                </a:ext>
              </a:extLst>
            </p:cNvPr>
            <p:cNvSpPr/>
            <p:nvPr/>
          </p:nvSpPr>
          <p:spPr bwMode="auto">
            <a:xfrm>
              <a:off x="8255000"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88" name="Oval 187">
              <a:extLst>
                <a:ext uri="{FF2B5EF4-FFF2-40B4-BE49-F238E27FC236}">
                  <a16:creationId xmlns:a16="http://schemas.microsoft.com/office/drawing/2014/main" id="{9AB5A998-E42C-644F-B11B-2E5BFF9FA821}"/>
                </a:ext>
              </a:extLst>
            </p:cNvPr>
            <p:cNvSpPr/>
            <p:nvPr/>
          </p:nvSpPr>
          <p:spPr bwMode="auto">
            <a:xfrm>
              <a:off x="8255000"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89" name="Oval 188">
              <a:extLst>
                <a:ext uri="{FF2B5EF4-FFF2-40B4-BE49-F238E27FC236}">
                  <a16:creationId xmlns:a16="http://schemas.microsoft.com/office/drawing/2014/main" id="{43100D6D-401C-DE40-BA8B-F84E69210546}"/>
                </a:ext>
              </a:extLst>
            </p:cNvPr>
            <p:cNvSpPr/>
            <p:nvPr/>
          </p:nvSpPr>
          <p:spPr bwMode="auto">
            <a:xfrm>
              <a:off x="8255000"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0" name="Oval 189">
              <a:extLst>
                <a:ext uri="{FF2B5EF4-FFF2-40B4-BE49-F238E27FC236}">
                  <a16:creationId xmlns:a16="http://schemas.microsoft.com/office/drawing/2014/main" id="{CC1EF21F-D420-1544-9D8C-9CC23775BB59}"/>
                </a:ext>
              </a:extLst>
            </p:cNvPr>
            <p:cNvSpPr/>
            <p:nvPr/>
          </p:nvSpPr>
          <p:spPr bwMode="auto">
            <a:xfrm>
              <a:off x="8255000"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1" name="Oval 190">
              <a:extLst>
                <a:ext uri="{FF2B5EF4-FFF2-40B4-BE49-F238E27FC236}">
                  <a16:creationId xmlns:a16="http://schemas.microsoft.com/office/drawing/2014/main" id="{3034FC94-868D-B443-8BEB-6494E11DED26}"/>
                </a:ext>
              </a:extLst>
            </p:cNvPr>
            <p:cNvSpPr/>
            <p:nvPr/>
          </p:nvSpPr>
          <p:spPr bwMode="auto">
            <a:xfrm>
              <a:off x="8255000"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2" name="Oval 191">
              <a:extLst>
                <a:ext uri="{FF2B5EF4-FFF2-40B4-BE49-F238E27FC236}">
                  <a16:creationId xmlns:a16="http://schemas.microsoft.com/office/drawing/2014/main" id="{B3613F10-3787-C244-AC29-B1769C936F77}"/>
                </a:ext>
              </a:extLst>
            </p:cNvPr>
            <p:cNvSpPr/>
            <p:nvPr/>
          </p:nvSpPr>
          <p:spPr bwMode="auto">
            <a:xfrm>
              <a:off x="8255000"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3" name="Oval 192">
              <a:extLst>
                <a:ext uri="{FF2B5EF4-FFF2-40B4-BE49-F238E27FC236}">
                  <a16:creationId xmlns:a16="http://schemas.microsoft.com/office/drawing/2014/main" id="{F15498DA-8E4E-8142-914E-33848BE6D05C}"/>
                </a:ext>
              </a:extLst>
            </p:cNvPr>
            <p:cNvSpPr/>
            <p:nvPr/>
          </p:nvSpPr>
          <p:spPr bwMode="auto">
            <a:xfrm>
              <a:off x="8255000"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4" name="Oval 193">
              <a:extLst>
                <a:ext uri="{FF2B5EF4-FFF2-40B4-BE49-F238E27FC236}">
                  <a16:creationId xmlns:a16="http://schemas.microsoft.com/office/drawing/2014/main" id="{BEC8ACC3-A3A2-0641-A530-F71F76842902}"/>
                </a:ext>
              </a:extLst>
            </p:cNvPr>
            <p:cNvSpPr/>
            <p:nvPr/>
          </p:nvSpPr>
          <p:spPr bwMode="auto">
            <a:xfrm>
              <a:off x="8255000"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6" name="Oval 195">
              <a:extLst>
                <a:ext uri="{FF2B5EF4-FFF2-40B4-BE49-F238E27FC236}">
                  <a16:creationId xmlns:a16="http://schemas.microsoft.com/office/drawing/2014/main" id="{547903E1-B07F-D040-8F6B-914B2A5F473C}"/>
                </a:ext>
              </a:extLst>
            </p:cNvPr>
            <p:cNvSpPr/>
            <p:nvPr/>
          </p:nvSpPr>
          <p:spPr bwMode="auto">
            <a:xfrm>
              <a:off x="7913688"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7" name="Oval 196">
              <a:extLst>
                <a:ext uri="{FF2B5EF4-FFF2-40B4-BE49-F238E27FC236}">
                  <a16:creationId xmlns:a16="http://schemas.microsoft.com/office/drawing/2014/main" id="{8D06018A-6CD4-E74D-B6F0-B05138D28BEA}"/>
                </a:ext>
              </a:extLst>
            </p:cNvPr>
            <p:cNvSpPr/>
            <p:nvPr/>
          </p:nvSpPr>
          <p:spPr bwMode="auto">
            <a:xfrm>
              <a:off x="7913688"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8" name="Oval 197">
              <a:extLst>
                <a:ext uri="{FF2B5EF4-FFF2-40B4-BE49-F238E27FC236}">
                  <a16:creationId xmlns:a16="http://schemas.microsoft.com/office/drawing/2014/main" id="{582A2AD4-E440-AE43-AC4B-9871C7F9C71F}"/>
                </a:ext>
              </a:extLst>
            </p:cNvPr>
            <p:cNvSpPr/>
            <p:nvPr/>
          </p:nvSpPr>
          <p:spPr bwMode="auto">
            <a:xfrm>
              <a:off x="7913688"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9" name="Oval 198">
              <a:extLst>
                <a:ext uri="{FF2B5EF4-FFF2-40B4-BE49-F238E27FC236}">
                  <a16:creationId xmlns:a16="http://schemas.microsoft.com/office/drawing/2014/main" id="{C1D611D8-0CEC-4145-B5B6-27B67E14E530}"/>
                </a:ext>
              </a:extLst>
            </p:cNvPr>
            <p:cNvSpPr/>
            <p:nvPr/>
          </p:nvSpPr>
          <p:spPr bwMode="auto">
            <a:xfrm>
              <a:off x="7913688"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0" name="Oval 199">
              <a:extLst>
                <a:ext uri="{FF2B5EF4-FFF2-40B4-BE49-F238E27FC236}">
                  <a16:creationId xmlns:a16="http://schemas.microsoft.com/office/drawing/2014/main" id="{A11E5C6E-89A8-814B-9046-377CF4E1C440}"/>
                </a:ext>
              </a:extLst>
            </p:cNvPr>
            <p:cNvSpPr/>
            <p:nvPr/>
          </p:nvSpPr>
          <p:spPr bwMode="auto">
            <a:xfrm>
              <a:off x="7913688"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1" name="Oval 200">
              <a:extLst>
                <a:ext uri="{FF2B5EF4-FFF2-40B4-BE49-F238E27FC236}">
                  <a16:creationId xmlns:a16="http://schemas.microsoft.com/office/drawing/2014/main" id="{8DE929F6-411B-6D45-B8CD-2B72526940E4}"/>
                </a:ext>
              </a:extLst>
            </p:cNvPr>
            <p:cNvSpPr/>
            <p:nvPr/>
          </p:nvSpPr>
          <p:spPr bwMode="auto">
            <a:xfrm>
              <a:off x="7913688"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2" name="Oval 201">
              <a:extLst>
                <a:ext uri="{FF2B5EF4-FFF2-40B4-BE49-F238E27FC236}">
                  <a16:creationId xmlns:a16="http://schemas.microsoft.com/office/drawing/2014/main" id="{D6FCFDBE-095F-614F-81D5-37D6B57CF5BB}"/>
                </a:ext>
              </a:extLst>
            </p:cNvPr>
            <p:cNvSpPr/>
            <p:nvPr/>
          </p:nvSpPr>
          <p:spPr bwMode="auto">
            <a:xfrm>
              <a:off x="7913688"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3" name="Oval 202">
              <a:extLst>
                <a:ext uri="{FF2B5EF4-FFF2-40B4-BE49-F238E27FC236}">
                  <a16:creationId xmlns:a16="http://schemas.microsoft.com/office/drawing/2014/main" id="{FBC04C9A-D30B-B74D-9A64-89B519E3E240}"/>
                </a:ext>
              </a:extLst>
            </p:cNvPr>
            <p:cNvSpPr/>
            <p:nvPr/>
          </p:nvSpPr>
          <p:spPr bwMode="auto">
            <a:xfrm>
              <a:off x="7913688"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5" name="Oval 204">
              <a:extLst>
                <a:ext uri="{FF2B5EF4-FFF2-40B4-BE49-F238E27FC236}">
                  <a16:creationId xmlns:a16="http://schemas.microsoft.com/office/drawing/2014/main" id="{6F78590E-B10F-614B-AD27-E5C4AE932912}"/>
                </a:ext>
              </a:extLst>
            </p:cNvPr>
            <p:cNvSpPr/>
            <p:nvPr/>
          </p:nvSpPr>
          <p:spPr bwMode="auto">
            <a:xfrm>
              <a:off x="7572376"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6" name="Oval 205">
              <a:extLst>
                <a:ext uri="{FF2B5EF4-FFF2-40B4-BE49-F238E27FC236}">
                  <a16:creationId xmlns:a16="http://schemas.microsoft.com/office/drawing/2014/main" id="{DDA008C7-82B2-5A45-9C28-D9CFEC82CFB6}"/>
                </a:ext>
              </a:extLst>
            </p:cNvPr>
            <p:cNvSpPr/>
            <p:nvPr/>
          </p:nvSpPr>
          <p:spPr bwMode="auto">
            <a:xfrm>
              <a:off x="7572376"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7" name="Oval 206">
              <a:extLst>
                <a:ext uri="{FF2B5EF4-FFF2-40B4-BE49-F238E27FC236}">
                  <a16:creationId xmlns:a16="http://schemas.microsoft.com/office/drawing/2014/main" id="{F1BDE602-6DC9-7145-A325-579991B0A41E}"/>
                </a:ext>
              </a:extLst>
            </p:cNvPr>
            <p:cNvSpPr/>
            <p:nvPr/>
          </p:nvSpPr>
          <p:spPr bwMode="auto">
            <a:xfrm>
              <a:off x="7572376"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8" name="Oval 207">
              <a:extLst>
                <a:ext uri="{FF2B5EF4-FFF2-40B4-BE49-F238E27FC236}">
                  <a16:creationId xmlns:a16="http://schemas.microsoft.com/office/drawing/2014/main" id="{98337F5D-2851-454B-B416-7E1389A81039}"/>
                </a:ext>
              </a:extLst>
            </p:cNvPr>
            <p:cNvSpPr/>
            <p:nvPr/>
          </p:nvSpPr>
          <p:spPr bwMode="auto">
            <a:xfrm>
              <a:off x="7572376"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9" name="Oval 208">
              <a:extLst>
                <a:ext uri="{FF2B5EF4-FFF2-40B4-BE49-F238E27FC236}">
                  <a16:creationId xmlns:a16="http://schemas.microsoft.com/office/drawing/2014/main" id="{D3B231BF-DD90-4C4E-8791-B9A086CD2E6E}"/>
                </a:ext>
              </a:extLst>
            </p:cNvPr>
            <p:cNvSpPr/>
            <p:nvPr/>
          </p:nvSpPr>
          <p:spPr bwMode="auto">
            <a:xfrm>
              <a:off x="7572376"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0" name="Oval 209">
              <a:extLst>
                <a:ext uri="{FF2B5EF4-FFF2-40B4-BE49-F238E27FC236}">
                  <a16:creationId xmlns:a16="http://schemas.microsoft.com/office/drawing/2014/main" id="{A56375DA-8F73-6443-AD00-2A35CC0B2262}"/>
                </a:ext>
              </a:extLst>
            </p:cNvPr>
            <p:cNvSpPr/>
            <p:nvPr/>
          </p:nvSpPr>
          <p:spPr bwMode="auto">
            <a:xfrm>
              <a:off x="7572376"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1" name="Oval 210">
              <a:extLst>
                <a:ext uri="{FF2B5EF4-FFF2-40B4-BE49-F238E27FC236}">
                  <a16:creationId xmlns:a16="http://schemas.microsoft.com/office/drawing/2014/main" id="{183DE067-0564-1144-823B-10A312DC5EE9}"/>
                </a:ext>
              </a:extLst>
            </p:cNvPr>
            <p:cNvSpPr/>
            <p:nvPr/>
          </p:nvSpPr>
          <p:spPr bwMode="auto">
            <a:xfrm>
              <a:off x="7572376"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2" name="Oval 211">
              <a:extLst>
                <a:ext uri="{FF2B5EF4-FFF2-40B4-BE49-F238E27FC236}">
                  <a16:creationId xmlns:a16="http://schemas.microsoft.com/office/drawing/2014/main" id="{4407921C-968A-9646-AD9F-192DB6B16BE1}"/>
                </a:ext>
              </a:extLst>
            </p:cNvPr>
            <p:cNvSpPr/>
            <p:nvPr/>
          </p:nvSpPr>
          <p:spPr bwMode="auto">
            <a:xfrm>
              <a:off x="7572376"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4" name="Oval 213">
              <a:extLst>
                <a:ext uri="{FF2B5EF4-FFF2-40B4-BE49-F238E27FC236}">
                  <a16:creationId xmlns:a16="http://schemas.microsoft.com/office/drawing/2014/main" id="{DE7A36A8-2B78-5540-B166-13D866928343}"/>
                </a:ext>
              </a:extLst>
            </p:cNvPr>
            <p:cNvSpPr/>
            <p:nvPr/>
          </p:nvSpPr>
          <p:spPr bwMode="auto">
            <a:xfrm>
              <a:off x="7231064"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5" name="Oval 214">
              <a:extLst>
                <a:ext uri="{FF2B5EF4-FFF2-40B4-BE49-F238E27FC236}">
                  <a16:creationId xmlns:a16="http://schemas.microsoft.com/office/drawing/2014/main" id="{CA36C9E2-196E-0846-8065-4BA52B3F5586}"/>
                </a:ext>
              </a:extLst>
            </p:cNvPr>
            <p:cNvSpPr/>
            <p:nvPr/>
          </p:nvSpPr>
          <p:spPr bwMode="auto">
            <a:xfrm>
              <a:off x="7231064"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6" name="Oval 215">
              <a:extLst>
                <a:ext uri="{FF2B5EF4-FFF2-40B4-BE49-F238E27FC236}">
                  <a16:creationId xmlns:a16="http://schemas.microsoft.com/office/drawing/2014/main" id="{B55F397C-1514-C546-8D87-8DBCE7A8300F}"/>
                </a:ext>
              </a:extLst>
            </p:cNvPr>
            <p:cNvSpPr/>
            <p:nvPr/>
          </p:nvSpPr>
          <p:spPr bwMode="auto">
            <a:xfrm>
              <a:off x="7231064"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7" name="Oval 216">
              <a:extLst>
                <a:ext uri="{FF2B5EF4-FFF2-40B4-BE49-F238E27FC236}">
                  <a16:creationId xmlns:a16="http://schemas.microsoft.com/office/drawing/2014/main" id="{AC2F5407-7BD5-874D-9BE7-765A1C67F3F5}"/>
                </a:ext>
              </a:extLst>
            </p:cNvPr>
            <p:cNvSpPr/>
            <p:nvPr/>
          </p:nvSpPr>
          <p:spPr bwMode="auto">
            <a:xfrm>
              <a:off x="7231064"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8" name="Oval 217">
              <a:extLst>
                <a:ext uri="{FF2B5EF4-FFF2-40B4-BE49-F238E27FC236}">
                  <a16:creationId xmlns:a16="http://schemas.microsoft.com/office/drawing/2014/main" id="{00298569-D2F6-C14F-A957-4338DC713D9E}"/>
                </a:ext>
              </a:extLst>
            </p:cNvPr>
            <p:cNvSpPr/>
            <p:nvPr/>
          </p:nvSpPr>
          <p:spPr bwMode="auto">
            <a:xfrm>
              <a:off x="7231064"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9" name="Oval 218">
              <a:extLst>
                <a:ext uri="{FF2B5EF4-FFF2-40B4-BE49-F238E27FC236}">
                  <a16:creationId xmlns:a16="http://schemas.microsoft.com/office/drawing/2014/main" id="{EA1DDFE5-4218-0B48-8E20-1A886BA44382}"/>
                </a:ext>
              </a:extLst>
            </p:cNvPr>
            <p:cNvSpPr/>
            <p:nvPr/>
          </p:nvSpPr>
          <p:spPr bwMode="auto">
            <a:xfrm>
              <a:off x="7231064"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0" name="Oval 219">
              <a:extLst>
                <a:ext uri="{FF2B5EF4-FFF2-40B4-BE49-F238E27FC236}">
                  <a16:creationId xmlns:a16="http://schemas.microsoft.com/office/drawing/2014/main" id="{CA692CCC-79A8-4046-8BDD-23FDD8B5EA06}"/>
                </a:ext>
              </a:extLst>
            </p:cNvPr>
            <p:cNvSpPr/>
            <p:nvPr/>
          </p:nvSpPr>
          <p:spPr bwMode="auto">
            <a:xfrm>
              <a:off x="7231064"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1" name="Oval 220">
              <a:extLst>
                <a:ext uri="{FF2B5EF4-FFF2-40B4-BE49-F238E27FC236}">
                  <a16:creationId xmlns:a16="http://schemas.microsoft.com/office/drawing/2014/main" id="{AB65DCDD-C7D2-2748-BD44-348B04767542}"/>
                </a:ext>
              </a:extLst>
            </p:cNvPr>
            <p:cNvSpPr/>
            <p:nvPr/>
          </p:nvSpPr>
          <p:spPr bwMode="auto">
            <a:xfrm>
              <a:off x="7231064"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3" name="Oval 222">
              <a:extLst>
                <a:ext uri="{FF2B5EF4-FFF2-40B4-BE49-F238E27FC236}">
                  <a16:creationId xmlns:a16="http://schemas.microsoft.com/office/drawing/2014/main" id="{0C412450-D661-E442-82C4-C660804212BD}"/>
                </a:ext>
              </a:extLst>
            </p:cNvPr>
            <p:cNvSpPr/>
            <p:nvPr/>
          </p:nvSpPr>
          <p:spPr bwMode="auto">
            <a:xfrm>
              <a:off x="6889752"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4" name="Oval 223">
              <a:extLst>
                <a:ext uri="{FF2B5EF4-FFF2-40B4-BE49-F238E27FC236}">
                  <a16:creationId xmlns:a16="http://schemas.microsoft.com/office/drawing/2014/main" id="{D9557731-AC43-7749-8F3B-6F8C92C5F9D6}"/>
                </a:ext>
              </a:extLst>
            </p:cNvPr>
            <p:cNvSpPr/>
            <p:nvPr/>
          </p:nvSpPr>
          <p:spPr bwMode="auto">
            <a:xfrm>
              <a:off x="6889752"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5" name="Oval 224">
              <a:extLst>
                <a:ext uri="{FF2B5EF4-FFF2-40B4-BE49-F238E27FC236}">
                  <a16:creationId xmlns:a16="http://schemas.microsoft.com/office/drawing/2014/main" id="{A015D6BD-A7B3-724A-B3C8-AFC08A075721}"/>
                </a:ext>
              </a:extLst>
            </p:cNvPr>
            <p:cNvSpPr/>
            <p:nvPr/>
          </p:nvSpPr>
          <p:spPr bwMode="auto">
            <a:xfrm>
              <a:off x="6889752"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6" name="Oval 225">
              <a:extLst>
                <a:ext uri="{FF2B5EF4-FFF2-40B4-BE49-F238E27FC236}">
                  <a16:creationId xmlns:a16="http://schemas.microsoft.com/office/drawing/2014/main" id="{51AD381B-9F9F-C342-9E07-847C981441CB}"/>
                </a:ext>
              </a:extLst>
            </p:cNvPr>
            <p:cNvSpPr/>
            <p:nvPr/>
          </p:nvSpPr>
          <p:spPr bwMode="auto">
            <a:xfrm>
              <a:off x="6889752"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7" name="Oval 226">
              <a:extLst>
                <a:ext uri="{FF2B5EF4-FFF2-40B4-BE49-F238E27FC236}">
                  <a16:creationId xmlns:a16="http://schemas.microsoft.com/office/drawing/2014/main" id="{6EF8D222-B542-E14C-A884-3D6C8672B98A}"/>
                </a:ext>
              </a:extLst>
            </p:cNvPr>
            <p:cNvSpPr/>
            <p:nvPr/>
          </p:nvSpPr>
          <p:spPr bwMode="auto">
            <a:xfrm>
              <a:off x="6889752"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8" name="Oval 227">
              <a:extLst>
                <a:ext uri="{FF2B5EF4-FFF2-40B4-BE49-F238E27FC236}">
                  <a16:creationId xmlns:a16="http://schemas.microsoft.com/office/drawing/2014/main" id="{2BA2258A-05BD-4F41-A254-436E8A3AF69E}"/>
                </a:ext>
              </a:extLst>
            </p:cNvPr>
            <p:cNvSpPr/>
            <p:nvPr/>
          </p:nvSpPr>
          <p:spPr bwMode="auto">
            <a:xfrm>
              <a:off x="6889752"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9" name="Oval 228">
              <a:extLst>
                <a:ext uri="{FF2B5EF4-FFF2-40B4-BE49-F238E27FC236}">
                  <a16:creationId xmlns:a16="http://schemas.microsoft.com/office/drawing/2014/main" id="{4F6F8077-2B17-6A4F-9AD8-EC5DBFD7E8D8}"/>
                </a:ext>
              </a:extLst>
            </p:cNvPr>
            <p:cNvSpPr/>
            <p:nvPr/>
          </p:nvSpPr>
          <p:spPr bwMode="auto">
            <a:xfrm>
              <a:off x="6889752"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0" name="Oval 229">
              <a:extLst>
                <a:ext uri="{FF2B5EF4-FFF2-40B4-BE49-F238E27FC236}">
                  <a16:creationId xmlns:a16="http://schemas.microsoft.com/office/drawing/2014/main" id="{166D95B8-81AF-7049-8EA5-B1EAEAD52EAD}"/>
                </a:ext>
              </a:extLst>
            </p:cNvPr>
            <p:cNvSpPr/>
            <p:nvPr/>
          </p:nvSpPr>
          <p:spPr bwMode="auto">
            <a:xfrm>
              <a:off x="6889752"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2" name="Oval 231">
              <a:extLst>
                <a:ext uri="{FF2B5EF4-FFF2-40B4-BE49-F238E27FC236}">
                  <a16:creationId xmlns:a16="http://schemas.microsoft.com/office/drawing/2014/main" id="{3CC26079-210A-4542-B3DA-15DDDA7BB0CA}"/>
                </a:ext>
              </a:extLst>
            </p:cNvPr>
            <p:cNvSpPr/>
            <p:nvPr/>
          </p:nvSpPr>
          <p:spPr bwMode="auto">
            <a:xfrm>
              <a:off x="6548440"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3" name="Oval 232">
              <a:extLst>
                <a:ext uri="{FF2B5EF4-FFF2-40B4-BE49-F238E27FC236}">
                  <a16:creationId xmlns:a16="http://schemas.microsoft.com/office/drawing/2014/main" id="{59254CC3-0358-864D-BFD6-2C78A301DFC8}"/>
                </a:ext>
              </a:extLst>
            </p:cNvPr>
            <p:cNvSpPr/>
            <p:nvPr/>
          </p:nvSpPr>
          <p:spPr bwMode="auto">
            <a:xfrm>
              <a:off x="6548440"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4" name="Oval 233">
              <a:extLst>
                <a:ext uri="{FF2B5EF4-FFF2-40B4-BE49-F238E27FC236}">
                  <a16:creationId xmlns:a16="http://schemas.microsoft.com/office/drawing/2014/main" id="{B978DA25-7D68-F74C-B745-B9F3699CF180}"/>
                </a:ext>
              </a:extLst>
            </p:cNvPr>
            <p:cNvSpPr/>
            <p:nvPr/>
          </p:nvSpPr>
          <p:spPr bwMode="auto">
            <a:xfrm>
              <a:off x="6548440"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5" name="Oval 234">
              <a:extLst>
                <a:ext uri="{FF2B5EF4-FFF2-40B4-BE49-F238E27FC236}">
                  <a16:creationId xmlns:a16="http://schemas.microsoft.com/office/drawing/2014/main" id="{8AA7E86C-801A-9D42-BF9E-B0F2CBF2DB05}"/>
                </a:ext>
              </a:extLst>
            </p:cNvPr>
            <p:cNvSpPr/>
            <p:nvPr/>
          </p:nvSpPr>
          <p:spPr bwMode="auto">
            <a:xfrm>
              <a:off x="6548440"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6" name="Oval 235">
              <a:extLst>
                <a:ext uri="{FF2B5EF4-FFF2-40B4-BE49-F238E27FC236}">
                  <a16:creationId xmlns:a16="http://schemas.microsoft.com/office/drawing/2014/main" id="{436A74D2-D784-2C46-A667-C241FB4B86BB}"/>
                </a:ext>
              </a:extLst>
            </p:cNvPr>
            <p:cNvSpPr/>
            <p:nvPr/>
          </p:nvSpPr>
          <p:spPr bwMode="auto">
            <a:xfrm>
              <a:off x="6548440"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7" name="Oval 236">
              <a:extLst>
                <a:ext uri="{FF2B5EF4-FFF2-40B4-BE49-F238E27FC236}">
                  <a16:creationId xmlns:a16="http://schemas.microsoft.com/office/drawing/2014/main" id="{8B002DED-C919-A94F-9B77-C4EFF215F70B}"/>
                </a:ext>
              </a:extLst>
            </p:cNvPr>
            <p:cNvSpPr/>
            <p:nvPr/>
          </p:nvSpPr>
          <p:spPr bwMode="auto">
            <a:xfrm>
              <a:off x="6548440"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8" name="Oval 237">
              <a:extLst>
                <a:ext uri="{FF2B5EF4-FFF2-40B4-BE49-F238E27FC236}">
                  <a16:creationId xmlns:a16="http://schemas.microsoft.com/office/drawing/2014/main" id="{47C86018-00EA-6F40-BAAD-449DB56E4A35}"/>
                </a:ext>
              </a:extLst>
            </p:cNvPr>
            <p:cNvSpPr/>
            <p:nvPr/>
          </p:nvSpPr>
          <p:spPr bwMode="auto">
            <a:xfrm>
              <a:off x="6548440"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9" name="Oval 238">
              <a:extLst>
                <a:ext uri="{FF2B5EF4-FFF2-40B4-BE49-F238E27FC236}">
                  <a16:creationId xmlns:a16="http://schemas.microsoft.com/office/drawing/2014/main" id="{DA5E9B63-AB8D-BB4D-828C-AE6E98AD5BE5}"/>
                </a:ext>
              </a:extLst>
            </p:cNvPr>
            <p:cNvSpPr/>
            <p:nvPr/>
          </p:nvSpPr>
          <p:spPr bwMode="auto">
            <a:xfrm>
              <a:off x="6548440"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grpSp>
    </p:spTree>
    <p:extLst>
      <p:ext uri="{BB962C8B-B14F-4D97-AF65-F5344CB8AC3E}">
        <p14:creationId xmlns:p14="http://schemas.microsoft.com/office/powerpoint/2010/main" val="262638382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285320D2-F637-4142-8C8D-69ADB4730F93}"/>
              </a:ext>
            </a:extLst>
          </p:cNvPr>
          <p:cNvGrpSpPr/>
          <p:nvPr/>
        </p:nvGrpSpPr>
        <p:grpSpPr>
          <a:xfrm>
            <a:off x="584673" y="3048000"/>
            <a:ext cx="7245472" cy="4823423"/>
            <a:chOff x="3429000" y="1749287"/>
            <a:chExt cx="6792630" cy="2097156"/>
          </a:xfrm>
        </p:grpSpPr>
        <p:cxnSp>
          <p:nvCxnSpPr>
            <p:cNvPr id="8" name="Straight Connector 7">
              <a:extLst>
                <a:ext uri="{FF2B5EF4-FFF2-40B4-BE49-F238E27FC236}">
                  <a16:creationId xmlns:a16="http://schemas.microsoft.com/office/drawing/2014/main" id="{66747E54-87A0-D54C-813C-9EE61026178D}"/>
                </a:ext>
              </a:extLst>
            </p:cNvPr>
            <p:cNvCxnSpPr/>
            <p:nvPr/>
          </p:nvCxnSpPr>
          <p:spPr>
            <a:xfrm>
              <a:off x="34290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D33DE65-4B77-694D-9273-6ED5F11A3CBE}"/>
                </a:ext>
              </a:extLst>
            </p:cNvPr>
            <p:cNvCxnSpPr/>
            <p:nvPr/>
          </p:nvCxnSpPr>
          <p:spPr>
            <a:xfrm>
              <a:off x="35160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C09D704-701B-6F4E-A049-F02BEF5F0414}"/>
                </a:ext>
              </a:extLst>
            </p:cNvPr>
            <p:cNvCxnSpPr/>
            <p:nvPr/>
          </p:nvCxnSpPr>
          <p:spPr>
            <a:xfrm>
              <a:off x="36031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F1AC5AE-8E32-8842-A768-EF81BC1E262B}"/>
                </a:ext>
              </a:extLst>
            </p:cNvPr>
            <p:cNvCxnSpPr/>
            <p:nvPr/>
          </p:nvCxnSpPr>
          <p:spPr>
            <a:xfrm>
              <a:off x="36902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B5B2A1-96AF-A043-8ACD-A3D41D53621D}"/>
                </a:ext>
              </a:extLst>
            </p:cNvPr>
            <p:cNvCxnSpPr/>
            <p:nvPr/>
          </p:nvCxnSpPr>
          <p:spPr>
            <a:xfrm>
              <a:off x="37773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3B25B05-4128-8449-97F8-B842CBCFB9D1}"/>
                </a:ext>
              </a:extLst>
            </p:cNvPr>
            <p:cNvCxnSpPr/>
            <p:nvPr/>
          </p:nvCxnSpPr>
          <p:spPr>
            <a:xfrm>
              <a:off x="38644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AE2B256-A501-1945-9D54-FD26E82BCC9F}"/>
                </a:ext>
              </a:extLst>
            </p:cNvPr>
            <p:cNvCxnSpPr/>
            <p:nvPr/>
          </p:nvCxnSpPr>
          <p:spPr>
            <a:xfrm>
              <a:off x="39515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CAB1B8E-660E-BF4E-9E23-38C08E19EA98}"/>
                </a:ext>
              </a:extLst>
            </p:cNvPr>
            <p:cNvCxnSpPr/>
            <p:nvPr/>
          </p:nvCxnSpPr>
          <p:spPr>
            <a:xfrm>
              <a:off x="40385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DBDB5E-34C2-0D46-8EBF-BAEC20D4BF3A}"/>
                </a:ext>
              </a:extLst>
            </p:cNvPr>
            <p:cNvCxnSpPr/>
            <p:nvPr/>
          </p:nvCxnSpPr>
          <p:spPr>
            <a:xfrm>
              <a:off x="41256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D03AF6-4F54-E342-96E0-71C63A745F8F}"/>
                </a:ext>
              </a:extLst>
            </p:cNvPr>
            <p:cNvCxnSpPr/>
            <p:nvPr/>
          </p:nvCxnSpPr>
          <p:spPr>
            <a:xfrm>
              <a:off x="42127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D1C6FDC-FF40-1D4B-BD74-47DEB170AD66}"/>
                </a:ext>
              </a:extLst>
            </p:cNvPr>
            <p:cNvCxnSpPr/>
            <p:nvPr/>
          </p:nvCxnSpPr>
          <p:spPr>
            <a:xfrm>
              <a:off x="42998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97504EA-7E65-8248-8939-A2C6C4D527A3}"/>
                </a:ext>
              </a:extLst>
            </p:cNvPr>
            <p:cNvCxnSpPr/>
            <p:nvPr/>
          </p:nvCxnSpPr>
          <p:spPr>
            <a:xfrm>
              <a:off x="43869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5B6A7D-1A2C-6246-830B-D9E4EFB33812}"/>
                </a:ext>
              </a:extLst>
            </p:cNvPr>
            <p:cNvCxnSpPr/>
            <p:nvPr/>
          </p:nvCxnSpPr>
          <p:spPr>
            <a:xfrm>
              <a:off x="44740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36035E2-DD5B-C749-ACF3-6F309C26E6AD}"/>
                </a:ext>
              </a:extLst>
            </p:cNvPr>
            <p:cNvCxnSpPr/>
            <p:nvPr/>
          </p:nvCxnSpPr>
          <p:spPr>
            <a:xfrm>
              <a:off x="45611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69E238E-7CCD-AF47-9554-7FAE06F9A3B9}"/>
                </a:ext>
              </a:extLst>
            </p:cNvPr>
            <p:cNvCxnSpPr/>
            <p:nvPr/>
          </p:nvCxnSpPr>
          <p:spPr>
            <a:xfrm>
              <a:off x="46481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68DD22C-9E66-7C43-A18A-EAFAB3E62D5E}"/>
                </a:ext>
              </a:extLst>
            </p:cNvPr>
            <p:cNvCxnSpPr/>
            <p:nvPr/>
          </p:nvCxnSpPr>
          <p:spPr>
            <a:xfrm>
              <a:off x="47352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9C84462-4114-A74D-A99F-E917F7AE3323}"/>
                </a:ext>
              </a:extLst>
            </p:cNvPr>
            <p:cNvCxnSpPr/>
            <p:nvPr/>
          </p:nvCxnSpPr>
          <p:spPr>
            <a:xfrm>
              <a:off x="48223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8EEFD2D-8554-4F45-8F04-ED94CAC8B088}"/>
                </a:ext>
              </a:extLst>
            </p:cNvPr>
            <p:cNvCxnSpPr/>
            <p:nvPr/>
          </p:nvCxnSpPr>
          <p:spPr>
            <a:xfrm>
              <a:off x="49094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3D38F18-569D-1841-82DF-460FC06818DE}"/>
                </a:ext>
              </a:extLst>
            </p:cNvPr>
            <p:cNvCxnSpPr/>
            <p:nvPr/>
          </p:nvCxnSpPr>
          <p:spPr>
            <a:xfrm>
              <a:off x="49965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7C9A904-F086-334B-9695-768A480556E8}"/>
                </a:ext>
              </a:extLst>
            </p:cNvPr>
            <p:cNvCxnSpPr/>
            <p:nvPr/>
          </p:nvCxnSpPr>
          <p:spPr>
            <a:xfrm>
              <a:off x="50836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88CA3C7-599C-784C-8FB3-1395AD74EE42}"/>
                </a:ext>
              </a:extLst>
            </p:cNvPr>
            <p:cNvCxnSpPr/>
            <p:nvPr/>
          </p:nvCxnSpPr>
          <p:spPr>
            <a:xfrm>
              <a:off x="51707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7E14CEA-BCB7-A847-951A-702D47B355FD}"/>
                </a:ext>
              </a:extLst>
            </p:cNvPr>
            <p:cNvCxnSpPr/>
            <p:nvPr/>
          </p:nvCxnSpPr>
          <p:spPr>
            <a:xfrm>
              <a:off x="52577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8ACFF3D-9116-7044-8137-86898EDFB76C}"/>
                </a:ext>
              </a:extLst>
            </p:cNvPr>
            <p:cNvCxnSpPr/>
            <p:nvPr/>
          </p:nvCxnSpPr>
          <p:spPr>
            <a:xfrm>
              <a:off x="53448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621DE20-3894-2A4F-8568-6658A5B26C82}"/>
                </a:ext>
              </a:extLst>
            </p:cNvPr>
            <p:cNvCxnSpPr/>
            <p:nvPr/>
          </p:nvCxnSpPr>
          <p:spPr>
            <a:xfrm>
              <a:off x="54319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5C3F6B2-DDF7-254D-BD90-27809966297E}"/>
                </a:ext>
              </a:extLst>
            </p:cNvPr>
            <p:cNvCxnSpPr/>
            <p:nvPr/>
          </p:nvCxnSpPr>
          <p:spPr>
            <a:xfrm>
              <a:off x="55190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01BFA1-60BD-2F45-8754-BF7DDF9D76A3}"/>
                </a:ext>
              </a:extLst>
            </p:cNvPr>
            <p:cNvCxnSpPr/>
            <p:nvPr/>
          </p:nvCxnSpPr>
          <p:spPr>
            <a:xfrm>
              <a:off x="56061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54CE54F-C313-B74C-A8BB-4F213F4F67F3}"/>
                </a:ext>
              </a:extLst>
            </p:cNvPr>
            <p:cNvCxnSpPr/>
            <p:nvPr/>
          </p:nvCxnSpPr>
          <p:spPr>
            <a:xfrm>
              <a:off x="56932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E0D9E42-2B5A-FA4F-A178-AD7186B1BEF2}"/>
                </a:ext>
              </a:extLst>
            </p:cNvPr>
            <p:cNvCxnSpPr/>
            <p:nvPr/>
          </p:nvCxnSpPr>
          <p:spPr>
            <a:xfrm>
              <a:off x="57802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6BD97CA-C318-4B41-9CA8-4C5D36A49876}"/>
                </a:ext>
              </a:extLst>
            </p:cNvPr>
            <p:cNvCxnSpPr/>
            <p:nvPr/>
          </p:nvCxnSpPr>
          <p:spPr>
            <a:xfrm>
              <a:off x="58673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274B45F-91B7-E244-B888-07D8A54BD3BB}"/>
                </a:ext>
              </a:extLst>
            </p:cNvPr>
            <p:cNvCxnSpPr/>
            <p:nvPr/>
          </p:nvCxnSpPr>
          <p:spPr>
            <a:xfrm>
              <a:off x="59544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7F9A06E-1B20-634A-9927-A5D6789D5DBD}"/>
                </a:ext>
              </a:extLst>
            </p:cNvPr>
            <p:cNvCxnSpPr/>
            <p:nvPr/>
          </p:nvCxnSpPr>
          <p:spPr>
            <a:xfrm>
              <a:off x="60415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E8DCCDF-A54F-954C-9333-069D265DA8FD}"/>
                </a:ext>
              </a:extLst>
            </p:cNvPr>
            <p:cNvCxnSpPr/>
            <p:nvPr/>
          </p:nvCxnSpPr>
          <p:spPr>
            <a:xfrm>
              <a:off x="61286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23F8BDD-C66C-C94A-8EB2-738B6C43546B}"/>
                </a:ext>
              </a:extLst>
            </p:cNvPr>
            <p:cNvCxnSpPr/>
            <p:nvPr/>
          </p:nvCxnSpPr>
          <p:spPr>
            <a:xfrm>
              <a:off x="62157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6E8F0C6-9831-E448-B8A6-BB01C5665B6D}"/>
                </a:ext>
              </a:extLst>
            </p:cNvPr>
            <p:cNvCxnSpPr/>
            <p:nvPr/>
          </p:nvCxnSpPr>
          <p:spPr>
            <a:xfrm>
              <a:off x="63028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E9C1586-A452-D84A-8DF8-6A49FC9D5ACD}"/>
                </a:ext>
              </a:extLst>
            </p:cNvPr>
            <p:cNvCxnSpPr/>
            <p:nvPr/>
          </p:nvCxnSpPr>
          <p:spPr>
            <a:xfrm>
              <a:off x="63898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8275E2A-88F7-654D-8D02-D049C303A075}"/>
                </a:ext>
              </a:extLst>
            </p:cNvPr>
            <p:cNvCxnSpPr/>
            <p:nvPr/>
          </p:nvCxnSpPr>
          <p:spPr>
            <a:xfrm>
              <a:off x="64769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345CFE1-28DB-B649-87BA-DC09B9D82D04}"/>
                </a:ext>
              </a:extLst>
            </p:cNvPr>
            <p:cNvCxnSpPr/>
            <p:nvPr/>
          </p:nvCxnSpPr>
          <p:spPr>
            <a:xfrm>
              <a:off x="65640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1B31B28-3543-B240-B908-3536A7FBF110}"/>
                </a:ext>
              </a:extLst>
            </p:cNvPr>
            <p:cNvCxnSpPr/>
            <p:nvPr/>
          </p:nvCxnSpPr>
          <p:spPr>
            <a:xfrm>
              <a:off x="66511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F3B6D7F-6917-CB4B-ACF7-9EA0AE1B8F9E}"/>
                </a:ext>
              </a:extLst>
            </p:cNvPr>
            <p:cNvCxnSpPr/>
            <p:nvPr/>
          </p:nvCxnSpPr>
          <p:spPr>
            <a:xfrm>
              <a:off x="67382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635F5DD-8115-C44E-B76E-FE563AE37559}"/>
                </a:ext>
              </a:extLst>
            </p:cNvPr>
            <p:cNvCxnSpPr/>
            <p:nvPr/>
          </p:nvCxnSpPr>
          <p:spPr>
            <a:xfrm>
              <a:off x="68253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74E5390-10B6-8C49-8454-50B9BEBA19C1}"/>
                </a:ext>
              </a:extLst>
            </p:cNvPr>
            <p:cNvCxnSpPr/>
            <p:nvPr/>
          </p:nvCxnSpPr>
          <p:spPr>
            <a:xfrm>
              <a:off x="69124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8166B3E-80D4-DF49-81A7-77FA454D9E5B}"/>
                </a:ext>
              </a:extLst>
            </p:cNvPr>
            <p:cNvCxnSpPr/>
            <p:nvPr/>
          </p:nvCxnSpPr>
          <p:spPr>
            <a:xfrm>
              <a:off x="69994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CCEC5C3-C2A8-7C46-A0A0-E6BF5817A6DB}"/>
                </a:ext>
              </a:extLst>
            </p:cNvPr>
            <p:cNvCxnSpPr/>
            <p:nvPr/>
          </p:nvCxnSpPr>
          <p:spPr>
            <a:xfrm>
              <a:off x="70865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3E7AEC6-FBA7-CF44-A68F-8F1486D4F54E}"/>
                </a:ext>
              </a:extLst>
            </p:cNvPr>
            <p:cNvCxnSpPr/>
            <p:nvPr/>
          </p:nvCxnSpPr>
          <p:spPr>
            <a:xfrm>
              <a:off x="71736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360BD95-8604-AA45-BCCE-D1428D856934}"/>
                </a:ext>
              </a:extLst>
            </p:cNvPr>
            <p:cNvCxnSpPr/>
            <p:nvPr/>
          </p:nvCxnSpPr>
          <p:spPr>
            <a:xfrm>
              <a:off x="72607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E936EF8-A232-424F-A961-3C01E74BA26E}"/>
                </a:ext>
              </a:extLst>
            </p:cNvPr>
            <p:cNvCxnSpPr/>
            <p:nvPr/>
          </p:nvCxnSpPr>
          <p:spPr>
            <a:xfrm>
              <a:off x="73478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E92B81B-989D-A24E-BA7B-A457863DA7C5}"/>
                </a:ext>
              </a:extLst>
            </p:cNvPr>
            <p:cNvCxnSpPr/>
            <p:nvPr/>
          </p:nvCxnSpPr>
          <p:spPr>
            <a:xfrm>
              <a:off x="74349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E4BF549-1112-954F-89D0-F1E4E9C69CAD}"/>
                </a:ext>
              </a:extLst>
            </p:cNvPr>
            <p:cNvCxnSpPr/>
            <p:nvPr/>
          </p:nvCxnSpPr>
          <p:spPr>
            <a:xfrm>
              <a:off x="75219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88B2929-BFA9-BE4F-BB3D-5E1AB0BE0C4F}"/>
                </a:ext>
              </a:extLst>
            </p:cNvPr>
            <p:cNvCxnSpPr/>
            <p:nvPr/>
          </p:nvCxnSpPr>
          <p:spPr>
            <a:xfrm>
              <a:off x="76090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FFDDC85-BD50-074E-9951-8D5D9F9BB264}"/>
                </a:ext>
              </a:extLst>
            </p:cNvPr>
            <p:cNvCxnSpPr/>
            <p:nvPr/>
          </p:nvCxnSpPr>
          <p:spPr>
            <a:xfrm>
              <a:off x="76961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017571F-6F50-0A48-AC23-562382E2B1A2}"/>
                </a:ext>
              </a:extLst>
            </p:cNvPr>
            <p:cNvCxnSpPr/>
            <p:nvPr/>
          </p:nvCxnSpPr>
          <p:spPr>
            <a:xfrm>
              <a:off x="77832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9734592-B044-604C-B328-8B91BF375320}"/>
                </a:ext>
              </a:extLst>
            </p:cNvPr>
            <p:cNvCxnSpPr/>
            <p:nvPr/>
          </p:nvCxnSpPr>
          <p:spPr>
            <a:xfrm>
              <a:off x="78703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601DEE5-9B19-954F-9CA3-434263A820C2}"/>
                </a:ext>
              </a:extLst>
            </p:cNvPr>
            <p:cNvCxnSpPr/>
            <p:nvPr/>
          </p:nvCxnSpPr>
          <p:spPr>
            <a:xfrm>
              <a:off x="79574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0E8ADC4-DBA6-E944-A6C2-9AB0BD2821CC}"/>
                </a:ext>
              </a:extLst>
            </p:cNvPr>
            <p:cNvCxnSpPr/>
            <p:nvPr/>
          </p:nvCxnSpPr>
          <p:spPr>
            <a:xfrm>
              <a:off x="80445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B02A2AA-D1F6-534A-AC1D-A4EFA30E4364}"/>
                </a:ext>
              </a:extLst>
            </p:cNvPr>
            <p:cNvCxnSpPr/>
            <p:nvPr/>
          </p:nvCxnSpPr>
          <p:spPr>
            <a:xfrm>
              <a:off x="81315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60C0483-674B-BF4F-9FE9-9DC44ABE82DB}"/>
                </a:ext>
              </a:extLst>
            </p:cNvPr>
            <p:cNvCxnSpPr/>
            <p:nvPr/>
          </p:nvCxnSpPr>
          <p:spPr>
            <a:xfrm>
              <a:off x="82186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C6CD1EB-4682-AD4D-A7E6-8C685F84073D}"/>
                </a:ext>
              </a:extLst>
            </p:cNvPr>
            <p:cNvCxnSpPr/>
            <p:nvPr/>
          </p:nvCxnSpPr>
          <p:spPr>
            <a:xfrm>
              <a:off x="83057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E042864-A6E0-D94A-9C97-94A6635E996B}"/>
                </a:ext>
              </a:extLst>
            </p:cNvPr>
            <p:cNvCxnSpPr/>
            <p:nvPr/>
          </p:nvCxnSpPr>
          <p:spPr>
            <a:xfrm>
              <a:off x="83928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BCAA197-F9ED-B046-9E1C-5384B2A488F4}"/>
                </a:ext>
              </a:extLst>
            </p:cNvPr>
            <p:cNvCxnSpPr/>
            <p:nvPr/>
          </p:nvCxnSpPr>
          <p:spPr>
            <a:xfrm>
              <a:off x="84799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27F5BB-81B3-6E4E-8474-80C46CE9E53B}"/>
                </a:ext>
              </a:extLst>
            </p:cNvPr>
            <p:cNvCxnSpPr/>
            <p:nvPr/>
          </p:nvCxnSpPr>
          <p:spPr>
            <a:xfrm>
              <a:off x="85670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64C108A-7A02-6648-AFA7-B84C42743020}"/>
                </a:ext>
              </a:extLst>
            </p:cNvPr>
            <p:cNvCxnSpPr/>
            <p:nvPr/>
          </p:nvCxnSpPr>
          <p:spPr>
            <a:xfrm>
              <a:off x="86541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2E99303-AD27-6942-A94C-7CE700838BB9}"/>
                </a:ext>
              </a:extLst>
            </p:cNvPr>
            <p:cNvCxnSpPr/>
            <p:nvPr/>
          </p:nvCxnSpPr>
          <p:spPr>
            <a:xfrm>
              <a:off x="87411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E199ACA-04C7-D545-84A8-9EA9E1927247}"/>
                </a:ext>
              </a:extLst>
            </p:cNvPr>
            <p:cNvCxnSpPr/>
            <p:nvPr/>
          </p:nvCxnSpPr>
          <p:spPr>
            <a:xfrm>
              <a:off x="88282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C092B59-DE99-464B-B6EB-509D6DC8A31E}"/>
                </a:ext>
              </a:extLst>
            </p:cNvPr>
            <p:cNvCxnSpPr/>
            <p:nvPr/>
          </p:nvCxnSpPr>
          <p:spPr>
            <a:xfrm>
              <a:off x="89153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CF047F2-1E2E-3C4C-92E0-6C09C8D8B453}"/>
                </a:ext>
              </a:extLst>
            </p:cNvPr>
            <p:cNvCxnSpPr/>
            <p:nvPr/>
          </p:nvCxnSpPr>
          <p:spPr>
            <a:xfrm>
              <a:off x="90024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1F5247D-31FF-5449-88D2-4680DACD1AF2}"/>
                </a:ext>
              </a:extLst>
            </p:cNvPr>
            <p:cNvCxnSpPr/>
            <p:nvPr/>
          </p:nvCxnSpPr>
          <p:spPr>
            <a:xfrm>
              <a:off x="90895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3D13948-DCCF-BF42-86AF-0D454168E69E}"/>
                </a:ext>
              </a:extLst>
            </p:cNvPr>
            <p:cNvCxnSpPr/>
            <p:nvPr/>
          </p:nvCxnSpPr>
          <p:spPr>
            <a:xfrm>
              <a:off x="91766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5BA236B-5589-6046-A2B2-0EF7C0D0D6D2}"/>
                </a:ext>
              </a:extLst>
            </p:cNvPr>
            <p:cNvCxnSpPr/>
            <p:nvPr/>
          </p:nvCxnSpPr>
          <p:spPr>
            <a:xfrm>
              <a:off x="92636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E224A85-5CF4-FF43-AB8D-C38481441632}"/>
                </a:ext>
              </a:extLst>
            </p:cNvPr>
            <p:cNvCxnSpPr/>
            <p:nvPr/>
          </p:nvCxnSpPr>
          <p:spPr>
            <a:xfrm>
              <a:off x="93507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A7E4392-2D96-DA41-8269-C452B086F808}"/>
                </a:ext>
              </a:extLst>
            </p:cNvPr>
            <p:cNvCxnSpPr/>
            <p:nvPr/>
          </p:nvCxnSpPr>
          <p:spPr>
            <a:xfrm>
              <a:off x="94378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8D2235A-F2F2-1840-9E5C-178B5B9908C5}"/>
                </a:ext>
              </a:extLst>
            </p:cNvPr>
            <p:cNvCxnSpPr/>
            <p:nvPr/>
          </p:nvCxnSpPr>
          <p:spPr>
            <a:xfrm>
              <a:off x="95249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E4DC6BC-DC5D-464F-A51F-56865F7A1727}"/>
                </a:ext>
              </a:extLst>
            </p:cNvPr>
            <p:cNvCxnSpPr/>
            <p:nvPr/>
          </p:nvCxnSpPr>
          <p:spPr>
            <a:xfrm>
              <a:off x="96120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1EBE426-EA31-5B4D-81FE-F297E6840D09}"/>
                </a:ext>
              </a:extLst>
            </p:cNvPr>
            <p:cNvCxnSpPr/>
            <p:nvPr/>
          </p:nvCxnSpPr>
          <p:spPr>
            <a:xfrm>
              <a:off x="96991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3687E86-ED89-054E-A1DF-ED3CED7B050D}"/>
                </a:ext>
              </a:extLst>
            </p:cNvPr>
            <p:cNvCxnSpPr/>
            <p:nvPr/>
          </p:nvCxnSpPr>
          <p:spPr>
            <a:xfrm>
              <a:off x="97862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607D2A5-8FE5-4E4A-91F3-8ED55B5EED08}"/>
                </a:ext>
              </a:extLst>
            </p:cNvPr>
            <p:cNvCxnSpPr/>
            <p:nvPr/>
          </p:nvCxnSpPr>
          <p:spPr>
            <a:xfrm>
              <a:off x="98732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10158BA-6B25-3D42-AA01-92B4F75F7786}"/>
                </a:ext>
              </a:extLst>
            </p:cNvPr>
            <p:cNvCxnSpPr/>
            <p:nvPr/>
          </p:nvCxnSpPr>
          <p:spPr>
            <a:xfrm>
              <a:off x="99603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727272D-FA6C-FE47-9B4E-9081C7A027D2}"/>
                </a:ext>
              </a:extLst>
            </p:cNvPr>
            <p:cNvCxnSpPr/>
            <p:nvPr/>
          </p:nvCxnSpPr>
          <p:spPr>
            <a:xfrm>
              <a:off x="100474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EED11C3-0798-7F4F-AA15-0FD9055E9068}"/>
                </a:ext>
              </a:extLst>
            </p:cNvPr>
            <p:cNvCxnSpPr/>
            <p:nvPr/>
          </p:nvCxnSpPr>
          <p:spPr>
            <a:xfrm>
              <a:off x="101345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543FBCA-37AC-044B-A641-780FD316B5B5}"/>
                </a:ext>
              </a:extLst>
            </p:cNvPr>
            <p:cNvCxnSpPr/>
            <p:nvPr/>
          </p:nvCxnSpPr>
          <p:spPr>
            <a:xfrm>
              <a:off x="102216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7F858870-86B4-1C41-93A1-DAE3D183D6F6}"/>
              </a:ext>
            </a:extLst>
          </p:cNvPr>
          <p:cNvGrpSpPr/>
          <p:nvPr/>
        </p:nvGrpSpPr>
        <p:grpSpPr>
          <a:xfrm rot="1067869">
            <a:off x="3787475" y="3204319"/>
            <a:ext cx="7245472" cy="4840356"/>
            <a:chOff x="3429000" y="1749287"/>
            <a:chExt cx="6792630" cy="2097156"/>
          </a:xfrm>
        </p:grpSpPr>
        <p:cxnSp>
          <p:nvCxnSpPr>
            <p:cNvPr id="89" name="Straight Connector 88">
              <a:extLst>
                <a:ext uri="{FF2B5EF4-FFF2-40B4-BE49-F238E27FC236}">
                  <a16:creationId xmlns:a16="http://schemas.microsoft.com/office/drawing/2014/main" id="{22ABA149-1C3F-A041-BC6D-FCFF05C2DABF}"/>
                </a:ext>
              </a:extLst>
            </p:cNvPr>
            <p:cNvCxnSpPr/>
            <p:nvPr/>
          </p:nvCxnSpPr>
          <p:spPr>
            <a:xfrm>
              <a:off x="34290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593239F-E1ED-F141-BA9D-E5D458D5981C}"/>
                </a:ext>
              </a:extLst>
            </p:cNvPr>
            <p:cNvCxnSpPr/>
            <p:nvPr/>
          </p:nvCxnSpPr>
          <p:spPr>
            <a:xfrm>
              <a:off x="35160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7D98525-4405-0E46-A127-BFCD381DBD49}"/>
                </a:ext>
              </a:extLst>
            </p:cNvPr>
            <p:cNvCxnSpPr/>
            <p:nvPr/>
          </p:nvCxnSpPr>
          <p:spPr>
            <a:xfrm>
              <a:off x="36031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D55B2B8-06D1-4C4F-B981-826685312064}"/>
                </a:ext>
              </a:extLst>
            </p:cNvPr>
            <p:cNvCxnSpPr/>
            <p:nvPr/>
          </p:nvCxnSpPr>
          <p:spPr>
            <a:xfrm>
              <a:off x="36902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AD9CA32-6697-EA4D-819E-02275ECDD8CD}"/>
                </a:ext>
              </a:extLst>
            </p:cNvPr>
            <p:cNvCxnSpPr/>
            <p:nvPr/>
          </p:nvCxnSpPr>
          <p:spPr>
            <a:xfrm>
              <a:off x="37773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F4B5B32-0F9D-BF43-B9E1-764E8B6B1D8D}"/>
                </a:ext>
              </a:extLst>
            </p:cNvPr>
            <p:cNvCxnSpPr/>
            <p:nvPr/>
          </p:nvCxnSpPr>
          <p:spPr>
            <a:xfrm>
              <a:off x="38644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FC9C2AB-E9BB-214B-A474-185B54D4285C}"/>
                </a:ext>
              </a:extLst>
            </p:cNvPr>
            <p:cNvCxnSpPr/>
            <p:nvPr/>
          </p:nvCxnSpPr>
          <p:spPr>
            <a:xfrm>
              <a:off x="39515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8AEF720-874B-5146-BD93-DB91AD8FA3CF}"/>
                </a:ext>
              </a:extLst>
            </p:cNvPr>
            <p:cNvCxnSpPr/>
            <p:nvPr/>
          </p:nvCxnSpPr>
          <p:spPr>
            <a:xfrm>
              <a:off x="40385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1428F7A-85EB-414D-B1F1-7449E9A9C28C}"/>
                </a:ext>
              </a:extLst>
            </p:cNvPr>
            <p:cNvCxnSpPr/>
            <p:nvPr/>
          </p:nvCxnSpPr>
          <p:spPr>
            <a:xfrm>
              <a:off x="41256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52F5257-C3BA-9741-94A9-94D3A88C8DE5}"/>
                </a:ext>
              </a:extLst>
            </p:cNvPr>
            <p:cNvCxnSpPr/>
            <p:nvPr/>
          </p:nvCxnSpPr>
          <p:spPr>
            <a:xfrm>
              <a:off x="42127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BDEAF1A-C12D-434A-8E23-9A29FB548C87}"/>
                </a:ext>
              </a:extLst>
            </p:cNvPr>
            <p:cNvCxnSpPr/>
            <p:nvPr/>
          </p:nvCxnSpPr>
          <p:spPr>
            <a:xfrm>
              <a:off x="42998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6E11291-3739-6148-BB5D-5D8991A3ABD3}"/>
                </a:ext>
              </a:extLst>
            </p:cNvPr>
            <p:cNvCxnSpPr/>
            <p:nvPr/>
          </p:nvCxnSpPr>
          <p:spPr>
            <a:xfrm>
              <a:off x="43869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3031CBB-15C0-AE49-B74D-8DD1645CB308}"/>
                </a:ext>
              </a:extLst>
            </p:cNvPr>
            <p:cNvCxnSpPr/>
            <p:nvPr/>
          </p:nvCxnSpPr>
          <p:spPr>
            <a:xfrm>
              <a:off x="44740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8B663A8-AC33-6B4B-9B4E-00DBA20294BA}"/>
                </a:ext>
              </a:extLst>
            </p:cNvPr>
            <p:cNvCxnSpPr/>
            <p:nvPr/>
          </p:nvCxnSpPr>
          <p:spPr>
            <a:xfrm>
              <a:off x="45611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6675D603-44DA-7F42-88B8-E998214CFEF4}"/>
                </a:ext>
              </a:extLst>
            </p:cNvPr>
            <p:cNvCxnSpPr/>
            <p:nvPr/>
          </p:nvCxnSpPr>
          <p:spPr>
            <a:xfrm>
              <a:off x="46481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FBEABF0-0BB4-4749-B4F9-D48ADFF24AE9}"/>
                </a:ext>
              </a:extLst>
            </p:cNvPr>
            <p:cNvCxnSpPr/>
            <p:nvPr/>
          </p:nvCxnSpPr>
          <p:spPr>
            <a:xfrm>
              <a:off x="47352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8B6B464-BBB4-C441-BFC7-E4899F88576D}"/>
                </a:ext>
              </a:extLst>
            </p:cNvPr>
            <p:cNvCxnSpPr/>
            <p:nvPr/>
          </p:nvCxnSpPr>
          <p:spPr>
            <a:xfrm>
              <a:off x="48223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FEC67A3-8675-A94C-8196-174259FF338D}"/>
                </a:ext>
              </a:extLst>
            </p:cNvPr>
            <p:cNvCxnSpPr/>
            <p:nvPr/>
          </p:nvCxnSpPr>
          <p:spPr>
            <a:xfrm>
              <a:off x="49094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2191B931-9D8D-E248-9762-AF24C89EA58D}"/>
                </a:ext>
              </a:extLst>
            </p:cNvPr>
            <p:cNvCxnSpPr/>
            <p:nvPr/>
          </p:nvCxnSpPr>
          <p:spPr>
            <a:xfrm>
              <a:off x="49965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4B8DA1E-C3B6-AE42-BE42-CEDF3B764421}"/>
                </a:ext>
              </a:extLst>
            </p:cNvPr>
            <p:cNvCxnSpPr/>
            <p:nvPr/>
          </p:nvCxnSpPr>
          <p:spPr>
            <a:xfrm>
              <a:off x="50836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B0CF954-AFF9-9242-A77E-1D090D9BDC5F}"/>
                </a:ext>
              </a:extLst>
            </p:cNvPr>
            <p:cNvCxnSpPr/>
            <p:nvPr/>
          </p:nvCxnSpPr>
          <p:spPr>
            <a:xfrm>
              <a:off x="51707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E79A451-A623-2040-B452-4C4FFAD8EC93}"/>
                </a:ext>
              </a:extLst>
            </p:cNvPr>
            <p:cNvCxnSpPr/>
            <p:nvPr/>
          </p:nvCxnSpPr>
          <p:spPr>
            <a:xfrm>
              <a:off x="52577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1D4394A-EC13-6142-BDEF-0D6E46B1E685}"/>
                </a:ext>
              </a:extLst>
            </p:cNvPr>
            <p:cNvCxnSpPr/>
            <p:nvPr/>
          </p:nvCxnSpPr>
          <p:spPr>
            <a:xfrm>
              <a:off x="53448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E68E4F5-167D-1A44-88ED-22CF37CEEF4E}"/>
                </a:ext>
              </a:extLst>
            </p:cNvPr>
            <p:cNvCxnSpPr/>
            <p:nvPr/>
          </p:nvCxnSpPr>
          <p:spPr>
            <a:xfrm>
              <a:off x="54319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8EE2D42-48D2-BA48-A92E-6983B14C6CC0}"/>
                </a:ext>
              </a:extLst>
            </p:cNvPr>
            <p:cNvCxnSpPr/>
            <p:nvPr/>
          </p:nvCxnSpPr>
          <p:spPr>
            <a:xfrm>
              <a:off x="55190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9BD75E3-B73C-8344-B824-DF0E093815D3}"/>
                </a:ext>
              </a:extLst>
            </p:cNvPr>
            <p:cNvCxnSpPr/>
            <p:nvPr/>
          </p:nvCxnSpPr>
          <p:spPr>
            <a:xfrm>
              <a:off x="56061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B8B4A2B5-D123-F046-A700-CEF2A19FEE91}"/>
                </a:ext>
              </a:extLst>
            </p:cNvPr>
            <p:cNvCxnSpPr/>
            <p:nvPr/>
          </p:nvCxnSpPr>
          <p:spPr>
            <a:xfrm>
              <a:off x="56932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A775573C-C5A6-C849-90E2-26302D8E6F53}"/>
                </a:ext>
              </a:extLst>
            </p:cNvPr>
            <p:cNvCxnSpPr/>
            <p:nvPr/>
          </p:nvCxnSpPr>
          <p:spPr>
            <a:xfrm>
              <a:off x="57802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CD7361A-E142-F341-95F2-637A37F9C7D6}"/>
                </a:ext>
              </a:extLst>
            </p:cNvPr>
            <p:cNvCxnSpPr/>
            <p:nvPr/>
          </p:nvCxnSpPr>
          <p:spPr>
            <a:xfrm>
              <a:off x="58673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DC3B583-8F26-4D46-81F0-CF58DEE8E3C2}"/>
                </a:ext>
              </a:extLst>
            </p:cNvPr>
            <p:cNvCxnSpPr/>
            <p:nvPr/>
          </p:nvCxnSpPr>
          <p:spPr>
            <a:xfrm>
              <a:off x="59544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0AA816E-D134-7B4E-9F91-BC26034A8C02}"/>
                </a:ext>
              </a:extLst>
            </p:cNvPr>
            <p:cNvCxnSpPr/>
            <p:nvPr/>
          </p:nvCxnSpPr>
          <p:spPr>
            <a:xfrm>
              <a:off x="60415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9DC85F0A-996D-604D-A778-334A69E49EEF}"/>
                </a:ext>
              </a:extLst>
            </p:cNvPr>
            <p:cNvCxnSpPr/>
            <p:nvPr/>
          </p:nvCxnSpPr>
          <p:spPr>
            <a:xfrm>
              <a:off x="61286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F530EAC2-ECD5-4844-8DCA-7A271E68C54B}"/>
                </a:ext>
              </a:extLst>
            </p:cNvPr>
            <p:cNvCxnSpPr/>
            <p:nvPr/>
          </p:nvCxnSpPr>
          <p:spPr>
            <a:xfrm>
              <a:off x="62157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E1BC78F-9CF7-A549-A4BB-1C3F179F6387}"/>
                </a:ext>
              </a:extLst>
            </p:cNvPr>
            <p:cNvCxnSpPr/>
            <p:nvPr/>
          </p:nvCxnSpPr>
          <p:spPr>
            <a:xfrm>
              <a:off x="63028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C8A2311A-9F1A-BB4D-BE96-E33A3B3FF7CF}"/>
                </a:ext>
              </a:extLst>
            </p:cNvPr>
            <p:cNvCxnSpPr/>
            <p:nvPr/>
          </p:nvCxnSpPr>
          <p:spPr>
            <a:xfrm>
              <a:off x="63898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F9C1AAAF-D4BE-7749-949A-7E7781BB7A1E}"/>
                </a:ext>
              </a:extLst>
            </p:cNvPr>
            <p:cNvCxnSpPr/>
            <p:nvPr/>
          </p:nvCxnSpPr>
          <p:spPr>
            <a:xfrm>
              <a:off x="64769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D756AE4-03B5-B74D-B82B-9BB95D4B1C4B}"/>
                </a:ext>
              </a:extLst>
            </p:cNvPr>
            <p:cNvCxnSpPr/>
            <p:nvPr/>
          </p:nvCxnSpPr>
          <p:spPr>
            <a:xfrm>
              <a:off x="65640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2A225B71-EE66-8247-B894-C713BCE3D035}"/>
                </a:ext>
              </a:extLst>
            </p:cNvPr>
            <p:cNvCxnSpPr/>
            <p:nvPr/>
          </p:nvCxnSpPr>
          <p:spPr>
            <a:xfrm>
              <a:off x="66511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3F097E5-2482-BB4C-93CF-9CE5E19FC228}"/>
                </a:ext>
              </a:extLst>
            </p:cNvPr>
            <p:cNvCxnSpPr/>
            <p:nvPr/>
          </p:nvCxnSpPr>
          <p:spPr>
            <a:xfrm>
              <a:off x="67382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A0CA192-5C2C-D743-AF7C-E2D37A5262A5}"/>
                </a:ext>
              </a:extLst>
            </p:cNvPr>
            <p:cNvCxnSpPr/>
            <p:nvPr/>
          </p:nvCxnSpPr>
          <p:spPr>
            <a:xfrm>
              <a:off x="68253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099C0B7-2035-1146-A35E-8DA460202F8D}"/>
                </a:ext>
              </a:extLst>
            </p:cNvPr>
            <p:cNvCxnSpPr/>
            <p:nvPr/>
          </p:nvCxnSpPr>
          <p:spPr>
            <a:xfrm>
              <a:off x="69124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C659EDA-A4EE-0E45-A729-79BE67D6C72F}"/>
                </a:ext>
              </a:extLst>
            </p:cNvPr>
            <p:cNvCxnSpPr/>
            <p:nvPr/>
          </p:nvCxnSpPr>
          <p:spPr>
            <a:xfrm>
              <a:off x="69994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0DD67094-8700-8744-A829-70ACD5770624}"/>
                </a:ext>
              </a:extLst>
            </p:cNvPr>
            <p:cNvCxnSpPr/>
            <p:nvPr/>
          </p:nvCxnSpPr>
          <p:spPr>
            <a:xfrm>
              <a:off x="70865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E9D1B485-4B51-8A49-8A22-03BC618D7ACB}"/>
                </a:ext>
              </a:extLst>
            </p:cNvPr>
            <p:cNvCxnSpPr/>
            <p:nvPr/>
          </p:nvCxnSpPr>
          <p:spPr>
            <a:xfrm>
              <a:off x="71736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63AC8C08-4E52-014E-9AE4-F6F681209F7A}"/>
                </a:ext>
              </a:extLst>
            </p:cNvPr>
            <p:cNvCxnSpPr/>
            <p:nvPr/>
          </p:nvCxnSpPr>
          <p:spPr>
            <a:xfrm>
              <a:off x="72607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ACE2018-7B90-554C-A526-AF01AEE34B45}"/>
                </a:ext>
              </a:extLst>
            </p:cNvPr>
            <p:cNvCxnSpPr/>
            <p:nvPr/>
          </p:nvCxnSpPr>
          <p:spPr>
            <a:xfrm>
              <a:off x="73478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84AB780-D416-B244-BC4B-53534A311F12}"/>
                </a:ext>
              </a:extLst>
            </p:cNvPr>
            <p:cNvCxnSpPr/>
            <p:nvPr/>
          </p:nvCxnSpPr>
          <p:spPr>
            <a:xfrm>
              <a:off x="74349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859C3C99-A9EB-C44E-94D3-5F89BF61D5EC}"/>
                </a:ext>
              </a:extLst>
            </p:cNvPr>
            <p:cNvCxnSpPr/>
            <p:nvPr/>
          </p:nvCxnSpPr>
          <p:spPr>
            <a:xfrm>
              <a:off x="75219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4A23062-2E2A-8E4E-A655-0AAFBB4FABE2}"/>
                </a:ext>
              </a:extLst>
            </p:cNvPr>
            <p:cNvCxnSpPr/>
            <p:nvPr/>
          </p:nvCxnSpPr>
          <p:spPr>
            <a:xfrm>
              <a:off x="76090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E8C1BF91-1CCF-0344-A0C8-347EE08AE34B}"/>
                </a:ext>
              </a:extLst>
            </p:cNvPr>
            <p:cNvCxnSpPr/>
            <p:nvPr/>
          </p:nvCxnSpPr>
          <p:spPr>
            <a:xfrm>
              <a:off x="76961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8939784A-0FA4-7040-9AB7-81D0BE020C4D}"/>
                </a:ext>
              </a:extLst>
            </p:cNvPr>
            <p:cNvCxnSpPr/>
            <p:nvPr/>
          </p:nvCxnSpPr>
          <p:spPr>
            <a:xfrm>
              <a:off x="77832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3CBA1245-C1E9-FF4A-B4E0-A2891DDF73FD}"/>
                </a:ext>
              </a:extLst>
            </p:cNvPr>
            <p:cNvCxnSpPr/>
            <p:nvPr/>
          </p:nvCxnSpPr>
          <p:spPr>
            <a:xfrm>
              <a:off x="78703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5E9F29F7-7638-ED48-BE4E-EB9F41FA2CC4}"/>
                </a:ext>
              </a:extLst>
            </p:cNvPr>
            <p:cNvCxnSpPr/>
            <p:nvPr/>
          </p:nvCxnSpPr>
          <p:spPr>
            <a:xfrm>
              <a:off x="79574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E459640-1741-C644-AC2E-7497793356CC}"/>
                </a:ext>
              </a:extLst>
            </p:cNvPr>
            <p:cNvCxnSpPr/>
            <p:nvPr/>
          </p:nvCxnSpPr>
          <p:spPr>
            <a:xfrm>
              <a:off x="80445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AC7D7022-4898-734D-9C85-CE762DAAA47E}"/>
                </a:ext>
              </a:extLst>
            </p:cNvPr>
            <p:cNvCxnSpPr/>
            <p:nvPr/>
          </p:nvCxnSpPr>
          <p:spPr>
            <a:xfrm>
              <a:off x="81315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0BBC575F-71A3-E249-A230-6DB8D01C980D}"/>
                </a:ext>
              </a:extLst>
            </p:cNvPr>
            <p:cNvCxnSpPr/>
            <p:nvPr/>
          </p:nvCxnSpPr>
          <p:spPr>
            <a:xfrm>
              <a:off x="82186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5A2B89A6-8708-AC41-A49D-2BB6528DD4F1}"/>
                </a:ext>
              </a:extLst>
            </p:cNvPr>
            <p:cNvCxnSpPr/>
            <p:nvPr/>
          </p:nvCxnSpPr>
          <p:spPr>
            <a:xfrm>
              <a:off x="83057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FCE8C71-96AC-7541-95C1-4D06D1AA2203}"/>
                </a:ext>
              </a:extLst>
            </p:cNvPr>
            <p:cNvCxnSpPr/>
            <p:nvPr/>
          </p:nvCxnSpPr>
          <p:spPr>
            <a:xfrm>
              <a:off x="83928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A508FA9-E08C-C94A-8170-BF7B97744F97}"/>
                </a:ext>
              </a:extLst>
            </p:cNvPr>
            <p:cNvCxnSpPr/>
            <p:nvPr/>
          </p:nvCxnSpPr>
          <p:spPr>
            <a:xfrm>
              <a:off x="84799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4A731E6-D0FE-EE48-B2E2-ABD13CD6E61F}"/>
                </a:ext>
              </a:extLst>
            </p:cNvPr>
            <p:cNvCxnSpPr/>
            <p:nvPr/>
          </p:nvCxnSpPr>
          <p:spPr>
            <a:xfrm>
              <a:off x="85670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86FFB503-DB5C-B243-BC00-7FD4EEA60E65}"/>
                </a:ext>
              </a:extLst>
            </p:cNvPr>
            <p:cNvCxnSpPr/>
            <p:nvPr/>
          </p:nvCxnSpPr>
          <p:spPr>
            <a:xfrm>
              <a:off x="86541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F97E44E-7E29-0D4B-98D7-4BAC20FFC71D}"/>
                </a:ext>
              </a:extLst>
            </p:cNvPr>
            <p:cNvCxnSpPr/>
            <p:nvPr/>
          </p:nvCxnSpPr>
          <p:spPr>
            <a:xfrm>
              <a:off x="87411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3FE1997D-6B95-9A40-9525-BF120264DA5B}"/>
                </a:ext>
              </a:extLst>
            </p:cNvPr>
            <p:cNvCxnSpPr/>
            <p:nvPr/>
          </p:nvCxnSpPr>
          <p:spPr>
            <a:xfrm>
              <a:off x="88282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2E75152-2141-8E42-BC32-705DEF6A24F3}"/>
                </a:ext>
              </a:extLst>
            </p:cNvPr>
            <p:cNvCxnSpPr/>
            <p:nvPr/>
          </p:nvCxnSpPr>
          <p:spPr>
            <a:xfrm>
              <a:off x="89153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CF7D1964-9212-644C-80CA-CB4546508382}"/>
                </a:ext>
              </a:extLst>
            </p:cNvPr>
            <p:cNvCxnSpPr/>
            <p:nvPr/>
          </p:nvCxnSpPr>
          <p:spPr>
            <a:xfrm>
              <a:off x="90024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E90D25A8-B714-1C4D-85C7-E8582BA862B3}"/>
                </a:ext>
              </a:extLst>
            </p:cNvPr>
            <p:cNvCxnSpPr/>
            <p:nvPr/>
          </p:nvCxnSpPr>
          <p:spPr>
            <a:xfrm>
              <a:off x="90895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D21470A3-459C-D94B-8152-AC6249E96BF6}"/>
                </a:ext>
              </a:extLst>
            </p:cNvPr>
            <p:cNvCxnSpPr/>
            <p:nvPr/>
          </p:nvCxnSpPr>
          <p:spPr>
            <a:xfrm>
              <a:off x="91766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E289734-6C46-8D41-A0E9-1A014AC264C1}"/>
                </a:ext>
              </a:extLst>
            </p:cNvPr>
            <p:cNvCxnSpPr/>
            <p:nvPr/>
          </p:nvCxnSpPr>
          <p:spPr>
            <a:xfrm>
              <a:off x="92636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340482C2-9355-8146-ABBC-E7053552FE10}"/>
                </a:ext>
              </a:extLst>
            </p:cNvPr>
            <p:cNvCxnSpPr/>
            <p:nvPr/>
          </p:nvCxnSpPr>
          <p:spPr>
            <a:xfrm>
              <a:off x="93507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470119F-6CEE-E949-B793-F52F00549CC0}"/>
                </a:ext>
              </a:extLst>
            </p:cNvPr>
            <p:cNvCxnSpPr/>
            <p:nvPr/>
          </p:nvCxnSpPr>
          <p:spPr>
            <a:xfrm>
              <a:off x="94378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A0BDD6F-A72C-954D-9BC0-1301F7045813}"/>
                </a:ext>
              </a:extLst>
            </p:cNvPr>
            <p:cNvCxnSpPr/>
            <p:nvPr/>
          </p:nvCxnSpPr>
          <p:spPr>
            <a:xfrm>
              <a:off x="95249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10CBDADB-547C-3149-B359-9DBC676BDE25}"/>
                </a:ext>
              </a:extLst>
            </p:cNvPr>
            <p:cNvCxnSpPr/>
            <p:nvPr/>
          </p:nvCxnSpPr>
          <p:spPr>
            <a:xfrm>
              <a:off x="96120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5EB72850-7916-AD41-B9E1-EA29FF52822C}"/>
                </a:ext>
              </a:extLst>
            </p:cNvPr>
            <p:cNvCxnSpPr/>
            <p:nvPr/>
          </p:nvCxnSpPr>
          <p:spPr>
            <a:xfrm>
              <a:off x="96991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FB36AA13-F999-2648-AD6B-83810B122FAB}"/>
                </a:ext>
              </a:extLst>
            </p:cNvPr>
            <p:cNvCxnSpPr/>
            <p:nvPr/>
          </p:nvCxnSpPr>
          <p:spPr>
            <a:xfrm>
              <a:off x="97862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4158EFA6-CA25-FD4F-AB48-345944C09251}"/>
                </a:ext>
              </a:extLst>
            </p:cNvPr>
            <p:cNvCxnSpPr/>
            <p:nvPr/>
          </p:nvCxnSpPr>
          <p:spPr>
            <a:xfrm>
              <a:off x="98732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12E553CC-C671-ED4A-92D7-1E996CB64507}"/>
                </a:ext>
              </a:extLst>
            </p:cNvPr>
            <p:cNvCxnSpPr/>
            <p:nvPr/>
          </p:nvCxnSpPr>
          <p:spPr>
            <a:xfrm>
              <a:off x="99603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E91210C1-71E9-C642-B7C1-15718A7678DE}"/>
                </a:ext>
              </a:extLst>
            </p:cNvPr>
            <p:cNvCxnSpPr/>
            <p:nvPr/>
          </p:nvCxnSpPr>
          <p:spPr>
            <a:xfrm>
              <a:off x="100474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871EB6E-4E21-EF48-8B24-6227B0AAC8D4}"/>
                </a:ext>
              </a:extLst>
            </p:cNvPr>
            <p:cNvCxnSpPr/>
            <p:nvPr/>
          </p:nvCxnSpPr>
          <p:spPr>
            <a:xfrm>
              <a:off x="101345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C20BEBDE-F952-8B46-857A-926299FC6748}"/>
                </a:ext>
              </a:extLst>
            </p:cNvPr>
            <p:cNvCxnSpPr/>
            <p:nvPr/>
          </p:nvCxnSpPr>
          <p:spPr>
            <a:xfrm>
              <a:off x="102216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75" name="Oval 174">
            <a:extLst>
              <a:ext uri="{FF2B5EF4-FFF2-40B4-BE49-F238E27FC236}">
                <a16:creationId xmlns:a16="http://schemas.microsoft.com/office/drawing/2014/main" id="{C86A65AE-2C46-7040-A84C-768742184CFA}"/>
              </a:ext>
            </a:extLst>
          </p:cNvPr>
          <p:cNvSpPr/>
          <p:nvPr/>
        </p:nvSpPr>
        <p:spPr bwMode="auto">
          <a:xfrm>
            <a:off x="9702800" y="213360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6" name="Oval 175">
            <a:extLst>
              <a:ext uri="{FF2B5EF4-FFF2-40B4-BE49-F238E27FC236}">
                <a16:creationId xmlns:a16="http://schemas.microsoft.com/office/drawing/2014/main" id="{2C674F5D-AE28-9749-A42D-3E5FF7432ADD}"/>
              </a:ext>
            </a:extLst>
          </p:cNvPr>
          <p:cNvSpPr/>
          <p:nvPr/>
        </p:nvSpPr>
        <p:spPr bwMode="auto">
          <a:xfrm>
            <a:off x="8559800" y="762000"/>
            <a:ext cx="990600" cy="9906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grpSp>
        <p:nvGrpSpPr>
          <p:cNvPr id="5" name="Group 4">
            <a:extLst>
              <a:ext uri="{FF2B5EF4-FFF2-40B4-BE49-F238E27FC236}">
                <a16:creationId xmlns:a16="http://schemas.microsoft.com/office/drawing/2014/main" id="{662DC17A-3821-284A-8CDA-64841C3DC391}"/>
              </a:ext>
            </a:extLst>
          </p:cNvPr>
          <p:cNvGrpSpPr/>
          <p:nvPr/>
        </p:nvGrpSpPr>
        <p:grpSpPr>
          <a:xfrm rot="543368">
            <a:off x="4698700" y="3368677"/>
            <a:ext cx="2352672" cy="2708500"/>
            <a:chOff x="6548440" y="667430"/>
            <a:chExt cx="2352672" cy="2708500"/>
          </a:xfrm>
        </p:grpSpPr>
        <p:sp>
          <p:nvSpPr>
            <p:cNvPr id="2" name="Oval 1">
              <a:extLst>
                <a:ext uri="{FF2B5EF4-FFF2-40B4-BE49-F238E27FC236}">
                  <a16:creationId xmlns:a16="http://schemas.microsoft.com/office/drawing/2014/main" id="{4721A4D0-449C-A041-B743-60B2C8C9A405}"/>
                </a:ext>
              </a:extLst>
            </p:cNvPr>
            <p:cNvSpPr/>
            <p:nvPr/>
          </p:nvSpPr>
          <p:spPr bwMode="auto">
            <a:xfrm>
              <a:off x="8596312"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68" name="Oval 167">
              <a:extLst>
                <a:ext uri="{FF2B5EF4-FFF2-40B4-BE49-F238E27FC236}">
                  <a16:creationId xmlns:a16="http://schemas.microsoft.com/office/drawing/2014/main" id="{2CE44C80-E187-1947-8334-D3899299C3DB}"/>
                </a:ext>
              </a:extLst>
            </p:cNvPr>
            <p:cNvSpPr/>
            <p:nvPr/>
          </p:nvSpPr>
          <p:spPr bwMode="auto">
            <a:xfrm>
              <a:off x="8596312"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69" name="Oval 168">
              <a:extLst>
                <a:ext uri="{FF2B5EF4-FFF2-40B4-BE49-F238E27FC236}">
                  <a16:creationId xmlns:a16="http://schemas.microsoft.com/office/drawing/2014/main" id="{A12622C0-8EF0-784B-8A6C-CC412751DA15}"/>
                </a:ext>
              </a:extLst>
            </p:cNvPr>
            <p:cNvSpPr/>
            <p:nvPr/>
          </p:nvSpPr>
          <p:spPr bwMode="auto">
            <a:xfrm>
              <a:off x="8596312"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0" name="Oval 169">
              <a:extLst>
                <a:ext uri="{FF2B5EF4-FFF2-40B4-BE49-F238E27FC236}">
                  <a16:creationId xmlns:a16="http://schemas.microsoft.com/office/drawing/2014/main" id="{DB961963-4D55-AA40-BB1F-03F82CA47869}"/>
                </a:ext>
              </a:extLst>
            </p:cNvPr>
            <p:cNvSpPr/>
            <p:nvPr/>
          </p:nvSpPr>
          <p:spPr bwMode="auto">
            <a:xfrm>
              <a:off x="8596312"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1" name="Oval 170">
              <a:extLst>
                <a:ext uri="{FF2B5EF4-FFF2-40B4-BE49-F238E27FC236}">
                  <a16:creationId xmlns:a16="http://schemas.microsoft.com/office/drawing/2014/main" id="{3E93F29F-89EC-6847-B24E-2B0090AE299F}"/>
                </a:ext>
              </a:extLst>
            </p:cNvPr>
            <p:cNvSpPr/>
            <p:nvPr/>
          </p:nvSpPr>
          <p:spPr bwMode="auto">
            <a:xfrm>
              <a:off x="8596312"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2" name="Oval 171">
              <a:extLst>
                <a:ext uri="{FF2B5EF4-FFF2-40B4-BE49-F238E27FC236}">
                  <a16:creationId xmlns:a16="http://schemas.microsoft.com/office/drawing/2014/main" id="{ECF99FB9-496D-B44A-8CD7-8C3460985211}"/>
                </a:ext>
              </a:extLst>
            </p:cNvPr>
            <p:cNvSpPr/>
            <p:nvPr/>
          </p:nvSpPr>
          <p:spPr bwMode="auto">
            <a:xfrm>
              <a:off x="8596312"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3" name="Oval 172">
              <a:extLst>
                <a:ext uri="{FF2B5EF4-FFF2-40B4-BE49-F238E27FC236}">
                  <a16:creationId xmlns:a16="http://schemas.microsoft.com/office/drawing/2014/main" id="{02A95AD8-C563-3E46-9438-E0C876B86AB7}"/>
                </a:ext>
              </a:extLst>
            </p:cNvPr>
            <p:cNvSpPr/>
            <p:nvPr/>
          </p:nvSpPr>
          <p:spPr bwMode="auto">
            <a:xfrm>
              <a:off x="8596312"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4" name="Oval 173">
              <a:extLst>
                <a:ext uri="{FF2B5EF4-FFF2-40B4-BE49-F238E27FC236}">
                  <a16:creationId xmlns:a16="http://schemas.microsoft.com/office/drawing/2014/main" id="{18DF52DD-CC1B-DF44-8658-A621B9DC7DFD}"/>
                </a:ext>
              </a:extLst>
            </p:cNvPr>
            <p:cNvSpPr/>
            <p:nvPr/>
          </p:nvSpPr>
          <p:spPr bwMode="auto">
            <a:xfrm>
              <a:off x="8596312"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87" name="Oval 186">
              <a:extLst>
                <a:ext uri="{FF2B5EF4-FFF2-40B4-BE49-F238E27FC236}">
                  <a16:creationId xmlns:a16="http://schemas.microsoft.com/office/drawing/2014/main" id="{686B805F-C951-6A49-9FAA-C1C1B526DEC8}"/>
                </a:ext>
              </a:extLst>
            </p:cNvPr>
            <p:cNvSpPr/>
            <p:nvPr/>
          </p:nvSpPr>
          <p:spPr bwMode="auto">
            <a:xfrm>
              <a:off x="8255000"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88" name="Oval 187">
              <a:extLst>
                <a:ext uri="{FF2B5EF4-FFF2-40B4-BE49-F238E27FC236}">
                  <a16:creationId xmlns:a16="http://schemas.microsoft.com/office/drawing/2014/main" id="{9AB5A998-E42C-644F-B11B-2E5BFF9FA821}"/>
                </a:ext>
              </a:extLst>
            </p:cNvPr>
            <p:cNvSpPr/>
            <p:nvPr/>
          </p:nvSpPr>
          <p:spPr bwMode="auto">
            <a:xfrm>
              <a:off x="8255000"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89" name="Oval 188">
              <a:extLst>
                <a:ext uri="{FF2B5EF4-FFF2-40B4-BE49-F238E27FC236}">
                  <a16:creationId xmlns:a16="http://schemas.microsoft.com/office/drawing/2014/main" id="{43100D6D-401C-DE40-BA8B-F84E69210546}"/>
                </a:ext>
              </a:extLst>
            </p:cNvPr>
            <p:cNvSpPr/>
            <p:nvPr/>
          </p:nvSpPr>
          <p:spPr bwMode="auto">
            <a:xfrm>
              <a:off x="8255000"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0" name="Oval 189">
              <a:extLst>
                <a:ext uri="{FF2B5EF4-FFF2-40B4-BE49-F238E27FC236}">
                  <a16:creationId xmlns:a16="http://schemas.microsoft.com/office/drawing/2014/main" id="{CC1EF21F-D420-1544-9D8C-9CC23775BB59}"/>
                </a:ext>
              </a:extLst>
            </p:cNvPr>
            <p:cNvSpPr/>
            <p:nvPr/>
          </p:nvSpPr>
          <p:spPr bwMode="auto">
            <a:xfrm>
              <a:off x="8255000"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1" name="Oval 190">
              <a:extLst>
                <a:ext uri="{FF2B5EF4-FFF2-40B4-BE49-F238E27FC236}">
                  <a16:creationId xmlns:a16="http://schemas.microsoft.com/office/drawing/2014/main" id="{3034FC94-868D-B443-8BEB-6494E11DED26}"/>
                </a:ext>
              </a:extLst>
            </p:cNvPr>
            <p:cNvSpPr/>
            <p:nvPr/>
          </p:nvSpPr>
          <p:spPr bwMode="auto">
            <a:xfrm>
              <a:off x="8255000"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2" name="Oval 191">
              <a:extLst>
                <a:ext uri="{FF2B5EF4-FFF2-40B4-BE49-F238E27FC236}">
                  <a16:creationId xmlns:a16="http://schemas.microsoft.com/office/drawing/2014/main" id="{B3613F10-3787-C244-AC29-B1769C936F77}"/>
                </a:ext>
              </a:extLst>
            </p:cNvPr>
            <p:cNvSpPr/>
            <p:nvPr/>
          </p:nvSpPr>
          <p:spPr bwMode="auto">
            <a:xfrm>
              <a:off x="8255000"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3" name="Oval 192">
              <a:extLst>
                <a:ext uri="{FF2B5EF4-FFF2-40B4-BE49-F238E27FC236}">
                  <a16:creationId xmlns:a16="http://schemas.microsoft.com/office/drawing/2014/main" id="{F15498DA-8E4E-8142-914E-33848BE6D05C}"/>
                </a:ext>
              </a:extLst>
            </p:cNvPr>
            <p:cNvSpPr/>
            <p:nvPr/>
          </p:nvSpPr>
          <p:spPr bwMode="auto">
            <a:xfrm>
              <a:off x="8255000"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4" name="Oval 193">
              <a:extLst>
                <a:ext uri="{FF2B5EF4-FFF2-40B4-BE49-F238E27FC236}">
                  <a16:creationId xmlns:a16="http://schemas.microsoft.com/office/drawing/2014/main" id="{BEC8ACC3-A3A2-0641-A530-F71F76842902}"/>
                </a:ext>
              </a:extLst>
            </p:cNvPr>
            <p:cNvSpPr/>
            <p:nvPr/>
          </p:nvSpPr>
          <p:spPr bwMode="auto">
            <a:xfrm>
              <a:off x="8255000"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6" name="Oval 195">
              <a:extLst>
                <a:ext uri="{FF2B5EF4-FFF2-40B4-BE49-F238E27FC236}">
                  <a16:creationId xmlns:a16="http://schemas.microsoft.com/office/drawing/2014/main" id="{547903E1-B07F-D040-8F6B-914B2A5F473C}"/>
                </a:ext>
              </a:extLst>
            </p:cNvPr>
            <p:cNvSpPr/>
            <p:nvPr/>
          </p:nvSpPr>
          <p:spPr bwMode="auto">
            <a:xfrm>
              <a:off x="7913688"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7" name="Oval 196">
              <a:extLst>
                <a:ext uri="{FF2B5EF4-FFF2-40B4-BE49-F238E27FC236}">
                  <a16:creationId xmlns:a16="http://schemas.microsoft.com/office/drawing/2014/main" id="{8D06018A-6CD4-E74D-B6F0-B05138D28BEA}"/>
                </a:ext>
              </a:extLst>
            </p:cNvPr>
            <p:cNvSpPr/>
            <p:nvPr/>
          </p:nvSpPr>
          <p:spPr bwMode="auto">
            <a:xfrm>
              <a:off x="7913688"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8" name="Oval 197">
              <a:extLst>
                <a:ext uri="{FF2B5EF4-FFF2-40B4-BE49-F238E27FC236}">
                  <a16:creationId xmlns:a16="http://schemas.microsoft.com/office/drawing/2014/main" id="{582A2AD4-E440-AE43-AC4B-9871C7F9C71F}"/>
                </a:ext>
              </a:extLst>
            </p:cNvPr>
            <p:cNvSpPr/>
            <p:nvPr/>
          </p:nvSpPr>
          <p:spPr bwMode="auto">
            <a:xfrm>
              <a:off x="7913688"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9" name="Oval 198">
              <a:extLst>
                <a:ext uri="{FF2B5EF4-FFF2-40B4-BE49-F238E27FC236}">
                  <a16:creationId xmlns:a16="http://schemas.microsoft.com/office/drawing/2014/main" id="{C1D611D8-0CEC-4145-B5B6-27B67E14E530}"/>
                </a:ext>
              </a:extLst>
            </p:cNvPr>
            <p:cNvSpPr/>
            <p:nvPr/>
          </p:nvSpPr>
          <p:spPr bwMode="auto">
            <a:xfrm>
              <a:off x="7913688"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0" name="Oval 199">
              <a:extLst>
                <a:ext uri="{FF2B5EF4-FFF2-40B4-BE49-F238E27FC236}">
                  <a16:creationId xmlns:a16="http://schemas.microsoft.com/office/drawing/2014/main" id="{A11E5C6E-89A8-814B-9046-377CF4E1C440}"/>
                </a:ext>
              </a:extLst>
            </p:cNvPr>
            <p:cNvSpPr/>
            <p:nvPr/>
          </p:nvSpPr>
          <p:spPr bwMode="auto">
            <a:xfrm>
              <a:off x="7913688"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1" name="Oval 200">
              <a:extLst>
                <a:ext uri="{FF2B5EF4-FFF2-40B4-BE49-F238E27FC236}">
                  <a16:creationId xmlns:a16="http://schemas.microsoft.com/office/drawing/2014/main" id="{8DE929F6-411B-6D45-B8CD-2B72526940E4}"/>
                </a:ext>
              </a:extLst>
            </p:cNvPr>
            <p:cNvSpPr/>
            <p:nvPr/>
          </p:nvSpPr>
          <p:spPr bwMode="auto">
            <a:xfrm>
              <a:off x="7913688"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2" name="Oval 201">
              <a:extLst>
                <a:ext uri="{FF2B5EF4-FFF2-40B4-BE49-F238E27FC236}">
                  <a16:creationId xmlns:a16="http://schemas.microsoft.com/office/drawing/2014/main" id="{D6FCFDBE-095F-614F-81D5-37D6B57CF5BB}"/>
                </a:ext>
              </a:extLst>
            </p:cNvPr>
            <p:cNvSpPr/>
            <p:nvPr/>
          </p:nvSpPr>
          <p:spPr bwMode="auto">
            <a:xfrm>
              <a:off x="7913688"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3" name="Oval 202">
              <a:extLst>
                <a:ext uri="{FF2B5EF4-FFF2-40B4-BE49-F238E27FC236}">
                  <a16:creationId xmlns:a16="http://schemas.microsoft.com/office/drawing/2014/main" id="{FBC04C9A-D30B-B74D-9A64-89B519E3E240}"/>
                </a:ext>
              </a:extLst>
            </p:cNvPr>
            <p:cNvSpPr/>
            <p:nvPr/>
          </p:nvSpPr>
          <p:spPr bwMode="auto">
            <a:xfrm>
              <a:off x="7913688"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5" name="Oval 204">
              <a:extLst>
                <a:ext uri="{FF2B5EF4-FFF2-40B4-BE49-F238E27FC236}">
                  <a16:creationId xmlns:a16="http://schemas.microsoft.com/office/drawing/2014/main" id="{6F78590E-B10F-614B-AD27-E5C4AE932912}"/>
                </a:ext>
              </a:extLst>
            </p:cNvPr>
            <p:cNvSpPr/>
            <p:nvPr/>
          </p:nvSpPr>
          <p:spPr bwMode="auto">
            <a:xfrm>
              <a:off x="7572376"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6" name="Oval 205">
              <a:extLst>
                <a:ext uri="{FF2B5EF4-FFF2-40B4-BE49-F238E27FC236}">
                  <a16:creationId xmlns:a16="http://schemas.microsoft.com/office/drawing/2014/main" id="{DDA008C7-82B2-5A45-9C28-D9CFEC82CFB6}"/>
                </a:ext>
              </a:extLst>
            </p:cNvPr>
            <p:cNvSpPr/>
            <p:nvPr/>
          </p:nvSpPr>
          <p:spPr bwMode="auto">
            <a:xfrm>
              <a:off x="7572376"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7" name="Oval 206">
              <a:extLst>
                <a:ext uri="{FF2B5EF4-FFF2-40B4-BE49-F238E27FC236}">
                  <a16:creationId xmlns:a16="http://schemas.microsoft.com/office/drawing/2014/main" id="{F1BDE602-6DC9-7145-A325-579991B0A41E}"/>
                </a:ext>
              </a:extLst>
            </p:cNvPr>
            <p:cNvSpPr/>
            <p:nvPr/>
          </p:nvSpPr>
          <p:spPr bwMode="auto">
            <a:xfrm>
              <a:off x="7572376"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8" name="Oval 207">
              <a:extLst>
                <a:ext uri="{FF2B5EF4-FFF2-40B4-BE49-F238E27FC236}">
                  <a16:creationId xmlns:a16="http://schemas.microsoft.com/office/drawing/2014/main" id="{98337F5D-2851-454B-B416-7E1389A81039}"/>
                </a:ext>
              </a:extLst>
            </p:cNvPr>
            <p:cNvSpPr/>
            <p:nvPr/>
          </p:nvSpPr>
          <p:spPr bwMode="auto">
            <a:xfrm>
              <a:off x="7572376"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9" name="Oval 208">
              <a:extLst>
                <a:ext uri="{FF2B5EF4-FFF2-40B4-BE49-F238E27FC236}">
                  <a16:creationId xmlns:a16="http://schemas.microsoft.com/office/drawing/2014/main" id="{D3B231BF-DD90-4C4E-8791-B9A086CD2E6E}"/>
                </a:ext>
              </a:extLst>
            </p:cNvPr>
            <p:cNvSpPr/>
            <p:nvPr/>
          </p:nvSpPr>
          <p:spPr bwMode="auto">
            <a:xfrm>
              <a:off x="7572376"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0" name="Oval 209">
              <a:extLst>
                <a:ext uri="{FF2B5EF4-FFF2-40B4-BE49-F238E27FC236}">
                  <a16:creationId xmlns:a16="http://schemas.microsoft.com/office/drawing/2014/main" id="{A56375DA-8F73-6443-AD00-2A35CC0B2262}"/>
                </a:ext>
              </a:extLst>
            </p:cNvPr>
            <p:cNvSpPr/>
            <p:nvPr/>
          </p:nvSpPr>
          <p:spPr bwMode="auto">
            <a:xfrm>
              <a:off x="7572376"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1" name="Oval 210">
              <a:extLst>
                <a:ext uri="{FF2B5EF4-FFF2-40B4-BE49-F238E27FC236}">
                  <a16:creationId xmlns:a16="http://schemas.microsoft.com/office/drawing/2014/main" id="{183DE067-0564-1144-823B-10A312DC5EE9}"/>
                </a:ext>
              </a:extLst>
            </p:cNvPr>
            <p:cNvSpPr/>
            <p:nvPr/>
          </p:nvSpPr>
          <p:spPr bwMode="auto">
            <a:xfrm>
              <a:off x="7572376"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2" name="Oval 211">
              <a:extLst>
                <a:ext uri="{FF2B5EF4-FFF2-40B4-BE49-F238E27FC236}">
                  <a16:creationId xmlns:a16="http://schemas.microsoft.com/office/drawing/2014/main" id="{4407921C-968A-9646-AD9F-192DB6B16BE1}"/>
                </a:ext>
              </a:extLst>
            </p:cNvPr>
            <p:cNvSpPr/>
            <p:nvPr/>
          </p:nvSpPr>
          <p:spPr bwMode="auto">
            <a:xfrm>
              <a:off x="7572376"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4" name="Oval 213">
              <a:extLst>
                <a:ext uri="{FF2B5EF4-FFF2-40B4-BE49-F238E27FC236}">
                  <a16:creationId xmlns:a16="http://schemas.microsoft.com/office/drawing/2014/main" id="{DE7A36A8-2B78-5540-B166-13D866928343}"/>
                </a:ext>
              </a:extLst>
            </p:cNvPr>
            <p:cNvSpPr/>
            <p:nvPr/>
          </p:nvSpPr>
          <p:spPr bwMode="auto">
            <a:xfrm>
              <a:off x="7231064"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5" name="Oval 214">
              <a:extLst>
                <a:ext uri="{FF2B5EF4-FFF2-40B4-BE49-F238E27FC236}">
                  <a16:creationId xmlns:a16="http://schemas.microsoft.com/office/drawing/2014/main" id="{CA36C9E2-196E-0846-8065-4BA52B3F5586}"/>
                </a:ext>
              </a:extLst>
            </p:cNvPr>
            <p:cNvSpPr/>
            <p:nvPr/>
          </p:nvSpPr>
          <p:spPr bwMode="auto">
            <a:xfrm>
              <a:off x="7231064"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6" name="Oval 215">
              <a:extLst>
                <a:ext uri="{FF2B5EF4-FFF2-40B4-BE49-F238E27FC236}">
                  <a16:creationId xmlns:a16="http://schemas.microsoft.com/office/drawing/2014/main" id="{B55F397C-1514-C546-8D87-8DBCE7A8300F}"/>
                </a:ext>
              </a:extLst>
            </p:cNvPr>
            <p:cNvSpPr/>
            <p:nvPr/>
          </p:nvSpPr>
          <p:spPr bwMode="auto">
            <a:xfrm>
              <a:off x="7231064"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7" name="Oval 216">
              <a:extLst>
                <a:ext uri="{FF2B5EF4-FFF2-40B4-BE49-F238E27FC236}">
                  <a16:creationId xmlns:a16="http://schemas.microsoft.com/office/drawing/2014/main" id="{AC2F5407-7BD5-874D-9BE7-765A1C67F3F5}"/>
                </a:ext>
              </a:extLst>
            </p:cNvPr>
            <p:cNvSpPr/>
            <p:nvPr/>
          </p:nvSpPr>
          <p:spPr bwMode="auto">
            <a:xfrm>
              <a:off x="7231064"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8" name="Oval 217">
              <a:extLst>
                <a:ext uri="{FF2B5EF4-FFF2-40B4-BE49-F238E27FC236}">
                  <a16:creationId xmlns:a16="http://schemas.microsoft.com/office/drawing/2014/main" id="{00298569-D2F6-C14F-A957-4338DC713D9E}"/>
                </a:ext>
              </a:extLst>
            </p:cNvPr>
            <p:cNvSpPr/>
            <p:nvPr/>
          </p:nvSpPr>
          <p:spPr bwMode="auto">
            <a:xfrm>
              <a:off x="7231064"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9" name="Oval 218">
              <a:extLst>
                <a:ext uri="{FF2B5EF4-FFF2-40B4-BE49-F238E27FC236}">
                  <a16:creationId xmlns:a16="http://schemas.microsoft.com/office/drawing/2014/main" id="{EA1DDFE5-4218-0B48-8E20-1A886BA44382}"/>
                </a:ext>
              </a:extLst>
            </p:cNvPr>
            <p:cNvSpPr/>
            <p:nvPr/>
          </p:nvSpPr>
          <p:spPr bwMode="auto">
            <a:xfrm>
              <a:off x="7231064"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0" name="Oval 219">
              <a:extLst>
                <a:ext uri="{FF2B5EF4-FFF2-40B4-BE49-F238E27FC236}">
                  <a16:creationId xmlns:a16="http://schemas.microsoft.com/office/drawing/2014/main" id="{CA692CCC-79A8-4046-8BDD-23FDD8B5EA06}"/>
                </a:ext>
              </a:extLst>
            </p:cNvPr>
            <p:cNvSpPr/>
            <p:nvPr/>
          </p:nvSpPr>
          <p:spPr bwMode="auto">
            <a:xfrm>
              <a:off x="7231064"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1" name="Oval 220">
              <a:extLst>
                <a:ext uri="{FF2B5EF4-FFF2-40B4-BE49-F238E27FC236}">
                  <a16:creationId xmlns:a16="http://schemas.microsoft.com/office/drawing/2014/main" id="{AB65DCDD-C7D2-2748-BD44-348B04767542}"/>
                </a:ext>
              </a:extLst>
            </p:cNvPr>
            <p:cNvSpPr/>
            <p:nvPr/>
          </p:nvSpPr>
          <p:spPr bwMode="auto">
            <a:xfrm>
              <a:off x="7231064"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3" name="Oval 222">
              <a:extLst>
                <a:ext uri="{FF2B5EF4-FFF2-40B4-BE49-F238E27FC236}">
                  <a16:creationId xmlns:a16="http://schemas.microsoft.com/office/drawing/2014/main" id="{0C412450-D661-E442-82C4-C660804212BD}"/>
                </a:ext>
              </a:extLst>
            </p:cNvPr>
            <p:cNvSpPr/>
            <p:nvPr/>
          </p:nvSpPr>
          <p:spPr bwMode="auto">
            <a:xfrm>
              <a:off x="6889752"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4" name="Oval 223">
              <a:extLst>
                <a:ext uri="{FF2B5EF4-FFF2-40B4-BE49-F238E27FC236}">
                  <a16:creationId xmlns:a16="http://schemas.microsoft.com/office/drawing/2014/main" id="{D9557731-AC43-7749-8F3B-6F8C92C5F9D6}"/>
                </a:ext>
              </a:extLst>
            </p:cNvPr>
            <p:cNvSpPr/>
            <p:nvPr/>
          </p:nvSpPr>
          <p:spPr bwMode="auto">
            <a:xfrm>
              <a:off x="6889752"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5" name="Oval 224">
              <a:extLst>
                <a:ext uri="{FF2B5EF4-FFF2-40B4-BE49-F238E27FC236}">
                  <a16:creationId xmlns:a16="http://schemas.microsoft.com/office/drawing/2014/main" id="{A015D6BD-A7B3-724A-B3C8-AFC08A075721}"/>
                </a:ext>
              </a:extLst>
            </p:cNvPr>
            <p:cNvSpPr/>
            <p:nvPr/>
          </p:nvSpPr>
          <p:spPr bwMode="auto">
            <a:xfrm>
              <a:off x="6889752"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6" name="Oval 225">
              <a:extLst>
                <a:ext uri="{FF2B5EF4-FFF2-40B4-BE49-F238E27FC236}">
                  <a16:creationId xmlns:a16="http://schemas.microsoft.com/office/drawing/2014/main" id="{51AD381B-9F9F-C342-9E07-847C981441CB}"/>
                </a:ext>
              </a:extLst>
            </p:cNvPr>
            <p:cNvSpPr/>
            <p:nvPr/>
          </p:nvSpPr>
          <p:spPr bwMode="auto">
            <a:xfrm>
              <a:off x="6889752"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7" name="Oval 226">
              <a:extLst>
                <a:ext uri="{FF2B5EF4-FFF2-40B4-BE49-F238E27FC236}">
                  <a16:creationId xmlns:a16="http://schemas.microsoft.com/office/drawing/2014/main" id="{6EF8D222-B542-E14C-A884-3D6C8672B98A}"/>
                </a:ext>
              </a:extLst>
            </p:cNvPr>
            <p:cNvSpPr/>
            <p:nvPr/>
          </p:nvSpPr>
          <p:spPr bwMode="auto">
            <a:xfrm>
              <a:off x="6889752"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8" name="Oval 227">
              <a:extLst>
                <a:ext uri="{FF2B5EF4-FFF2-40B4-BE49-F238E27FC236}">
                  <a16:creationId xmlns:a16="http://schemas.microsoft.com/office/drawing/2014/main" id="{2BA2258A-05BD-4F41-A254-436E8A3AF69E}"/>
                </a:ext>
              </a:extLst>
            </p:cNvPr>
            <p:cNvSpPr/>
            <p:nvPr/>
          </p:nvSpPr>
          <p:spPr bwMode="auto">
            <a:xfrm>
              <a:off x="6889752"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9" name="Oval 228">
              <a:extLst>
                <a:ext uri="{FF2B5EF4-FFF2-40B4-BE49-F238E27FC236}">
                  <a16:creationId xmlns:a16="http://schemas.microsoft.com/office/drawing/2014/main" id="{4F6F8077-2B17-6A4F-9AD8-EC5DBFD7E8D8}"/>
                </a:ext>
              </a:extLst>
            </p:cNvPr>
            <p:cNvSpPr/>
            <p:nvPr/>
          </p:nvSpPr>
          <p:spPr bwMode="auto">
            <a:xfrm>
              <a:off x="6889752"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0" name="Oval 229">
              <a:extLst>
                <a:ext uri="{FF2B5EF4-FFF2-40B4-BE49-F238E27FC236}">
                  <a16:creationId xmlns:a16="http://schemas.microsoft.com/office/drawing/2014/main" id="{166D95B8-81AF-7049-8EA5-B1EAEAD52EAD}"/>
                </a:ext>
              </a:extLst>
            </p:cNvPr>
            <p:cNvSpPr/>
            <p:nvPr/>
          </p:nvSpPr>
          <p:spPr bwMode="auto">
            <a:xfrm>
              <a:off x="6889752"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2" name="Oval 231">
              <a:extLst>
                <a:ext uri="{FF2B5EF4-FFF2-40B4-BE49-F238E27FC236}">
                  <a16:creationId xmlns:a16="http://schemas.microsoft.com/office/drawing/2014/main" id="{3CC26079-210A-4542-B3DA-15DDDA7BB0CA}"/>
                </a:ext>
              </a:extLst>
            </p:cNvPr>
            <p:cNvSpPr/>
            <p:nvPr/>
          </p:nvSpPr>
          <p:spPr bwMode="auto">
            <a:xfrm>
              <a:off x="6548440"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3" name="Oval 232">
              <a:extLst>
                <a:ext uri="{FF2B5EF4-FFF2-40B4-BE49-F238E27FC236}">
                  <a16:creationId xmlns:a16="http://schemas.microsoft.com/office/drawing/2014/main" id="{59254CC3-0358-864D-BFD6-2C78A301DFC8}"/>
                </a:ext>
              </a:extLst>
            </p:cNvPr>
            <p:cNvSpPr/>
            <p:nvPr/>
          </p:nvSpPr>
          <p:spPr bwMode="auto">
            <a:xfrm>
              <a:off x="6548440"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4" name="Oval 233">
              <a:extLst>
                <a:ext uri="{FF2B5EF4-FFF2-40B4-BE49-F238E27FC236}">
                  <a16:creationId xmlns:a16="http://schemas.microsoft.com/office/drawing/2014/main" id="{B978DA25-7D68-F74C-B745-B9F3699CF180}"/>
                </a:ext>
              </a:extLst>
            </p:cNvPr>
            <p:cNvSpPr/>
            <p:nvPr/>
          </p:nvSpPr>
          <p:spPr bwMode="auto">
            <a:xfrm>
              <a:off x="6548440"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5" name="Oval 234">
              <a:extLst>
                <a:ext uri="{FF2B5EF4-FFF2-40B4-BE49-F238E27FC236}">
                  <a16:creationId xmlns:a16="http://schemas.microsoft.com/office/drawing/2014/main" id="{8AA7E86C-801A-9D42-BF9E-B0F2CBF2DB05}"/>
                </a:ext>
              </a:extLst>
            </p:cNvPr>
            <p:cNvSpPr/>
            <p:nvPr/>
          </p:nvSpPr>
          <p:spPr bwMode="auto">
            <a:xfrm>
              <a:off x="6548440"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6" name="Oval 235">
              <a:extLst>
                <a:ext uri="{FF2B5EF4-FFF2-40B4-BE49-F238E27FC236}">
                  <a16:creationId xmlns:a16="http://schemas.microsoft.com/office/drawing/2014/main" id="{436A74D2-D784-2C46-A667-C241FB4B86BB}"/>
                </a:ext>
              </a:extLst>
            </p:cNvPr>
            <p:cNvSpPr/>
            <p:nvPr/>
          </p:nvSpPr>
          <p:spPr bwMode="auto">
            <a:xfrm>
              <a:off x="6548440"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7" name="Oval 236">
              <a:extLst>
                <a:ext uri="{FF2B5EF4-FFF2-40B4-BE49-F238E27FC236}">
                  <a16:creationId xmlns:a16="http://schemas.microsoft.com/office/drawing/2014/main" id="{8B002DED-C919-A94F-9B77-C4EFF215F70B}"/>
                </a:ext>
              </a:extLst>
            </p:cNvPr>
            <p:cNvSpPr/>
            <p:nvPr/>
          </p:nvSpPr>
          <p:spPr bwMode="auto">
            <a:xfrm>
              <a:off x="6548440"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8" name="Oval 237">
              <a:extLst>
                <a:ext uri="{FF2B5EF4-FFF2-40B4-BE49-F238E27FC236}">
                  <a16:creationId xmlns:a16="http://schemas.microsoft.com/office/drawing/2014/main" id="{47C86018-00EA-6F40-BAAD-449DB56E4A35}"/>
                </a:ext>
              </a:extLst>
            </p:cNvPr>
            <p:cNvSpPr/>
            <p:nvPr/>
          </p:nvSpPr>
          <p:spPr bwMode="auto">
            <a:xfrm>
              <a:off x="6548440"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9" name="Oval 238">
              <a:extLst>
                <a:ext uri="{FF2B5EF4-FFF2-40B4-BE49-F238E27FC236}">
                  <a16:creationId xmlns:a16="http://schemas.microsoft.com/office/drawing/2014/main" id="{DA5E9B63-AB8D-BB4D-828C-AE6E98AD5BE5}"/>
                </a:ext>
              </a:extLst>
            </p:cNvPr>
            <p:cNvSpPr/>
            <p:nvPr/>
          </p:nvSpPr>
          <p:spPr bwMode="auto">
            <a:xfrm>
              <a:off x="6548440"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grpSp>
      <p:cxnSp>
        <p:nvCxnSpPr>
          <p:cNvPr id="7" name="Straight Arrow Connector 6">
            <a:extLst>
              <a:ext uri="{FF2B5EF4-FFF2-40B4-BE49-F238E27FC236}">
                <a16:creationId xmlns:a16="http://schemas.microsoft.com/office/drawing/2014/main" id="{7F8DD0D7-D3EE-E849-B68F-1CDEC14595CC}"/>
              </a:ext>
            </a:extLst>
          </p:cNvPr>
          <p:cNvCxnSpPr/>
          <p:nvPr/>
        </p:nvCxnSpPr>
        <p:spPr bwMode="auto">
          <a:xfrm>
            <a:off x="3225800" y="4648200"/>
            <a:ext cx="2209800" cy="0"/>
          </a:xfrm>
          <a:prstGeom prst="straightConnector1">
            <a:avLst/>
          </a:prstGeom>
          <a:blipFill dpi="0" rotWithShape="0">
            <a:blip r:embed="rId2"/>
            <a:srcRect/>
            <a:tile tx="0" ty="0" sx="100000" sy="100000" flip="none" algn="tl"/>
          </a:blipFill>
          <a:ln w="38100">
            <a:solidFill>
              <a:srgbClr val="FF0000"/>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31" name="Straight Arrow Connector 230">
            <a:extLst>
              <a:ext uri="{FF2B5EF4-FFF2-40B4-BE49-F238E27FC236}">
                <a16:creationId xmlns:a16="http://schemas.microsoft.com/office/drawing/2014/main" id="{2E66BBD5-A385-284F-80EF-F4A5BBEEE0CD}"/>
              </a:ext>
            </a:extLst>
          </p:cNvPr>
          <p:cNvCxnSpPr>
            <a:cxnSpLocks/>
          </p:cNvCxnSpPr>
          <p:nvPr/>
        </p:nvCxnSpPr>
        <p:spPr bwMode="auto">
          <a:xfrm>
            <a:off x="5435600" y="4648200"/>
            <a:ext cx="2895600" cy="990600"/>
          </a:xfrm>
          <a:prstGeom prst="straightConnector1">
            <a:avLst/>
          </a:prstGeom>
          <a:blipFill dpi="0" rotWithShape="0">
            <a:blip r:embed="rId2"/>
            <a:srcRect/>
            <a:tile tx="0" ty="0" sx="100000" sy="100000" flip="none" algn="tl"/>
          </a:blipFill>
          <a:ln w="38100">
            <a:solidFill>
              <a:srgbClr val="FF0000"/>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40" name="Straight Arrow Connector 239">
            <a:extLst>
              <a:ext uri="{FF2B5EF4-FFF2-40B4-BE49-F238E27FC236}">
                <a16:creationId xmlns:a16="http://schemas.microsoft.com/office/drawing/2014/main" id="{C63C914C-25D8-5D40-AE90-62CCA57A46D7}"/>
              </a:ext>
            </a:extLst>
          </p:cNvPr>
          <p:cNvCxnSpPr>
            <a:cxnSpLocks/>
          </p:cNvCxnSpPr>
          <p:nvPr/>
        </p:nvCxnSpPr>
        <p:spPr bwMode="auto">
          <a:xfrm flipH="1">
            <a:off x="5130800" y="4648200"/>
            <a:ext cx="304800" cy="2209800"/>
          </a:xfrm>
          <a:prstGeom prst="straightConnector1">
            <a:avLst/>
          </a:prstGeom>
          <a:blipFill dpi="0" rotWithShape="0">
            <a:blip r:embed="rId2"/>
            <a:srcRect/>
            <a:tile tx="0" ty="0" sx="100000" sy="100000" flip="none" algn="tl"/>
          </a:blipFill>
          <a:ln w="38100">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41" name="Straight Arrow Connector 240">
            <a:extLst>
              <a:ext uri="{FF2B5EF4-FFF2-40B4-BE49-F238E27FC236}">
                <a16:creationId xmlns:a16="http://schemas.microsoft.com/office/drawing/2014/main" id="{2F9A2304-6E12-8947-AC83-39A76E22E2EB}"/>
              </a:ext>
            </a:extLst>
          </p:cNvPr>
          <p:cNvCxnSpPr>
            <a:cxnSpLocks/>
          </p:cNvCxnSpPr>
          <p:nvPr/>
        </p:nvCxnSpPr>
        <p:spPr bwMode="auto">
          <a:xfrm>
            <a:off x="4025900" y="4381499"/>
            <a:ext cx="3009900" cy="495301"/>
          </a:xfrm>
          <a:prstGeom prst="straightConnector1">
            <a:avLst/>
          </a:prstGeom>
          <a:blipFill dpi="0" rotWithShape="0">
            <a:blip r:embed="rId2"/>
            <a:srcRect/>
            <a:tile tx="0" ty="0" sx="100000" sy="100000" flip="none" algn="tl"/>
          </a:blipFill>
          <a:ln w="38100">
            <a:solidFill>
              <a:schemeClr val="tx1"/>
            </a:solidFill>
            <a:tailEnd type="non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4808504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Oval 174">
            <a:extLst>
              <a:ext uri="{FF2B5EF4-FFF2-40B4-BE49-F238E27FC236}">
                <a16:creationId xmlns:a16="http://schemas.microsoft.com/office/drawing/2014/main" id="{C86A65AE-2C46-7040-A84C-768742184CFA}"/>
              </a:ext>
            </a:extLst>
          </p:cNvPr>
          <p:cNvSpPr/>
          <p:nvPr/>
        </p:nvSpPr>
        <p:spPr bwMode="auto">
          <a:xfrm>
            <a:off x="9702800" y="213360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6" name="Oval 175">
            <a:extLst>
              <a:ext uri="{FF2B5EF4-FFF2-40B4-BE49-F238E27FC236}">
                <a16:creationId xmlns:a16="http://schemas.microsoft.com/office/drawing/2014/main" id="{2C674F5D-AE28-9749-A42D-3E5FF7432ADD}"/>
              </a:ext>
            </a:extLst>
          </p:cNvPr>
          <p:cNvSpPr/>
          <p:nvPr/>
        </p:nvSpPr>
        <p:spPr bwMode="auto">
          <a:xfrm>
            <a:off x="8559800" y="762000"/>
            <a:ext cx="990600" cy="9906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cxnSp>
        <p:nvCxnSpPr>
          <p:cNvPr id="7" name="Straight Arrow Connector 6">
            <a:extLst>
              <a:ext uri="{FF2B5EF4-FFF2-40B4-BE49-F238E27FC236}">
                <a16:creationId xmlns:a16="http://schemas.microsoft.com/office/drawing/2014/main" id="{7F8DD0D7-D3EE-E849-B68F-1CDEC14595CC}"/>
              </a:ext>
            </a:extLst>
          </p:cNvPr>
          <p:cNvCxnSpPr/>
          <p:nvPr/>
        </p:nvCxnSpPr>
        <p:spPr bwMode="auto">
          <a:xfrm>
            <a:off x="3225800" y="4648200"/>
            <a:ext cx="2209800" cy="0"/>
          </a:xfrm>
          <a:prstGeom prst="straightConnector1">
            <a:avLst/>
          </a:prstGeom>
          <a:blipFill dpi="0" rotWithShape="0">
            <a:blip r:embed="rId2"/>
            <a:srcRect/>
            <a:tile tx="0" ty="0" sx="100000" sy="100000" flip="none" algn="tl"/>
          </a:blipFill>
          <a:ln w="38100">
            <a:solidFill>
              <a:srgbClr val="FF0000"/>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31" name="Straight Arrow Connector 230">
            <a:extLst>
              <a:ext uri="{FF2B5EF4-FFF2-40B4-BE49-F238E27FC236}">
                <a16:creationId xmlns:a16="http://schemas.microsoft.com/office/drawing/2014/main" id="{2E66BBD5-A385-284F-80EF-F4A5BBEEE0CD}"/>
              </a:ext>
            </a:extLst>
          </p:cNvPr>
          <p:cNvCxnSpPr>
            <a:cxnSpLocks/>
          </p:cNvCxnSpPr>
          <p:nvPr/>
        </p:nvCxnSpPr>
        <p:spPr bwMode="auto">
          <a:xfrm>
            <a:off x="5435600" y="4648200"/>
            <a:ext cx="2895600" cy="990600"/>
          </a:xfrm>
          <a:prstGeom prst="straightConnector1">
            <a:avLst/>
          </a:prstGeom>
          <a:blipFill dpi="0" rotWithShape="0">
            <a:blip r:embed="rId2"/>
            <a:srcRect/>
            <a:tile tx="0" ty="0" sx="100000" sy="100000" flip="none" algn="tl"/>
          </a:blipFill>
          <a:ln w="38100">
            <a:solidFill>
              <a:srgbClr val="FF0000"/>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40" name="Straight Arrow Connector 239">
            <a:extLst>
              <a:ext uri="{FF2B5EF4-FFF2-40B4-BE49-F238E27FC236}">
                <a16:creationId xmlns:a16="http://schemas.microsoft.com/office/drawing/2014/main" id="{C63C914C-25D8-5D40-AE90-62CCA57A46D7}"/>
              </a:ext>
            </a:extLst>
          </p:cNvPr>
          <p:cNvCxnSpPr>
            <a:cxnSpLocks/>
          </p:cNvCxnSpPr>
          <p:nvPr/>
        </p:nvCxnSpPr>
        <p:spPr bwMode="auto">
          <a:xfrm flipH="1">
            <a:off x="5130800" y="4648200"/>
            <a:ext cx="304800" cy="2209800"/>
          </a:xfrm>
          <a:prstGeom prst="straightConnector1">
            <a:avLst/>
          </a:prstGeom>
          <a:blipFill dpi="0" rotWithShape="0">
            <a:blip r:embed="rId2"/>
            <a:srcRect/>
            <a:tile tx="0" ty="0" sx="100000" sy="100000" flip="none" algn="tl"/>
          </a:blipFill>
          <a:ln w="38100">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41" name="Straight Arrow Connector 240">
            <a:extLst>
              <a:ext uri="{FF2B5EF4-FFF2-40B4-BE49-F238E27FC236}">
                <a16:creationId xmlns:a16="http://schemas.microsoft.com/office/drawing/2014/main" id="{2F9A2304-6E12-8947-AC83-39A76E22E2EB}"/>
              </a:ext>
            </a:extLst>
          </p:cNvPr>
          <p:cNvCxnSpPr>
            <a:cxnSpLocks/>
          </p:cNvCxnSpPr>
          <p:nvPr/>
        </p:nvCxnSpPr>
        <p:spPr bwMode="auto">
          <a:xfrm>
            <a:off x="4025900" y="4381499"/>
            <a:ext cx="3009900" cy="495301"/>
          </a:xfrm>
          <a:prstGeom prst="straightConnector1">
            <a:avLst/>
          </a:prstGeom>
          <a:blipFill dpi="0" rotWithShape="0">
            <a:blip r:embed="rId2"/>
            <a:srcRect/>
            <a:tile tx="0" ty="0" sx="100000" sy="100000" flip="none" algn="tl"/>
          </a:blipFill>
          <a:ln w="38100">
            <a:solidFill>
              <a:schemeClr val="tx1"/>
            </a:solidFill>
            <a:tailEnd type="non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92618268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27E6EF5-C16A-D644-8A4D-CAFBAC0648D4}" type="slidenum">
              <a:rPr lang="en-US" smtClean="0"/>
              <a:pPr>
                <a:defRPr/>
              </a:pPr>
              <a:t>8</a:t>
            </a:fld>
            <a:endParaRPr lang="en-US"/>
          </a:p>
        </p:txBody>
      </p:sp>
      <p:pic>
        <p:nvPicPr>
          <p:cNvPr id="7" name="Picture 6"/>
          <p:cNvPicPr>
            <a:picLocks noChangeAspect="1"/>
          </p:cNvPicPr>
          <p:nvPr/>
        </p:nvPicPr>
        <p:blipFill>
          <a:blip r:embed="rId2"/>
          <a:stretch>
            <a:fillRect/>
          </a:stretch>
        </p:blipFill>
        <p:spPr>
          <a:xfrm>
            <a:off x="1409700" y="736600"/>
            <a:ext cx="10185400" cy="8267700"/>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1139442116"/>
              </p:ext>
            </p:extLst>
          </p:nvPr>
        </p:nvGraphicFramePr>
        <p:xfrm>
          <a:off x="2997200" y="4191000"/>
          <a:ext cx="4610100" cy="1676400"/>
        </p:xfrm>
        <a:graphic>
          <a:graphicData uri="http://schemas.openxmlformats.org/presentationml/2006/ole">
            <mc:AlternateContent xmlns:mc="http://schemas.openxmlformats.org/markup-compatibility/2006">
              <mc:Choice xmlns:v="urn:schemas-microsoft-com:vml" Requires="v">
                <p:oleObj name="Equation" r:id="rId3" imgW="2514600" imgH="914400" progId="Equation.3">
                  <p:embed/>
                </p:oleObj>
              </mc:Choice>
              <mc:Fallback>
                <p:oleObj name="Equation" r:id="rId3" imgW="2514600" imgH="914400" progId="Equation.3">
                  <p:embed/>
                  <p:pic>
                    <p:nvPicPr>
                      <p:cNvPr id="0" name=""/>
                      <p:cNvPicPr/>
                      <p:nvPr/>
                    </p:nvPicPr>
                    <p:blipFill>
                      <a:blip r:embed="rId4"/>
                      <a:stretch>
                        <a:fillRect/>
                      </a:stretch>
                    </p:blipFill>
                    <p:spPr>
                      <a:xfrm>
                        <a:off x="2997200" y="4191000"/>
                        <a:ext cx="4610100" cy="1676400"/>
                      </a:xfrm>
                      <a:prstGeom prst="rect">
                        <a:avLst/>
                      </a:prstGeom>
                    </p:spPr>
                  </p:pic>
                </p:oleObj>
              </mc:Fallback>
            </mc:AlternateContent>
          </a:graphicData>
        </a:graphic>
      </p:graphicFrame>
    </p:spTree>
    <p:extLst>
      <p:ext uri="{BB962C8B-B14F-4D97-AF65-F5344CB8AC3E}">
        <p14:creationId xmlns:p14="http://schemas.microsoft.com/office/powerpoint/2010/main" val="665635283"/>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93D717EA-E5B6-1E4C-B693-E0626733483C}" type="slidenum">
              <a:rPr lang="en-US"/>
              <a:pPr>
                <a:defRPr/>
              </a:pPr>
              <a:t>80</a:t>
            </a:fld>
            <a:endParaRPr lang="en-US"/>
          </a:p>
        </p:txBody>
      </p:sp>
      <p:pic>
        <p:nvPicPr>
          <p:cNvPr id="57549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0" y="1993900"/>
            <a:ext cx="8166100" cy="576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a:extLst>
              <a:ext uri="{FF2B5EF4-FFF2-40B4-BE49-F238E27FC236}">
                <a16:creationId xmlns:a16="http://schemas.microsoft.com/office/drawing/2014/main" id="{AF1A0481-31AF-5F6D-DD00-9B82C1436B38}"/>
              </a:ext>
            </a:extLst>
          </p:cNvPr>
          <p:cNvSpPr txBox="1"/>
          <p:nvPr/>
        </p:nvSpPr>
        <p:spPr>
          <a:xfrm>
            <a:off x="7035800" y="6400800"/>
            <a:ext cx="252691" cy="461665"/>
          </a:xfrm>
          <a:prstGeom prst="rect">
            <a:avLst/>
          </a:prstGeom>
          <a:noFill/>
        </p:spPr>
        <p:txBody>
          <a:bodyPr wrap="square" rtlCol="0">
            <a:spAutoFit/>
          </a:bodyPr>
          <a:lstStyle/>
          <a:p>
            <a:r>
              <a:rPr lang="en-US" dirty="0">
                <a:highlight>
                  <a:srgbClr val="C0C0C0"/>
                </a:highlight>
                <a:latin typeface="Symbol" pitchFamily="2" charset="2"/>
              </a:rPr>
              <a:t>p</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E411841A-BC93-6E42-9B3E-303B50D60CC6}" type="slidenum">
              <a:rPr lang="en-US"/>
              <a:pPr>
                <a:defRPr/>
              </a:pPr>
              <a:t>81</a:t>
            </a:fld>
            <a:endParaRPr lang="en-US"/>
          </a:p>
        </p:txBody>
      </p:sp>
      <p:pic>
        <p:nvPicPr>
          <p:cNvPr id="57651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0" y="2959100"/>
            <a:ext cx="8166100" cy="383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DD363D6B-D749-F640-83CB-DE5F4AFE9DAD}" type="slidenum">
              <a:rPr lang="en-US"/>
              <a:pPr>
                <a:defRPr/>
              </a:pPr>
              <a:t>82</a:t>
            </a:fld>
            <a:endParaRPr lang="en-US"/>
          </a:p>
        </p:txBody>
      </p:sp>
      <p:pic>
        <p:nvPicPr>
          <p:cNvPr id="57753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0" y="3073400"/>
            <a:ext cx="8166100" cy="360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97ECDF19-1649-7D41-B45A-32BC975B1EC5}" type="slidenum">
              <a:rPr lang="en-US"/>
              <a:pPr>
                <a:defRPr/>
              </a:pPr>
              <a:t>83</a:t>
            </a:fld>
            <a:endParaRPr lang="en-US"/>
          </a:p>
        </p:txBody>
      </p:sp>
      <p:pic>
        <p:nvPicPr>
          <p:cNvPr id="57856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4800" y="2552700"/>
            <a:ext cx="7302500" cy="463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AEA5A2CC-B4BF-464B-BF78-3BC8CAA3171D}" type="slidenum">
              <a:rPr lang="en-US"/>
              <a:pPr>
                <a:defRPr/>
              </a:pPr>
              <a:t>84</a:t>
            </a:fld>
            <a:endParaRPr lang="en-US"/>
          </a:p>
        </p:txBody>
      </p:sp>
      <p:pic>
        <p:nvPicPr>
          <p:cNvPr id="57958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4800" y="2552700"/>
            <a:ext cx="7302500" cy="463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5B08210F-3AB2-794E-949F-80DE0C7881D7}" type="slidenum">
              <a:rPr lang="en-US"/>
              <a:pPr>
                <a:defRPr/>
              </a:pPr>
              <a:t>85</a:t>
            </a:fld>
            <a:endParaRPr lang="en-US"/>
          </a:p>
        </p:txBody>
      </p:sp>
      <p:pic>
        <p:nvPicPr>
          <p:cNvPr id="5806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5400" y="1981200"/>
            <a:ext cx="78613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DEEFEBCD-3289-BF43-9A40-BBB3165C28BB}" type="slidenum">
              <a:rPr lang="en-US"/>
              <a:pPr>
                <a:defRPr/>
              </a:pPr>
              <a:t>86</a:t>
            </a:fld>
            <a:endParaRPr lang="en-US"/>
          </a:p>
        </p:txBody>
      </p:sp>
      <p:pic>
        <p:nvPicPr>
          <p:cNvPr id="58163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5400" y="1981200"/>
            <a:ext cx="78613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9D8B7F34-076F-6944-97D3-F7FC892434FD}" type="slidenum">
              <a:rPr lang="en-US"/>
              <a:pPr>
                <a:defRPr/>
              </a:pPr>
              <a:t>87</a:t>
            </a:fld>
            <a:endParaRPr lang="en-US"/>
          </a:p>
        </p:txBody>
      </p:sp>
      <p:pic>
        <p:nvPicPr>
          <p:cNvPr id="58265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400" y="1981200"/>
            <a:ext cx="83820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EDDBAD25-28DD-9140-9773-9696CEB3C6DB}" type="slidenum">
              <a:rPr lang="en-US"/>
              <a:pPr>
                <a:defRPr/>
              </a:pPr>
              <a:t>88</a:t>
            </a:fld>
            <a:endParaRPr lang="en-US"/>
          </a:p>
        </p:txBody>
      </p:sp>
      <p:pic>
        <p:nvPicPr>
          <p:cNvPr id="58368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100" y="1752600"/>
            <a:ext cx="8610600" cy="623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C255183F-CB63-3346-832C-B555E7B2FEBD}" type="slidenum">
              <a:rPr lang="en-US"/>
              <a:pPr>
                <a:defRPr/>
              </a:pPr>
              <a:t>89</a:t>
            </a:fld>
            <a:endParaRPr lang="en-US"/>
          </a:p>
        </p:txBody>
      </p:sp>
      <p:pic>
        <p:nvPicPr>
          <p:cNvPr id="58470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4800" y="1981200"/>
            <a:ext cx="73025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pPr>
              <a:defRPr/>
            </a:pPr>
            <a:fld id="{18ECFB87-15DB-7840-9BAE-EBBE1CB12A17}" type="slidenum">
              <a:rPr lang="en-US"/>
              <a:pPr>
                <a:defRPr/>
              </a:pPr>
              <a:t>9</a:t>
            </a:fld>
            <a:endParaRPr lang="en-US"/>
          </a:p>
        </p:txBody>
      </p:sp>
      <p:sp>
        <p:nvSpPr>
          <p:cNvPr id="543746" name="Rectangle 1"/>
          <p:cNvSpPr>
            <a:spLocks/>
          </p:cNvSpPr>
          <p:nvPr/>
        </p:nvSpPr>
        <p:spPr bwMode="auto">
          <a:xfrm>
            <a:off x="304083" y="1125379"/>
            <a:ext cx="12387109"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3200" b="1" dirty="0">
                <a:solidFill>
                  <a:schemeClr val="tx1"/>
                </a:solidFill>
                <a:latin typeface="Times New Roman" panose="02020603050405020304" pitchFamily="18" charset="0"/>
                <a:ea typeface="ＭＳ Ｐゴシック" charset="0"/>
                <a:cs typeface="Times New Roman" panose="02020603050405020304" pitchFamily="18" charset="0"/>
              </a:rPr>
              <a:t>Linear Polymer Chains have Two Possible Secondary Structure States:</a:t>
            </a:r>
          </a:p>
        </p:txBody>
      </p:sp>
      <p:pic>
        <p:nvPicPr>
          <p:cNvPr id="5437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600" y="4559300"/>
            <a:ext cx="1790700"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43748" name="Rectangle 3"/>
          <p:cNvSpPr>
            <a:spLocks/>
          </p:cNvSpPr>
          <p:nvPr/>
        </p:nvSpPr>
        <p:spPr bwMode="auto">
          <a:xfrm>
            <a:off x="1009650" y="3060700"/>
            <a:ext cx="4549775"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latin typeface="Times New Roman" panose="02020603050405020304" pitchFamily="18" charset="0"/>
                <a:ea typeface="ＭＳ Ｐゴシック" charset="0"/>
                <a:cs typeface="Times New Roman" panose="02020603050405020304" pitchFamily="18" charset="0"/>
              </a:rPr>
              <a:t>Self-Avoiding Walk</a:t>
            </a:r>
          </a:p>
          <a:p>
            <a:r>
              <a:rPr lang="en-US">
                <a:solidFill>
                  <a:schemeClr val="tx1"/>
                </a:solidFill>
                <a:latin typeface="Times New Roman" panose="02020603050405020304" pitchFamily="18" charset="0"/>
                <a:ea typeface="ＭＳ Ｐゴシック" charset="0"/>
                <a:cs typeface="Times New Roman" panose="02020603050405020304" pitchFamily="18" charset="0"/>
              </a:rPr>
              <a:t>Good Solvent</a:t>
            </a:r>
          </a:p>
          <a:p>
            <a:r>
              <a:rPr lang="en-US">
                <a:solidFill>
                  <a:schemeClr val="tx1"/>
                </a:solidFill>
                <a:latin typeface="Times New Roman" panose="02020603050405020304" pitchFamily="18" charset="0"/>
                <a:ea typeface="ＭＳ Ｐゴシック" charset="0"/>
                <a:cs typeface="Times New Roman" panose="02020603050405020304" pitchFamily="18" charset="0"/>
              </a:rPr>
              <a:t>Expanded Coil</a:t>
            </a:r>
          </a:p>
          <a:p>
            <a:r>
              <a:rPr lang="en-US">
                <a:solidFill>
                  <a:schemeClr val="tx1"/>
                </a:solidFill>
                <a:latin typeface="Times New Roman" panose="02020603050405020304" pitchFamily="18" charset="0"/>
                <a:ea typeface="ＭＳ Ｐゴシック" charset="0"/>
                <a:cs typeface="Times New Roman" panose="02020603050405020304" pitchFamily="18" charset="0"/>
              </a:rPr>
              <a:t>(The Normal Condition in Solution)</a:t>
            </a:r>
          </a:p>
        </p:txBody>
      </p:sp>
      <p:pic>
        <p:nvPicPr>
          <p:cNvPr id="54375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5200" y="4876800"/>
            <a:ext cx="1435100" cy="54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4375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9200" y="5816600"/>
            <a:ext cx="939800" cy="49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4375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3613" y="5765800"/>
            <a:ext cx="1946275"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43753" name="Rectangle 8"/>
          <p:cNvSpPr>
            <a:spLocks/>
          </p:cNvSpPr>
          <p:nvPr/>
        </p:nvSpPr>
        <p:spPr bwMode="auto">
          <a:xfrm>
            <a:off x="2351381" y="236379"/>
            <a:ext cx="8521114"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3200" b="1" dirty="0">
                <a:solidFill>
                  <a:schemeClr val="tx1"/>
                </a:solidFill>
                <a:latin typeface="Times New Roman" panose="02020603050405020304" pitchFamily="18" charset="0"/>
                <a:ea typeface="ＭＳ Ｐゴシック" charset="0"/>
                <a:cs typeface="Times New Roman" panose="02020603050405020304" pitchFamily="18" charset="0"/>
              </a:rPr>
              <a:t>The Secondary Structure for Synthetic Polymers</a:t>
            </a:r>
          </a:p>
        </p:txBody>
      </p:sp>
      <p:sp>
        <p:nvSpPr>
          <p:cNvPr id="543754" name="Rectangle 9"/>
          <p:cNvSpPr>
            <a:spLocks/>
          </p:cNvSpPr>
          <p:nvPr/>
        </p:nvSpPr>
        <p:spPr bwMode="auto">
          <a:xfrm>
            <a:off x="2224088" y="7670800"/>
            <a:ext cx="83312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i="1">
                <a:solidFill>
                  <a:schemeClr val="tx1"/>
                </a:solidFill>
                <a:latin typeface="Times New Roman" panose="02020603050405020304" pitchFamily="18" charset="0"/>
                <a:ea typeface="ＭＳ Ｐゴシック" charset="0"/>
                <a:cs typeface="Times New Roman" panose="02020603050405020304" pitchFamily="18" charset="0"/>
              </a:rPr>
              <a:t>These are statistical features. That is, a single simulation of a SAW and a GC could look identical.</a:t>
            </a:r>
          </a:p>
        </p:txBody>
      </p:sp>
      <p:sp>
        <p:nvSpPr>
          <p:cNvPr id="2" name="Rectangle 4">
            <a:extLst>
              <a:ext uri="{FF2B5EF4-FFF2-40B4-BE49-F238E27FC236}">
                <a16:creationId xmlns:a16="http://schemas.microsoft.com/office/drawing/2014/main" id="{F43F5FC7-63EC-4C73-3375-5E8BEB0BB8D5}"/>
              </a:ext>
            </a:extLst>
          </p:cNvPr>
          <p:cNvSpPr>
            <a:spLocks/>
          </p:cNvSpPr>
          <p:nvPr/>
        </p:nvSpPr>
        <p:spPr bwMode="auto">
          <a:xfrm>
            <a:off x="6615113" y="2705100"/>
            <a:ext cx="5251450" cy="185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mj-lt"/>
                <a:ea typeface="ＭＳ Ｐゴシック" charset="0"/>
                <a:cs typeface="ＭＳ Ｐゴシック" charset="0"/>
              </a:rPr>
              <a:t>Gaussian Chain</a:t>
            </a:r>
          </a:p>
          <a:p>
            <a:r>
              <a:rPr lang="en-US" dirty="0">
                <a:solidFill>
                  <a:schemeClr val="tx1"/>
                </a:solidFill>
                <a:latin typeface="+mj-lt"/>
                <a:ea typeface="ＭＳ Ｐゴシック" charset="0"/>
                <a:cs typeface="ＭＳ Ｐゴシック" charset="0"/>
              </a:rPr>
              <a:t>Random Walk</a:t>
            </a:r>
          </a:p>
          <a:p>
            <a:r>
              <a:rPr lang="en-US" dirty="0">
                <a:solidFill>
                  <a:schemeClr val="tx1"/>
                </a:solidFill>
                <a:latin typeface="+mj-lt"/>
                <a:ea typeface="ＭＳ Ｐゴシック" charset="0"/>
                <a:cs typeface="ＭＳ Ｐゴシック" charset="0"/>
              </a:rPr>
              <a:t>Theta-Condition</a:t>
            </a:r>
          </a:p>
          <a:p>
            <a:r>
              <a:rPr lang="en-US" dirty="0">
                <a:solidFill>
                  <a:schemeClr val="tx1"/>
                </a:solidFill>
                <a:latin typeface="+mj-lt"/>
                <a:ea typeface="ＭＳ Ｐゴシック" charset="0"/>
                <a:cs typeface="ＭＳ Ｐゴシック" charset="0"/>
              </a:rPr>
              <a:t>Brownian Chain</a:t>
            </a:r>
          </a:p>
          <a:p>
            <a:r>
              <a:rPr lang="en-US" dirty="0">
                <a:solidFill>
                  <a:schemeClr val="tx1"/>
                </a:solidFill>
                <a:latin typeface="+mj-lt"/>
                <a:ea typeface="ＭＳ Ｐゴシック" charset="0"/>
                <a:cs typeface="ＭＳ Ｐゴシック" charset="0"/>
              </a:rPr>
              <a:t>(The Normal Condition in the Melt/Solid)</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A5515265-1A41-614A-802C-969E1C9460D8}" type="slidenum">
              <a:rPr lang="en-US"/>
              <a:pPr>
                <a:defRPr/>
              </a:pPr>
              <a:t>90</a:t>
            </a:fld>
            <a:endParaRPr lang="en-US"/>
          </a:p>
        </p:txBody>
      </p:sp>
      <p:pic>
        <p:nvPicPr>
          <p:cNvPr id="58573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6200" y="1905000"/>
            <a:ext cx="7772400" cy="593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0"/>
          </p:nvPr>
        </p:nvSpPr>
        <p:spPr/>
        <p:txBody>
          <a:bodyPr/>
          <a:lstStyle/>
          <a:p>
            <a:pPr>
              <a:defRPr/>
            </a:pPr>
            <a:fld id="{45F2CA72-54DB-CF45-9B43-268D6783E659}" type="slidenum">
              <a:rPr lang="en-US"/>
              <a:pPr>
                <a:defRPr/>
              </a:pPr>
              <a:t>91</a:t>
            </a:fld>
            <a:endParaRPr lang="en-US"/>
          </a:p>
        </p:txBody>
      </p:sp>
      <p:sp>
        <p:nvSpPr>
          <p:cNvPr id="589826" name="Rectangle 1"/>
          <p:cNvSpPr>
            <a:spLocks/>
          </p:cNvSpPr>
          <p:nvPr/>
        </p:nvSpPr>
        <p:spPr bwMode="auto">
          <a:xfrm>
            <a:off x="2841625" y="254000"/>
            <a:ext cx="7083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Static Light Scattering for Radius of Gyration</a:t>
            </a:r>
          </a:p>
        </p:txBody>
      </p:sp>
      <p:sp>
        <p:nvSpPr>
          <p:cNvPr id="589827" name="Rectangle 2"/>
          <p:cNvSpPr>
            <a:spLocks/>
          </p:cNvSpPr>
          <p:nvPr/>
        </p:nvSpPr>
        <p:spPr bwMode="auto">
          <a:xfrm>
            <a:off x="1735138" y="2209800"/>
            <a:ext cx="17526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Guinier</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s Law</a:t>
            </a:r>
            <a:endParaRPr lang="en-US">
              <a:solidFill>
                <a:schemeClr val="tx1"/>
              </a:solidFill>
              <a:cs typeface="Gill Sans" charset="0"/>
            </a:endParaRPr>
          </a:p>
        </p:txBody>
      </p:sp>
      <p:pic>
        <p:nvPicPr>
          <p:cNvPr id="58982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800" y="3225800"/>
            <a:ext cx="3340100" cy="245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89829" name="Rectangle 4"/>
          <p:cNvSpPr>
            <a:spLocks/>
          </p:cNvSpPr>
          <p:nvPr/>
        </p:nvSpPr>
        <p:spPr bwMode="auto">
          <a:xfrm>
            <a:off x="850900" y="9029700"/>
            <a:ext cx="3775075" cy="33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600">
                <a:solidFill>
                  <a:schemeClr val="tx1"/>
                </a:solidFill>
                <a:ea typeface="ＭＳ Ｐゴシック" charset="0"/>
                <a:cs typeface="ＭＳ Ｐゴシック" charset="0"/>
              </a:rPr>
              <a:t>Beaucage G </a:t>
            </a:r>
            <a:r>
              <a:rPr lang="en-US" sz="1600" i="1">
                <a:solidFill>
                  <a:schemeClr val="tx1"/>
                </a:solidFill>
                <a:ea typeface="ＭＳ Ｐゴシック" charset="0"/>
                <a:cs typeface="ＭＳ Ｐゴシック" charset="0"/>
              </a:rPr>
              <a:t>J. Appl. Cryst.</a:t>
            </a:r>
            <a:r>
              <a:rPr lang="en-US" sz="1600">
                <a:solidFill>
                  <a:schemeClr val="tx1"/>
                </a:solidFill>
                <a:ea typeface="ＭＳ Ｐゴシック" charset="0"/>
                <a:cs typeface="ＭＳ Ｐゴシック" charset="0"/>
              </a:rPr>
              <a:t> </a:t>
            </a:r>
            <a:r>
              <a:rPr lang="en-US" sz="1600" b="1">
                <a:solidFill>
                  <a:schemeClr val="tx1"/>
                </a:solidFill>
                <a:ea typeface="ＭＳ Ｐゴシック" charset="0"/>
                <a:cs typeface="ＭＳ Ｐゴシック" charset="0"/>
              </a:rPr>
              <a:t>28</a:t>
            </a:r>
            <a:r>
              <a:rPr lang="en-US" sz="1600">
                <a:solidFill>
                  <a:schemeClr val="tx1"/>
                </a:solidFill>
                <a:ea typeface="ＭＳ Ｐゴシック" charset="0"/>
                <a:cs typeface="ＭＳ Ｐゴシック" charset="0"/>
              </a:rPr>
              <a:t> 717-728 (1995). </a:t>
            </a:r>
          </a:p>
        </p:txBody>
      </p:sp>
      <p:pic>
        <p:nvPicPr>
          <p:cNvPr id="58983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247900"/>
            <a:ext cx="3319463" cy="19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8983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635500"/>
            <a:ext cx="3822700" cy="104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89832" name="Rectangle 7"/>
          <p:cNvSpPr>
            <a:spLocks/>
          </p:cNvSpPr>
          <p:nvPr/>
        </p:nvSpPr>
        <p:spPr bwMode="auto">
          <a:xfrm>
            <a:off x="10480675" y="4457700"/>
            <a:ext cx="17113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Lead Term is </a:t>
            </a:r>
          </a:p>
        </p:txBody>
      </p:sp>
      <p:pic>
        <p:nvPicPr>
          <p:cNvPr id="589833"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36200" y="5562600"/>
            <a:ext cx="2492375"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89834"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77500" y="4965700"/>
            <a:ext cx="1689100" cy="50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89835"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1300" y="6867525"/>
            <a:ext cx="2286000" cy="71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89836" name="Rectangle 11"/>
          <p:cNvSpPr>
            <a:spLocks/>
          </p:cNvSpPr>
          <p:nvPr/>
        </p:nvSpPr>
        <p:spPr bwMode="auto">
          <a:xfrm>
            <a:off x="8420100" y="8064500"/>
            <a:ext cx="32924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A particle with no surface</a:t>
            </a:r>
          </a:p>
        </p:txBody>
      </p:sp>
      <p:pic>
        <p:nvPicPr>
          <p:cNvPr id="589837"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4950" y="7793038"/>
            <a:ext cx="5854700"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89838" name="Rectangle 13"/>
          <p:cNvSpPr>
            <a:spLocks/>
          </p:cNvSpPr>
          <p:nvPr/>
        </p:nvSpPr>
        <p:spPr bwMode="auto">
          <a:xfrm>
            <a:off x="360363" y="800100"/>
            <a:ext cx="122745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Consider binary interference at a distance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r</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 for a particle with arbitrary orientation</a:t>
            </a:r>
          </a:p>
          <a:p>
            <a:r>
              <a:rPr lang="en-US">
                <a:solidFill>
                  <a:schemeClr val="tx1"/>
                </a:solidFill>
                <a:cs typeface="Gill Sans" charset="0"/>
              </a:rPr>
              <a:t>Rotate and translate a particle so that two points separated by r lie in the particle for all rotations</a:t>
            </a:r>
          </a:p>
          <a:p>
            <a:r>
              <a:rPr lang="en-US">
                <a:solidFill>
                  <a:schemeClr val="tx1"/>
                </a:solidFill>
                <a:cs typeface="Gill Sans" charset="0"/>
              </a:rPr>
              <a:t>and average the structures at these different orientations</a:t>
            </a:r>
          </a:p>
        </p:txBody>
      </p:sp>
      <p:sp>
        <p:nvSpPr>
          <p:cNvPr id="589839" name="Rectangle 14"/>
          <p:cNvSpPr>
            <a:spLocks/>
          </p:cNvSpPr>
          <p:nvPr/>
        </p:nvSpPr>
        <p:spPr bwMode="auto">
          <a:xfrm>
            <a:off x="9629775" y="2209800"/>
            <a:ext cx="3006725"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Binary Autocorrelation</a:t>
            </a:r>
          </a:p>
          <a:p>
            <a:r>
              <a:rPr lang="en-US">
                <a:solidFill>
                  <a:schemeClr val="tx1"/>
                </a:solidFill>
                <a:ea typeface="ＭＳ Ｐゴシック" charset="0"/>
                <a:cs typeface="ＭＳ Ｐゴシック" charset="0"/>
              </a:rPr>
              <a:t>Function</a:t>
            </a:r>
          </a:p>
        </p:txBody>
      </p:sp>
      <p:sp>
        <p:nvSpPr>
          <p:cNvPr id="589840" name="Rectangle 15"/>
          <p:cNvSpPr>
            <a:spLocks/>
          </p:cNvSpPr>
          <p:nvPr/>
        </p:nvSpPr>
        <p:spPr bwMode="auto">
          <a:xfrm>
            <a:off x="4364038" y="5829300"/>
            <a:ext cx="58674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Scattered Intensity is the Fourier Transform of</a:t>
            </a:r>
          </a:p>
          <a:p>
            <a:r>
              <a:rPr lang="en-US">
                <a:solidFill>
                  <a:schemeClr val="tx1"/>
                </a:solidFill>
                <a:ea typeface="ＭＳ Ｐゴシック" charset="0"/>
                <a:cs typeface="ＭＳ Ｐゴシック" charset="0"/>
              </a:rPr>
              <a:t>The Binary Autocorrelation Function</a:t>
            </a:r>
          </a:p>
        </p:txBody>
      </p:sp>
      <p:pic>
        <p:nvPicPr>
          <p:cNvPr id="589841"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38700" y="6870700"/>
            <a:ext cx="2146300" cy="687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686279904"/>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297EAD37-977A-3D42-80C9-DBCAC85EBBFC}" type="slidenum">
              <a:rPr lang="en-US"/>
              <a:pPr>
                <a:defRPr/>
              </a:pPr>
              <a:t>92</a:t>
            </a:fld>
            <a:endParaRPr lang="en-US"/>
          </a:p>
        </p:txBody>
      </p:sp>
      <p:pic>
        <p:nvPicPr>
          <p:cNvPr id="58675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1300" y="1905000"/>
            <a:ext cx="7442200" cy="593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E1848D6D-3C41-1B44-99E2-C5BDBC29957F}" type="slidenum">
              <a:rPr lang="en-US"/>
              <a:pPr>
                <a:defRPr/>
              </a:pPr>
              <a:t>93</a:t>
            </a:fld>
            <a:endParaRPr lang="en-US"/>
          </a:p>
        </p:txBody>
      </p:sp>
      <p:pic>
        <p:nvPicPr>
          <p:cNvPr id="58777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400" y="1955800"/>
            <a:ext cx="8369300" cy="584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411A8D9F-8F0F-C64B-B355-24C800167891}" type="slidenum">
              <a:rPr lang="en-US"/>
              <a:pPr>
                <a:defRPr/>
              </a:pPr>
              <a:t>94</a:t>
            </a:fld>
            <a:endParaRPr lang="en-US"/>
          </a:p>
        </p:txBody>
      </p:sp>
      <p:pic>
        <p:nvPicPr>
          <p:cNvPr id="58880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8000" y="990600"/>
            <a:ext cx="9525000" cy="704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322AA69-E0BF-0947-B874-701B50C15AF0}" type="slidenum">
              <a:rPr lang="en-US" smtClean="0"/>
              <a:pPr>
                <a:defRPr/>
              </a:pPr>
              <a:t>95</a:t>
            </a:fld>
            <a:endParaRPr lang="en-US"/>
          </a:p>
        </p:txBody>
      </p:sp>
      <p:pic>
        <p:nvPicPr>
          <p:cNvPr id="59085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3600" y="947738"/>
            <a:ext cx="11215688" cy="781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0851" name="TextBox 1"/>
          <p:cNvSpPr txBox="1">
            <a:spLocks noChangeArrowheads="1"/>
          </p:cNvSpPr>
          <p:nvPr/>
        </p:nvSpPr>
        <p:spPr bwMode="auto">
          <a:xfrm>
            <a:off x="2387600" y="304800"/>
            <a:ext cx="84740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dirty="0"/>
              <a:t>Debye Scattering Function for Gaussian Polymer Coil</a:t>
            </a:r>
          </a:p>
        </p:txBody>
      </p:sp>
      <p:sp>
        <p:nvSpPr>
          <p:cNvPr id="5" name="Rectangle 4"/>
          <p:cNvSpPr/>
          <p:nvPr/>
        </p:nvSpPr>
        <p:spPr bwMode="auto">
          <a:xfrm>
            <a:off x="711200" y="2895600"/>
            <a:ext cx="3810000" cy="9906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graphicFrame>
        <p:nvGraphicFramePr>
          <p:cNvPr id="590853" name="Object 6"/>
          <p:cNvGraphicFramePr>
            <a:graphicFrameLocks noChangeAspect="1"/>
          </p:cNvGraphicFramePr>
          <p:nvPr/>
        </p:nvGraphicFramePr>
        <p:xfrm>
          <a:off x="1092200" y="2895600"/>
          <a:ext cx="3048000" cy="982663"/>
        </p:xfrm>
        <a:graphic>
          <a:graphicData uri="http://schemas.openxmlformats.org/presentationml/2006/ole">
            <mc:AlternateContent xmlns:mc="http://schemas.openxmlformats.org/markup-compatibility/2006">
              <mc:Choice xmlns:v="urn:schemas-microsoft-com:vml" Requires="v">
                <p:oleObj name="Equation" r:id="rId4" imgW="1892300" imgH="609600" progId="Equation.3">
                  <p:embed/>
                </p:oleObj>
              </mc:Choice>
              <mc:Fallback>
                <p:oleObj name="Equation" r:id="rId4" imgW="1892300" imgH="60960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2200" y="2895600"/>
                        <a:ext cx="3048000" cy="982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9" name="Rectangle 8"/>
          <p:cNvSpPr/>
          <p:nvPr/>
        </p:nvSpPr>
        <p:spPr bwMode="auto">
          <a:xfrm>
            <a:off x="787400" y="5943600"/>
            <a:ext cx="5791200" cy="9906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graphicFrame>
        <p:nvGraphicFramePr>
          <p:cNvPr id="590855" name="Object 9"/>
          <p:cNvGraphicFramePr>
            <a:graphicFrameLocks noChangeAspect="1"/>
          </p:cNvGraphicFramePr>
          <p:nvPr/>
        </p:nvGraphicFramePr>
        <p:xfrm>
          <a:off x="863600" y="6019800"/>
          <a:ext cx="5692775" cy="762000"/>
        </p:xfrm>
        <a:graphic>
          <a:graphicData uri="http://schemas.openxmlformats.org/presentationml/2006/ole">
            <mc:AlternateContent xmlns:mc="http://schemas.openxmlformats.org/markup-compatibility/2006">
              <mc:Choice xmlns:v="urn:schemas-microsoft-com:vml" Requires="v">
                <p:oleObj name="Equation" r:id="rId6" imgW="3225800" imgH="431800" progId="Equation.3">
                  <p:embed/>
                </p:oleObj>
              </mc:Choice>
              <mc:Fallback>
                <p:oleObj name="Equation" r:id="rId6" imgW="3225800" imgH="431800" progId="Equation.3">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3600" y="6019800"/>
                        <a:ext cx="5692775"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04FF4D8B-465C-2142-A486-F987941A7ECB}" type="slidenum">
              <a:rPr lang="en-US"/>
              <a:pPr>
                <a:defRPr/>
              </a:pPr>
              <a:t>96</a:t>
            </a:fld>
            <a:endParaRPr lang="en-US"/>
          </a:p>
        </p:txBody>
      </p:sp>
      <p:sp>
        <p:nvSpPr>
          <p:cNvPr id="569346" name="TextBox 8"/>
          <p:cNvSpPr txBox="1">
            <a:spLocks noChangeArrowheads="1"/>
          </p:cNvSpPr>
          <p:nvPr/>
        </p:nvSpPr>
        <p:spPr bwMode="auto">
          <a:xfrm>
            <a:off x="1320800" y="228600"/>
            <a:ext cx="1051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What are the measures of Size, “R”,  for a polymer coil?</a:t>
            </a:r>
          </a:p>
        </p:txBody>
      </p:sp>
      <p:sp>
        <p:nvSpPr>
          <p:cNvPr id="569347" name="TextBox 9"/>
          <p:cNvSpPr txBox="1">
            <a:spLocks noChangeArrowheads="1"/>
          </p:cNvSpPr>
          <p:nvPr/>
        </p:nvSpPr>
        <p:spPr bwMode="auto">
          <a:xfrm>
            <a:off x="2311400" y="1447800"/>
            <a:ext cx="8610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Radius of Gyration, R</a:t>
            </a:r>
            <a:r>
              <a:rPr lang="en-US" baseline="-25000"/>
              <a:t>g</a:t>
            </a:r>
          </a:p>
        </p:txBody>
      </p:sp>
      <p:pic>
        <p:nvPicPr>
          <p:cNvPr id="569348"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2400" y="2438400"/>
            <a:ext cx="2514600"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9349"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0400" y="2514600"/>
            <a:ext cx="15367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9350"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95500" y="3797300"/>
            <a:ext cx="8813800"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9351"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7813" y="4953000"/>
            <a:ext cx="1272698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9352"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550400" y="6172200"/>
            <a:ext cx="10287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9353" name="Picture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44600" y="6781800"/>
            <a:ext cx="87455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9354"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78000" y="7848600"/>
            <a:ext cx="8382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9355" name="Rectangle 17"/>
          <p:cNvSpPr>
            <a:spLocks noChangeArrowheads="1"/>
          </p:cNvSpPr>
          <p:nvPr/>
        </p:nvSpPr>
        <p:spPr bwMode="auto">
          <a:xfrm>
            <a:off x="2997200" y="8991600"/>
            <a:ext cx="6502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dirty="0"/>
              <a:t>http://</a:t>
            </a:r>
            <a:r>
              <a:rPr lang="en-US" sz="1600" dirty="0" err="1"/>
              <a:t>www.eng.uc.edu</a:t>
            </a:r>
            <a:r>
              <a:rPr lang="en-US" sz="1600" dirty="0"/>
              <a:t>/~</a:t>
            </a:r>
            <a:r>
              <a:rPr lang="en-US" sz="1600" dirty="0" err="1"/>
              <a:t>gbeaucag</a:t>
            </a:r>
            <a:r>
              <a:rPr lang="en-US" sz="1600" dirty="0"/>
              <a:t>/Classes/Physics/Chapter1.pdf</a:t>
            </a:r>
          </a:p>
        </p:txBody>
      </p:sp>
    </p:spTree>
    <p:extLst>
      <p:ext uri="{BB962C8B-B14F-4D97-AF65-F5344CB8AC3E}">
        <p14:creationId xmlns:p14="http://schemas.microsoft.com/office/powerpoint/2010/main" val="3611390773"/>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04CB8D87-23E5-2949-BF8C-19873A4A8683}" type="slidenum">
              <a:rPr lang="en-US" smtClean="0"/>
              <a:pPr>
                <a:defRPr/>
              </a:pPr>
              <a:t>97</a:t>
            </a:fld>
            <a:endParaRPr lang="en-US"/>
          </a:p>
        </p:txBody>
      </p:sp>
      <p:pic>
        <p:nvPicPr>
          <p:cNvPr id="59187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752600"/>
            <a:ext cx="12479338"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bwMode="auto">
          <a:xfrm>
            <a:off x="330200" y="2743200"/>
            <a:ext cx="8305800" cy="9906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graphicFrame>
        <p:nvGraphicFramePr>
          <p:cNvPr id="591876" name="Object 5"/>
          <p:cNvGraphicFramePr>
            <a:graphicFrameLocks noChangeAspect="1"/>
          </p:cNvGraphicFramePr>
          <p:nvPr/>
        </p:nvGraphicFramePr>
        <p:xfrm>
          <a:off x="330200" y="2743200"/>
          <a:ext cx="8186738" cy="990600"/>
        </p:xfrm>
        <a:graphic>
          <a:graphicData uri="http://schemas.openxmlformats.org/presentationml/2006/ole">
            <mc:AlternateContent xmlns:mc="http://schemas.openxmlformats.org/markup-compatibility/2006">
              <mc:Choice xmlns:v="urn:schemas-microsoft-com:vml" Requires="v">
                <p:oleObj name="Equation" r:id="rId4" imgW="3568700" imgH="431800" progId="Equation.3">
                  <p:embed/>
                </p:oleObj>
              </mc:Choice>
              <mc:Fallback>
                <p:oleObj name="Equation" r:id="rId4" imgW="3568700" imgH="4318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200" y="2743200"/>
                        <a:ext cx="818673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TextBox 1"/>
          <p:cNvSpPr txBox="1"/>
          <p:nvPr/>
        </p:nvSpPr>
        <p:spPr>
          <a:xfrm>
            <a:off x="4064000" y="8229600"/>
            <a:ext cx="4624433" cy="461665"/>
          </a:xfrm>
          <a:prstGeom prst="rect">
            <a:avLst/>
          </a:prstGeom>
          <a:noFill/>
        </p:spPr>
        <p:txBody>
          <a:bodyPr wrap="none" rtlCol="0">
            <a:spAutoFit/>
          </a:bodyPr>
          <a:lstStyle/>
          <a:p>
            <a:r>
              <a:rPr lang="en-US" dirty="0">
                <a:hlinkClick r:id="rId6"/>
              </a:rPr>
              <a:t>Debye Paper Deriving this Equation </a:t>
            </a:r>
            <a:endParaRPr lang="en-US" dirty="0"/>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FA68357-BE63-334F-94E5-09D7F243BE78}" type="slidenum">
              <a:rPr lang="en-US" smtClean="0"/>
              <a:pPr>
                <a:defRPr/>
              </a:pPr>
              <a:t>98</a:t>
            </a:fld>
            <a:endParaRPr lang="en-US"/>
          </a:p>
        </p:txBody>
      </p:sp>
      <p:sp>
        <p:nvSpPr>
          <p:cNvPr id="592898" name="TextBox 2"/>
          <p:cNvSpPr txBox="1">
            <a:spLocks noChangeArrowheads="1"/>
          </p:cNvSpPr>
          <p:nvPr/>
        </p:nvSpPr>
        <p:spPr bwMode="auto">
          <a:xfrm>
            <a:off x="3073400" y="533400"/>
            <a:ext cx="704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Low-q and High-q Limits of Debye Function</a:t>
            </a:r>
          </a:p>
        </p:txBody>
      </p:sp>
      <p:pic>
        <p:nvPicPr>
          <p:cNvPr id="592899" name="Picture 1"/>
          <p:cNvPicPr>
            <a:picLocks noChangeAspect="1"/>
          </p:cNvPicPr>
          <p:nvPr/>
        </p:nvPicPr>
        <p:blipFill>
          <a:blip r:embed="rId2">
            <a:extLst>
              <a:ext uri="{28A0092B-C50C-407E-A947-70E740481C1C}">
                <a14:useLocalDpi xmlns:a14="http://schemas.microsoft.com/office/drawing/2010/main" val="0"/>
              </a:ext>
            </a:extLst>
          </a:blip>
          <a:srcRect l="-359" t="54247" r="63004" b="17664"/>
          <a:stretch>
            <a:fillRect/>
          </a:stretch>
        </p:blipFill>
        <p:spPr bwMode="auto">
          <a:xfrm>
            <a:off x="4216400" y="1295400"/>
            <a:ext cx="4662488" cy="158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2900" name="TextBox 1"/>
          <p:cNvSpPr txBox="1">
            <a:spLocks noChangeArrowheads="1"/>
          </p:cNvSpPr>
          <p:nvPr/>
        </p:nvSpPr>
        <p:spPr bwMode="auto">
          <a:xfrm>
            <a:off x="3114675" y="3657600"/>
            <a:ext cx="5900738"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At high q the last term =&gt; 0</a:t>
            </a:r>
          </a:p>
          <a:p>
            <a:pPr eaLnBrk="1" hangingPunct="1"/>
            <a:r>
              <a:rPr lang="en-US"/>
              <a:t>Q-1 =&gt; Q</a:t>
            </a:r>
          </a:p>
          <a:p>
            <a:pPr eaLnBrk="1" hangingPunct="1"/>
            <a:r>
              <a:rPr lang="en-US"/>
              <a:t>g(q) =&gt; 2/Q ~ q</a:t>
            </a:r>
            <a:r>
              <a:rPr lang="en-US" baseline="30000"/>
              <a:t>-2</a:t>
            </a:r>
          </a:p>
          <a:p>
            <a:pPr eaLnBrk="1" hangingPunct="1"/>
            <a:r>
              <a:rPr lang="en-US"/>
              <a:t>Which is a mass-fractal scaling law with d</a:t>
            </a:r>
            <a:r>
              <a:rPr lang="en-US" baseline="-25000"/>
              <a:t>f</a:t>
            </a:r>
            <a:r>
              <a:rPr lang="en-US"/>
              <a:t> = 2</a:t>
            </a:r>
          </a:p>
        </p:txBody>
      </p:sp>
      <p:sp>
        <p:nvSpPr>
          <p:cNvPr id="592901" name="TextBox 5"/>
          <p:cNvSpPr txBox="1">
            <a:spLocks noChangeArrowheads="1"/>
          </p:cNvSpPr>
          <p:nvPr/>
        </p:nvSpPr>
        <p:spPr bwMode="auto">
          <a:xfrm>
            <a:off x="3149600" y="6172200"/>
            <a:ext cx="6008688" cy="243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t>At low q,  </a:t>
            </a:r>
            <a:r>
              <a:rPr lang="en-US" dirty="0" err="1"/>
              <a:t>exp</a:t>
            </a:r>
            <a:r>
              <a:rPr lang="en-US" dirty="0"/>
              <a:t>(-Q) =&gt; 1-Q+Q</a:t>
            </a:r>
            <a:r>
              <a:rPr lang="en-US" baseline="30000" dirty="0"/>
              <a:t>2</a:t>
            </a:r>
            <a:r>
              <a:rPr lang="en-US" dirty="0"/>
              <a:t>/2-Q</a:t>
            </a:r>
            <a:r>
              <a:rPr lang="en-US" baseline="30000" dirty="0"/>
              <a:t>3</a:t>
            </a:r>
            <a:r>
              <a:rPr lang="en-US" dirty="0"/>
              <a:t>/6+…</a:t>
            </a:r>
          </a:p>
          <a:p>
            <a:pPr eaLnBrk="1" hangingPunct="1"/>
            <a:r>
              <a:rPr lang="en-US" dirty="0"/>
              <a:t>Bracketed term =&gt; Q</a:t>
            </a:r>
            <a:r>
              <a:rPr lang="en-US" baseline="30000" dirty="0"/>
              <a:t>2</a:t>
            </a:r>
            <a:r>
              <a:rPr lang="en-US" dirty="0"/>
              <a:t>/2-Q</a:t>
            </a:r>
            <a:r>
              <a:rPr lang="en-US" baseline="30000" dirty="0"/>
              <a:t>3</a:t>
            </a:r>
            <a:r>
              <a:rPr lang="en-US" dirty="0"/>
              <a:t>/6+…</a:t>
            </a:r>
          </a:p>
          <a:p>
            <a:pPr eaLnBrk="1" hangingPunct="1"/>
            <a:endParaRPr lang="en-US" dirty="0"/>
          </a:p>
          <a:p>
            <a:pPr eaLnBrk="1" hangingPunct="1"/>
            <a:r>
              <a:rPr lang="en-US" dirty="0"/>
              <a:t>g(q) =&gt; 1-Q/3+… ~ </a:t>
            </a:r>
            <a:r>
              <a:rPr lang="en-US" dirty="0" err="1"/>
              <a:t>exp</a:t>
            </a:r>
            <a:r>
              <a:rPr lang="en-US" dirty="0"/>
              <a:t>(-Q/3) = </a:t>
            </a:r>
            <a:r>
              <a:rPr lang="en-US" dirty="0" err="1"/>
              <a:t>exp</a:t>
            </a:r>
            <a:r>
              <a:rPr lang="en-US" dirty="0"/>
              <a:t>(-q</a:t>
            </a:r>
            <a:r>
              <a:rPr lang="en-US" baseline="30000" dirty="0"/>
              <a:t>2</a:t>
            </a:r>
            <a:r>
              <a:rPr lang="en-US" dirty="0"/>
              <a:t>R</a:t>
            </a:r>
            <a:r>
              <a:rPr lang="en-US" baseline="-25000" dirty="0"/>
              <a:t>g</a:t>
            </a:r>
            <a:r>
              <a:rPr lang="en-US" baseline="30000" dirty="0"/>
              <a:t>2</a:t>
            </a:r>
            <a:r>
              <a:rPr lang="en-US" dirty="0"/>
              <a:t>/3)</a:t>
            </a:r>
            <a:endParaRPr lang="en-US" baseline="30000" dirty="0"/>
          </a:p>
          <a:p>
            <a:pPr eaLnBrk="1" hangingPunct="1"/>
            <a:endParaRPr lang="en-US" baseline="30000" dirty="0"/>
          </a:p>
          <a:p>
            <a:pPr eaLnBrk="1" hangingPunct="1"/>
            <a:r>
              <a:rPr lang="en-US" dirty="0"/>
              <a:t>Which is </a:t>
            </a:r>
            <a:r>
              <a:rPr lang="en-US" dirty="0" err="1"/>
              <a:t>Guinier’s</a:t>
            </a:r>
            <a:r>
              <a:rPr lang="en-US" dirty="0"/>
              <a:t> Law</a:t>
            </a:r>
          </a:p>
          <a:p>
            <a:pPr eaLnBrk="1" hangingPunct="1"/>
            <a:endParaRPr lang="en-US" baseline="30000" dirty="0"/>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0F72E5BC-7DD9-F54D-9B14-D104496D2B16}" type="slidenum">
              <a:rPr lang="en-US" smtClean="0"/>
              <a:pPr>
                <a:defRPr/>
              </a:pPr>
              <a:t>99</a:t>
            </a:fld>
            <a:endParaRPr lang="en-US"/>
          </a:p>
        </p:txBody>
      </p:sp>
      <p:sp>
        <p:nvSpPr>
          <p:cNvPr id="593922" name="TextBox 1"/>
          <p:cNvSpPr txBox="1">
            <a:spLocks noChangeArrowheads="1"/>
          </p:cNvSpPr>
          <p:nvPr/>
        </p:nvSpPr>
        <p:spPr bwMode="auto">
          <a:xfrm>
            <a:off x="2063750" y="304800"/>
            <a:ext cx="91297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Ornstein-Zernike Function, Limits and Related Functions</a:t>
            </a:r>
          </a:p>
        </p:txBody>
      </p:sp>
      <p:sp>
        <p:nvSpPr>
          <p:cNvPr id="593923" name="TextBox 1"/>
          <p:cNvSpPr txBox="1">
            <a:spLocks noChangeArrowheads="1"/>
          </p:cNvSpPr>
          <p:nvPr/>
        </p:nvSpPr>
        <p:spPr bwMode="auto">
          <a:xfrm>
            <a:off x="1168400" y="1020763"/>
            <a:ext cx="10379075"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The Zimm equation involves a truncated form of the Guinier Expression intended </a:t>
            </a:r>
          </a:p>
          <a:p>
            <a:pPr algn="l" eaLnBrk="1" hangingPunct="1"/>
            <a:r>
              <a:rPr lang="en-US"/>
              <a:t>For use at extremely low-qR</a:t>
            </a:r>
            <a:r>
              <a:rPr lang="en-US" baseline="-25000"/>
              <a:t>g</a:t>
            </a:r>
            <a:r>
              <a:rPr lang="en-US"/>
              <a:t>: </a:t>
            </a:r>
          </a:p>
        </p:txBody>
      </p:sp>
      <p:pic>
        <p:nvPicPr>
          <p:cNvPr id="59392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83000" y="1858963"/>
            <a:ext cx="4622800"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25" name="TextBox 5"/>
          <p:cNvSpPr txBox="1">
            <a:spLocks noChangeArrowheads="1"/>
          </p:cNvSpPr>
          <p:nvPr/>
        </p:nvSpPr>
        <p:spPr bwMode="auto">
          <a:xfrm>
            <a:off x="1244600" y="2773363"/>
            <a:ext cx="10783888"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t>If this expression is generalized for a fixed composition and all q, </a:t>
            </a:r>
            <a:r>
              <a:rPr lang="en-US" dirty="0" err="1"/>
              <a:t>R</a:t>
            </a:r>
            <a:r>
              <a:rPr lang="en-US" baseline="-25000" dirty="0" err="1"/>
              <a:t>g</a:t>
            </a:r>
            <a:r>
              <a:rPr lang="en-US" dirty="0"/>
              <a:t> is no longer</a:t>
            </a:r>
          </a:p>
          <a:p>
            <a:pPr algn="l" eaLnBrk="1" hangingPunct="1"/>
            <a:r>
              <a:rPr lang="en-US" dirty="0"/>
              <a:t>the size parameter and the equation is empirical (no theoretical basis) but has a form</a:t>
            </a:r>
          </a:p>
          <a:p>
            <a:pPr algn="l" eaLnBrk="1" hangingPunct="1"/>
            <a:r>
              <a:rPr lang="en-US" dirty="0"/>
              <a:t>similar to the Debye Function for polymer coils:</a:t>
            </a:r>
          </a:p>
        </p:txBody>
      </p:sp>
      <p:graphicFrame>
        <p:nvGraphicFramePr>
          <p:cNvPr id="593926" name="Object 2"/>
          <p:cNvGraphicFramePr>
            <a:graphicFrameLocks noChangeAspect="1"/>
          </p:cNvGraphicFramePr>
          <p:nvPr/>
        </p:nvGraphicFramePr>
        <p:xfrm>
          <a:off x="4521200" y="3992563"/>
          <a:ext cx="1885950" cy="819150"/>
        </p:xfrm>
        <a:graphic>
          <a:graphicData uri="http://schemas.openxmlformats.org/presentationml/2006/ole">
            <mc:AlternateContent xmlns:mc="http://schemas.openxmlformats.org/markup-compatibility/2006">
              <mc:Choice xmlns:v="urn:schemas-microsoft-com:vml" Requires="v">
                <p:oleObj name="Equation" r:id="rId3" imgW="965200" imgH="419100" progId="Equation.3">
                  <p:embed/>
                </p:oleObj>
              </mc:Choice>
              <mc:Fallback>
                <p:oleObj name="Equation" r:id="rId3" imgW="965200" imgH="4191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200" y="3992563"/>
                        <a:ext cx="1885950" cy="81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93927" name="TextBox 7"/>
          <p:cNvSpPr txBox="1">
            <a:spLocks noChangeArrowheads="1"/>
          </p:cNvSpPr>
          <p:nvPr/>
        </p:nvSpPr>
        <p:spPr bwMode="auto">
          <a:xfrm>
            <a:off x="1320800" y="4830763"/>
            <a:ext cx="11063288"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t>This function is called the Ornstein-Zernike function and </a:t>
            </a:r>
            <a:r>
              <a:rPr lang="el-GR" i="1" dirty="0"/>
              <a:t>ξ</a:t>
            </a:r>
            <a:r>
              <a:rPr lang="el-GR" dirty="0"/>
              <a:t> </a:t>
            </a:r>
            <a:r>
              <a:rPr lang="en-US" dirty="0"/>
              <a:t>is called a correlation length.</a:t>
            </a:r>
          </a:p>
          <a:p>
            <a:pPr algn="l" eaLnBrk="1" hangingPunct="1"/>
            <a:endParaRPr lang="en-US" dirty="0"/>
          </a:p>
          <a:p>
            <a:pPr algn="l" eaLnBrk="1" hangingPunct="1"/>
            <a:r>
              <a:rPr lang="en-US" dirty="0"/>
              <a:t>The inverse Fourier transform of this function can be solved and is given by</a:t>
            </a:r>
          </a:p>
          <a:p>
            <a:pPr algn="l" eaLnBrk="1" hangingPunct="1"/>
            <a:r>
              <a:rPr lang="en-US" dirty="0"/>
              <a:t>(Benoit-Higgins </a:t>
            </a:r>
            <a:r>
              <a:rPr lang="en-US" i="1" dirty="0"/>
              <a:t>Polymers and Neutron Scattering </a:t>
            </a:r>
            <a:r>
              <a:rPr lang="en-US" dirty="0"/>
              <a:t>p. 233 1994):</a:t>
            </a:r>
          </a:p>
        </p:txBody>
      </p:sp>
      <p:graphicFrame>
        <p:nvGraphicFramePr>
          <p:cNvPr id="593928" name="Object 8"/>
          <p:cNvGraphicFramePr>
            <a:graphicFrameLocks noChangeAspect="1"/>
          </p:cNvGraphicFramePr>
          <p:nvPr/>
        </p:nvGraphicFramePr>
        <p:xfrm>
          <a:off x="4673600" y="6430963"/>
          <a:ext cx="2371725" cy="914400"/>
        </p:xfrm>
        <a:graphic>
          <a:graphicData uri="http://schemas.openxmlformats.org/presentationml/2006/ole">
            <mc:AlternateContent xmlns:mc="http://schemas.openxmlformats.org/markup-compatibility/2006">
              <mc:Choice xmlns:v="urn:schemas-microsoft-com:vml" Requires="v">
                <p:oleObj name="Equation" r:id="rId5" imgW="1219200" imgH="469900" progId="Equation.3">
                  <p:embed/>
                </p:oleObj>
              </mc:Choice>
              <mc:Fallback>
                <p:oleObj name="Equation" r:id="rId5" imgW="1219200" imgH="46990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3600" y="6430963"/>
                        <a:ext cx="23717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93929" name="TextBox 11"/>
          <p:cNvSpPr txBox="1">
            <a:spLocks noChangeArrowheads="1"/>
          </p:cNvSpPr>
          <p:nvPr/>
        </p:nvSpPr>
        <p:spPr bwMode="auto">
          <a:xfrm>
            <a:off x="1384300" y="7497763"/>
            <a:ext cx="10972800"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t>This function is empirical and displays the odd (impossible) feature that the correlation</a:t>
            </a:r>
          </a:p>
          <a:p>
            <a:pPr algn="l" eaLnBrk="1" hangingPunct="1"/>
            <a:r>
              <a:rPr lang="en-US" dirty="0"/>
              <a:t>function for a “random” system is not symmetric about 0, that is + and – values for r</a:t>
            </a:r>
          </a:p>
          <a:p>
            <a:pPr algn="l" eaLnBrk="1" hangingPunct="1"/>
            <a:r>
              <a:rPr lang="en-US" dirty="0"/>
              <a:t>are not equivalent even though the system is random.  (Compare with the normal </a:t>
            </a:r>
          </a:p>
          <a:p>
            <a:pPr algn="l" eaLnBrk="1" hangingPunct="1"/>
            <a:r>
              <a:rPr lang="en-US" dirty="0"/>
              <a:t>behavior of the Guinier correlation function.)</a:t>
            </a:r>
          </a:p>
        </p:txBody>
      </p:sp>
      <p:graphicFrame>
        <p:nvGraphicFramePr>
          <p:cNvPr id="593930" name="Object 9"/>
          <p:cNvGraphicFramePr>
            <a:graphicFrameLocks noChangeAspect="1"/>
          </p:cNvGraphicFramePr>
          <p:nvPr>
            <p:extLst>
              <p:ext uri="{D42A27DB-BD31-4B8C-83A1-F6EECF244321}">
                <p14:modId xmlns:p14="http://schemas.microsoft.com/office/powerpoint/2010/main" val="1068572648"/>
              </p:ext>
            </p:extLst>
          </p:nvPr>
        </p:nvGraphicFramePr>
        <p:xfrm>
          <a:off x="7340600" y="8763000"/>
          <a:ext cx="1851660" cy="685800"/>
        </p:xfrm>
        <a:graphic>
          <a:graphicData uri="http://schemas.openxmlformats.org/presentationml/2006/ole">
            <mc:AlternateContent xmlns:mc="http://schemas.openxmlformats.org/markup-compatibility/2006">
              <mc:Choice xmlns:v="urn:schemas-microsoft-com:vml" Requires="v">
                <p:oleObj name="Equation" r:id="rId7" imgW="1371600" imgH="508000" progId="Equation.3">
                  <p:embed/>
                </p:oleObj>
              </mc:Choice>
              <mc:Fallback>
                <p:oleObj name="Equation" r:id="rId7" imgW="1371600" imgH="508000" progId="Equation.3">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40600" y="8763000"/>
                        <a:ext cx="1851660" cy="685800"/>
                      </a:xfrm>
                      <a:prstGeom prst="rect">
                        <a:avLst/>
                      </a:prstGeom>
                      <a:noFill/>
                      <a:ln>
                        <a:noFill/>
                      </a:ln>
                    </p:spPr>
                  </p:pic>
                </p:oleObj>
              </mc:Fallback>
            </mc:AlternateContent>
          </a:graphicData>
        </a:graphic>
      </p:graphicFrame>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1" Type="http://schemas.openxmlformats.org/officeDocument/2006/relationships/image" Target="../media/image1.jpeg"/></Relationships>
</file>

<file path=ppt/theme/_rels/theme22.xml.rels><?xml version="1.0" encoding="UTF-8" standalone="yes"?>
<Relationships xmlns="http://schemas.openxmlformats.org/package/2006/relationships"><Relationship Id="rId1" Type="http://schemas.openxmlformats.org/officeDocument/2006/relationships/image" Target="../media/image1.jpeg"/></Relationships>
</file>

<file path=ppt/theme/_rels/theme23.xml.rels><?xml version="1.0" encoding="UTF-8" standalone="yes"?>
<Relationships xmlns="http://schemas.openxmlformats.org/package/2006/relationships"><Relationship Id="rId1" Type="http://schemas.openxmlformats.org/officeDocument/2006/relationships/image" Target="../media/image1.jpeg"/></Relationships>
</file>

<file path=ppt/theme/_rels/theme24.xml.rels><?xml version="1.0" encoding="UTF-8" standalone="yes"?>
<Relationships xmlns="http://schemas.openxmlformats.org/package/2006/relationships"><Relationship Id="rId1" Type="http://schemas.openxmlformats.org/officeDocument/2006/relationships/image" Target="../media/image1.jpeg"/></Relationships>
</file>

<file path=ppt/theme/_rels/theme25.xml.rels><?xml version="1.0" encoding="UTF-8" standalone="yes"?>
<Relationships xmlns="http://schemas.openxmlformats.org/package/2006/relationships"><Relationship Id="rId1" Type="http://schemas.openxmlformats.org/officeDocument/2006/relationships/image" Target="../media/image1.jpeg"/></Relationships>
</file>

<file path=ppt/theme/_rels/theme26.xml.rels><?xml version="1.0" encoding="UTF-8" standalone="yes"?>
<Relationships xmlns="http://schemas.openxmlformats.org/package/2006/relationships"><Relationship Id="rId1" Type="http://schemas.openxmlformats.org/officeDocument/2006/relationships/image" Target="../media/image1.jpeg"/></Relationships>
</file>

<file path=ppt/theme/_rels/theme27.xml.rels><?xml version="1.0" encoding="UTF-8" standalone="yes"?>
<Relationships xmlns="http://schemas.openxmlformats.org/package/2006/relationships"><Relationship Id="rId1" Type="http://schemas.openxmlformats.org/officeDocument/2006/relationships/image" Target="../media/image1.jpeg"/></Relationships>
</file>

<file path=ppt/theme/_rels/theme28.xml.rels><?xml version="1.0" encoding="UTF-8" standalone="yes"?>
<Relationships xmlns="http://schemas.openxmlformats.org/package/2006/relationships"><Relationship Id="rId1" Type="http://schemas.openxmlformats.org/officeDocument/2006/relationships/image" Target="../media/image1.jpeg"/></Relationships>
</file>

<file path=ppt/theme/_rels/theme29.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30.xml.rels><?xml version="1.0" encoding="UTF-8" standalone="yes"?>
<Relationships xmlns="http://schemas.openxmlformats.org/package/2006/relationships"><Relationship Id="rId1" Type="http://schemas.openxmlformats.org/officeDocument/2006/relationships/image" Target="../media/image1.jpeg"/></Relationships>
</file>

<file path=ppt/theme/_rels/theme31.xml.rels><?xml version="1.0" encoding="UTF-8" standalone="yes"?>
<Relationships xmlns="http://schemas.openxmlformats.org/package/2006/relationships"><Relationship Id="rId1" Type="http://schemas.openxmlformats.org/officeDocument/2006/relationships/image" Target="../media/image1.jpeg"/></Relationships>
</file>

<file path=ppt/theme/_rels/theme32.xml.rels><?xml version="1.0" encoding="UTF-8" standalone="yes"?>
<Relationships xmlns="http://schemas.openxmlformats.org/package/2006/relationships"><Relationship Id="rId1" Type="http://schemas.openxmlformats.org/officeDocument/2006/relationships/image" Target="../media/image1.jpeg"/></Relationships>
</file>

<file path=ppt/theme/_rels/theme33.xml.rels><?xml version="1.0" encoding="UTF-8" standalone="yes"?>
<Relationships xmlns="http://schemas.openxmlformats.org/package/2006/relationships"><Relationship Id="rId1" Type="http://schemas.openxmlformats.org/officeDocument/2006/relationships/image" Target="../media/image1.jpeg"/></Relationships>
</file>

<file path=ppt/theme/_rels/theme34.xml.rels><?xml version="1.0" encoding="UTF-8" standalone="yes"?>
<Relationships xmlns="http://schemas.openxmlformats.org/package/2006/relationships"><Relationship Id="rId1" Type="http://schemas.openxmlformats.org/officeDocument/2006/relationships/image" Target="../media/image1.jpeg"/></Relationships>
</file>

<file path=ppt/theme/_rels/theme35.xml.rels><?xml version="1.0" encoding="UTF-8" standalone="yes"?>
<Relationships xmlns="http://schemas.openxmlformats.org/package/2006/relationships"><Relationship Id="rId1" Type="http://schemas.openxmlformats.org/officeDocument/2006/relationships/image" Target="../media/image1.jpeg"/></Relationships>
</file>

<file path=ppt/theme/_rels/theme36.xml.rels><?xml version="1.0" encoding="UTF-8" standalone="yes"?>
<Relationships xmlns="http://schemas.openxmlformats.org/package/2006/relationships"><Relationship Id="rId1" Type="http://schemas.openxmlformats.org/officeDocument/2006/relationships/image" Target="../media/image1.jpeg"/></Relationships>
</file>

<file path=ppt/theme/_rels/theme37.xml.rels><?xml version="1.0" encoding="UTF-8" standalone="yes"?>
<Relationships xmlns="http://schemas.openxmlformats.org/package/2006/relationships"><Relationship Id="rId1" Type="http://schemas.openxmlformats.org/officeDocument/2006/relationships/image" Target="../media/image1.jpeg"/></Relationships>
</file>

<file path=ppt/theme/_rels/theme38.xml.rels><?xml version="1.0" encoding="UTF-8" standalone="yes"?>
<Relationships xmlns="http://schemas.openxmlformats.org/package/2006/relationships"><Relationship Id="rId1" Type="http://schemas.openxmlformats.org/officeDocument/2006/relationships/image" Target="../media/image1.jpeg"/></Relationships>
</file>

<file path=ppt/theme/_rels/theme39.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40.xml.rels><?xml version="1.0" encoding="UTF-8" standalone="yes"?>
<Relationships xmlns="http://schemas.openxmlformats.org/package/2006/relationships"><Relationship Id="rId1" Type="http://schemas.openxmlformats.org/officeDocument/2006/relationships/image" Target="../media/image1.jpeg"/></Relationships>
</file>

<file path=ppt/theme/_rels/theme41.xml.rels><?xml version="1.0" encoding="UTF-8" standalone="yes"?>
<Relationships xmlns="http://schemas.openxmlformats.org/package/2006/relationships"><Relationship Id="rId1" Type="http://schemas.openxmlformats.org/officeDocument/2006/relationships/image" Target="../media/image1.jpeg"/></Relationships>
</file>

<file path=ppt/theme/_rels/theme42.xml.rels><?xml version="1.0" encoding="UTF-8" standalone="yes"?>
<Relationships xmlns="http://schemas.openxmlformats.org/package/2006/relationships"><Relationship Id="rId1" Type="http://schemas.openxmlformats.org/officeDocument/2006/relationships/image" Target="../media/image1.jpeg"/></Relationships>
</file>

<file path=ppt/theme/_rels/theme43.xml.rels><?xml version="1.0" encoding="UTF-8" standalone="yes"?>
<Relationships xmlns="http://schemas.openxmlformats.org/package/2006/relationships"><Relationship Id="rId1" Type="http://schemas.openxmlformats.org/officeDocument/2006/relationships/image" Target="../media/image1.jpeg"/></Relationships>
</file>

<file path=ppt/theme/_rels/theme44.xml.rels><?xml version="1.0" encoding="UTF-8" standalone="yes"?>
<Relationships xmlns="http://schemas.openxmlformats.org/package/2006/relationships"><Relationship Id="rId1" Type="http://schemas.openxmlformats.org/officeDocument/2006/relationships/image" Target="../media/image1.jpeg"/></Relationships>
</file>

<file path=ppt/theme/_rels/theme45.xml.rels><?xml version="1.0" encoding="UTF-8" standalone="yes"?>
<Relationships xmlns="http://schemas.openxmlformats.org/package/2006/relationships"><Relationship Id="rId1" Type="http://schemas.openxmlformats.org/officeDocument/2006/relationships/image" Target="../media/image1.jpeg"/></Relationships>
</file>

<file path=ppt/theme/_rels/theme46.xml.rels><?xml version="1.0" encoding="UTF-8" standalone="yes"?>
<Relationships xmlns="http://schemas.openxmlformats.org/package/2006/relationships"><Relationship Id="rId1" Type="http://schemas.openxmlformats.org/officeDocument/2006/relationships/image" Target="../media/image1.jpeg"/></Relationships>
</file>

<file path=ppt/theme/_rels/theme47.xml.rels><?xml version="1.0" encoding="UTF-8" standalone="yes"?>
<Relationships xmlns="http://schemas.openxmlformats.org/package/2006/relationships"><Relationship Id="rId1" Type="http://schemas.openxmlformats.org/officeDocument/2006/relationships/image" Target="../media/image1.jpeg"/></Relationships>
</file>

<file path=ppt/theme/_rels/theme48.xml.rels><?xml version="1.0" encoding="UTF-8" standalone="yes"?>
<Relationships xmlns="http://schemas.openxmlformats.org/package/2006/relationships"><Relationship Id="rId1" Type="http://schemas.openxmlformats.org/officeDocument/2006/relationships/image" Target="../media/image1.jpeg"/></Relationships>
</file>

<file path=ppt/theme/_rels/theme49.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50.xml.rels><?xml version="1.0" encoding="UTF-8" standalone="yes"?>
<Relationships xmlns="http://schemas.openxmlformats.org/package/2006/relationships"><Relationship Id="rId1" Type="http://schemas.openxmlformats.org/officeDocument/2006/relationships/image" Target="../media/image1.jpeg"/></Relationships>
</file>

<file path=ppt/theme/_rels/theme51.xml.rels><?xml version="1.0" encoding="UTF-8" standalone="yes"?>
<Relationships xmlns="http://schemas.openxmlformats.org/package/2006/relationships"><Relationship Id="rId1" Type="http://schemas.openxmlformats.org/officeDocument/2006/relationships/image" Target="../media/image1.jpeg"/></Relationships>
</file>

<file path=ppt/theme/_rels/theme52.xml.rels><?xml version="1.0" encoding="UTF-8" standalone="yes"?>
<Relationships xmlns="http://schemas.openxmlformats.org/package/2006/relationships"><Relationship Id="rId1" Type="http://schemas.openxmlformats.org/officeDocument/2006/relationships/image" Target="../media/image1.jpeg"/></Relationships>
</file>

<file path=ppt/theme/_rels/theme53.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Bullets">
  <a:themeElements>
    <a:clrScheme name="">
      <a:dk1>
        <a:srgbClr val="000000"/>
      </a:dk1>
      <a:lt1>
        <a:srgbClr val="FFFEFF"/>
      </a:lt1>
      <a:dk2>
        <a:srgbClr val="000000"/>
      </a:dk2>
      <a:lt2>
        <a:srgbClr val="808080"/>
      </a:lt2>
      <a:accent1>
        <a:srgbClr val="A06D39"/>
      </a:accent1>
      <a:accent2>
        <a:srgbClr val="333399"/>
      </a:accent2>
      <a:accent3>
        <a:srgbClr val="FFFEFF"/>
      </a:accent3>
      <a:accent4>
        <a:srgbClr val="000000"/>
      </a:accent4>
      <a:accent5>
        <a:srgbClr val="CDBAAE"/>
      </a:accent5>
      <a:accent6>
        <a:srgbClr val="2D2D8A"/>
      </a:accent6>
      <a:hlink>
        <a:srgbClr val="009999"/>
      </a:hlink>
      <a:folHlink>
        <a:srgbClr val="99CC0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Blank">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Left">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2 Column">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Right">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Bullets &amp; Photo">
  <a:themeElements>
    <a:clrScheme name="">
      <a:dk1>
        <a:srgbClr val="000000"/>
      </a:dk1>
      <a:lt1>
        <a:srgbClr val="E7E6E7"/>
      </a:lt1>
      <a:dk2>
        <a:srgbClr val="000000"/>
      </a:dk2>
      <a:lt2>
        <a:srgbClr val="808080"/>
      </a:lt2>
      <a:accent1>
        <a:srgbClr val="BBE0E3"/>
      </a:accent1>
      <a:accent2>
        <a:srgbClr val="333399"/>
      </a:accent2>
      <a:accent3>
        <a:srgbClr val="F1F0F1"/>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Title &amp; Bullets">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Title &amp; Bullets copy">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Title &amp; Bullets copy 1">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Title &amp; Bullets copy">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Title &amp; Bullets">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Bullets copy 7">
  <a:themeElements>
    <a:clrScheme name="">
      <a:dk1>
        <a:srgbClr val="000000"/>
      </a:dk1>
      <a:lt1>
        <a:srgbClr val="FFFEFF"/>
      </a:lt1>
      <a:dk2>
        <a:srgbClr val="000000"/>
      </a:dk2>
      <a:lt2>
        <a:srgbClr val="00000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7">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Title &amp; Bullets copy">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Title &amp; Bullets copy 1">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Title &amp; Bullets copy 2">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2">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Title &amp; Bullets copy 11">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1">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Title &amp; Bullets copy 15">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5">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Title &amp; Bullets copy 8">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8">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Title &amp; Bullets copy 3">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3">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Title &amp; Bullets copy 4">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4">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Title &amp; Bullets copy 9">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9">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Title &amp; Bullets copy 5">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5">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 Center">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Title &amp; Bullets copy 6">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6">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Bullets">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Bullets">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Title &amp; Bullets copy 16">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6">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Title &amp; Bullets copy 10">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0">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Title &amp; Bullets copy 12">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2">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Title &amp; Bullets copy 13">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3">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Title &amp; Bullets copy 14">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4">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Title &amp; Bullets copy 17">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7">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Title &amp; Bullets copy 18">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8">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Title &amp; Bullets copy 19">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9">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Subtitle">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Title &amp; Bullets copy 20">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20">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2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Title &amp; Bullets copy 21">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21">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2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Title &amp; Bullets copy 22">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22">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2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Title &amp; Bullets copy 23">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23">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2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Title &amp; Bullets">
  <a:themeElements>
    <a:clrScheme name="">
      <a:dk1>
        <a:srgbClr val="000000"/>
      </a:dk1>
      <a:lt1>
        <a:srgbClr val="FFFEFF"/>
      </a:lt1>
      <a:dk2>
        <a:srgbClr val="000000"/>
      </a:dk2>
      <a:lt2>
        <a:srgbClr val="808080"/>
      </a:lt2>
      <a:accent1>
        <a:srgbClr val="C1E1E4"/>
      </a:accent1>
      <a:accent2>
        <a:srgbClr val="333399"/>
      </a:accent2>
      <a:accent3>
        <a:srgbClr val="FFFEFF"/>
      </a:accent3>
      <a:accent4>
        <a:srgbClr val="000000"/>
      </a:accent4>
      <a:accent5>
        <a:srgbClr val="DDEEEF"/>
      </a:accent5>
      <a:accent6>
        <a:srgbClr val="2D2D8A"/>
      </a:accent6>
      <a:hlink>
        <a:srgbClr val="009999"/>
      </a:hlink>
      <a:folHlink>
        <a:srgbClr val="99CC00"/>
      </a:folHlink>
    </a:clrScheme>
    <a:fontScheme name="Title &amp; Bullets">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_Title &amp; Bullets copy">
  <a:themeElements>
    <a:clrScheme name="">
      <a:dk1>
        <a:srgbClr val="000000"/>
      </a:dk1>
      <a:lt1>
        <a:srgbClr val="FFFEFF"/>
      </a:lt1>
      <a:dk2>
        <a:srgbClr val="000000"/>
      </a:dk2>
      <a:lt2>
        <a:srgbClr val="808080"/>
      </a:lt2>
      <a:accent1>
        <a:srgbClr val="C1E1E4"/>
      </a:accent1>
      <a:accent2>
        <a:srgbClr val="333399"/>
      </a:accent2>
      <a:accent3>
        <a:srgbClr val="FFFEFF"/>
      </a:accent3>
      <a:accent4>
        <a:srgbClr val="000000"/>
      </a:accent4>
      <a:accent5>
        <a:srgbClr val="DDEEEF"/>
      </a:accent5>
      <a:accent6>
        <a:srgbClr val="2D2D8A"/>
      </a:accent6>
      <a:hlink>
        <a:srgbClr val="009999"/>
      </a:hlink>
      <a:folHlink>
        <a:srgbClr val="99CC00"/>
      </a:folHlink>
    </a:clrScheme>
    <a:fontScheme name="Title &amp; Bullets copy">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_Title &amp; Bullets copy 1">
  <a:themeElements>
    <a:clrScheme name="">
      <a:dk1>
        <a:srgbClr val="000000"/>
      </a:dk1>
      <a:lt1>
        <a:srgbClr val="FFFEFF"/>
      </a:lt1>
      <a:dk2>
        <a:srgbClr val="000000"/>
      </a:dk2>
      <a:lt2>
        <a:srgbClr val="808080"/>
      </a:lt2>
      <a:accent1>
        <a:srgbClr val="C1E1E4"/>
      </a:accent1>
      <a:accent2>
        <a:srgbClr val="333399"/>
      </a:accent2>
      <a:accent3>
        <a:srgbClr val="FFFEFF"/>
      </a:accent3>
      <a:accent4>
        <a:srgbClr val="000000"/>
      </a:accent4>
      <a:accent5>
        <a:srgbClr val="DDEEEF"/>
      </a:accent5>
      <a:accent6>
        <a:srgbClr val="2D2D8A"/>
      </a:accent6>
      <a:hlink>
        <a:srgbClr val="009999"/>
      </a:hlink>
      <a:folHlink>
        <a:srgbClr val="99CC00"/>
      </a:folHlink>
    </a:clrScheme>
    <a:fontScheme name="Title &amp; Bullets copy 1">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Blank">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Blank">
      <a:majorFont>
        <a:latin typeface="Times"/>
        <a:ea typeface="华文宋体"/>
        <a:cs typeface="华文宋体"/>
      </a:majorFont>
      <a:minorFont>
        <a:latin typeface="Times"/>
        <a:ea typeface="华文宋体"/>
        <a:cs typeface="华文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_Title &amp; Bullets copy 8">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8">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Title &amp; Bullets copy 9">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9">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a:themeElements>
    <a:clrScheme name="">
      <a:dk1>
        <a:srgbClr val="000000"/>
      </a:dk1>
      <a:lt1>
        <a:srgbClr val="E7E6E7"/>
      </a:lt1>
      <a:dk2>
        <a:srgbClr val="000000"/>
      </a:dk2>
      <a:lt2>
        <a:srgbClr val="808080"/>
      </a:lt2>
      <a:accent1>
        <a:srgbClr val="BBE0E3"/>
      </a:accent1>
      <a:accent2>
        <a:srgbClr val="333399"/>
      </a:accent2>
      <a:accent3>
        <a:srgbClr val="F1F0F1"/>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_Title &amp; Bullets copy 10">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0">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Title &amp; Bullets copy 11">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1">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_Title &amp; Bullets copy 12">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2">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4_Title &amp; Bullets">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Photo - Horizontal Reflection">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a:themeElements>
    <a:clrScheme name="">
      <a:dk1>
        <a:srgbClr val="000000"/>
      </a:dk1>
      <a:lt1>
        <a:srgbClr val="E7E6E7"/>
      </a:lt1>
      <a:dk2>
        <a:srgbClr val="000000"/>
      </a:dk2>
      <a:lt2>
        <a:srgbClr val="808080"/>
      </a:lt2>
      <a:accent1>
        <a:srgbClr val="BBE0E3"/>
      </a:accent1>
      <a:accent2>
        <a:srgbClr val="333399"/>
      </a:accent2>
      <a:accent3>
        <a:srgbClr val="F1F0F1"/>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Reflection">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Top">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323957</TotalTime>
  <Pages>0</Pages>
  <Words>10042</Words>
  <Characters>0</Characters>
  <Application>Microsoft Macintosh PowerPoint</Application>
  <PresentationFormat>Custom</PresentationFormat>
  <Lines>0</Lines>
  <Paragraphs>1321</Paragraphs>
  <Slides>229</Slides>
  <Notes>0</Notes>
  <HiddenSlides>0</HiddenSlides>
  <MMClips>0</MMClips>
  <ScaleCrop>false</ScaleCrop>
  <HeadingPairs>
    <vt:vector size="10" baseType="variant">
      <vt:variant>
        <vt:lpstr>Fonts Used</vt:lpstr>
      </vt:variant>
      <vt:variant>
        <vt:i4>13</vt:i4>
      </vt:variant>
      <vt:variant>
        <vt:lpstr>Theme</vt:lpstr>
      </vt:variant>
      <vt:variant>
        <vt:i4>53</vt:i4>
      </vt:variant>
      <vt:variant>
        <vt:lpstr>Links</vt:lpstr>
      </vt:variant>
      <vt:variant>
        <vt:i4>1</vt:i4>
      </vt:variant>
      <vt:variant>
        <vt:lpstr>Embedded OLE Servers</vt:lpstr>
      </vt:variant>
      <vt:variant>
        <vt:i4>1</vt:i4>
      </vt:variant>
      <vt:variant>
        <vt:lpstr>Slide Titles</vt:lpstr>
      </vt:variant>
      <vt:variant>
        <vt:i4>229</vt:i4>
      </vt:variant>
    </vt:vector>
  </HeadingPairs>
  <TitlesOfParts>
    <vt:vector size="297" baseType="lpstr">
      <vt:lpstr>ＭＳ Ｐゴシック</vt:lpstr>
      <vt:lpstr>Arial</vt:lpstr>
      <vt:lpstr>Arial Black</vt:lpstr>
      <vt:lpstr>Arial Bold</vt:lpstr>
      <vt:lpstr>Arial Italic</vt:lpstr>
      <vt:lpstr>Calibri</vt:lpstr>
      <vt:lpstr>Cambria Math</vt:lpstr>
      <vt:lpstr>Geeza Pro</vt:lpstr>
      <vt:lpstr>Gill Sans</vt:lpstr>
      <vt:lpstr>Symbol</vt:lpstr>
      <vt:lpstr>Thonburi</vt:lpstr>
      <vt:lpstr>Times</vt:lpstr>
      <vt:lpstr>Times New Roman</vt:lpstr>
      <vt:lpstr>Title &amp; Bullets</vt:lpstr>
      <vt:lpstr>Title &amp; Bullets copy 7</vt:lpstr>
      <vt:lpstr>Title - Center</vt:lpstr>
      <vt:lpstr>Title &amp; Subtitle</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1_Title &amp; Bullets</vt:lpstr>
      <vt:lpstr>Title &amp; Bullets copy</vt:lpstr>
      <vt:lpstr>Title &amp; Bullets copy 1</vt:lpstr>
      <vt:lpstr>1_Title &amp; Bullets copy</vt:lpstr>
      <vt:lpstr>2_Title &amp; Bullets</vt:lpstr>
      <vt:lpstr>2_Title &amp; Bullets copy</vt:lpstr>
      <vt:lpstr>1_Title &amp; Bullets copy 1</vt:lpstr>
      <vt:lpstr>Title &amp; Bullets copy 2</vt:lpstr>
      <vt:lpstr>Title &amp; Bullets copy 11</vt:lpstr>
      <vt:lpstr>Title &amp; Bullets copy 15</vt:lpstr>
      <vt:lpstr>Title &amp; Bullets copy 8</vt:lpstr>
      <vt:lpstr>Title &amp; Bullets copy 3</vt:lpstr>
      <vt:lpstr>Title &amp; Bullets copy 4</vt:lpstr>
      <vt:lpstr>Title &amp; Bullets copy 9</vt:lpstr>
      <vt:lpstr>Title &amp; Bullets copy 5</vt:lpstr>
      <vt:lpstr>Title &amp; Bullets copy 6</vt:lpstr>
      <vt:lpstr>Bullets</vt:lpstr>
      <vt:lpstr>Title &amp; Bullets copy 16</vt:lpstr>
      <vt:lpstr>Title &amp; Bullets copy 10</vt:lpstr>
      <vt:lpstr>Title &amp; Bullets copy 12</vt:lpstr>
      <vt:lpstr>Title &amp; Bullets copy 13</vt:lpstr>
      <vt:lpstr>Title &amp; Bullets copy 14</vt:lpstr>
      <vt:lpstr>Title &amp; Bullets copy 17</vt:lpstr>
      <vt:lpstr>Title &amp; Bullets copy 18</vt:lpstr>
      <vt:lpstr>Title &amp; Bullets copy 19</vt:lpstr>
      <vt:lpstr>Title &amp; Bullets copy 20</vt:lpstr>
      <vt:lpstr>Title &amp; Bullets copy 21</vt:lpstr>
      <vt:lpstr>Title &amp; Bullets copy 22</vt:lpstr>
      <vt:lpstr>Title &amp; Bullets copy 23</vt:lpstr>
      <vt:lpstr>3_Title &amp; Bullets</vt:lpstr>
      <vt:lpstr>3_Title &amp; Bullets copy</vt:lpstr>
      <vt:lpstr>2_Title &amp; Bullets copy 1</vt:lpstr>
      <vt:lpstr>1_Blank</vt:lpstr>
      <vt:lpstr>1_Title &amp; Bullets copy 8</vt:lpstr>
      <vt:lpstr>1_Title &amp; Bullets copy 9</vt:lpstr>
      <vt:lpstr>1_Title &amp; Bullets copy 10</vt:lpstr>
      <vt:lpstr>1_Title &amp; Bullets copy 11</vt:lpstr>
      <vt:lpstr>1_Title &amp; Bullets copy 12</vt:lpstr>
      <vt:lpstr>4_Title &amp; Bullets</vt:lpstr>
      <vt:lpstr>file:///localhost/Users/beaucag/Avaratec%20Desktop/public_html/Classes/Properties/Slides/Macintosh%20HD:Users:beaucag:Avaratec%20Desktop:public_html:Classes:Properties:Quizes%202012F%20Semester:121108%20%20%20%20Quiz%209%20Polymer%20Properties.doc!OLE_LINK1</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Semi-Dilute Solution Chain Statistics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Beaucage, Gregory (beaucag)</cp:lastModifiedBy>
  <cp:revision>447</cp:revision>
  <cp:lastPrinted>2025-03-05T14:48:09Z</cp:lastPrinted>
  <dcterms:modified xsi:type="dcterms:W3CDTF">2025-03-05T14:54:39Z</dcterms:modified>
</cp:coreProperties>
</file>