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6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9.xml" ContentType="application/vnd.openxmlformats-officedocument.themeOverride+xml"/>
  <Override PartName="/ppt/drawings/drawing17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8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9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20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2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89" r:id="rId1"/>
    <p:sldMasterId id="2147483675" r:id="rId2"/>
  </p:sldMasterIdLst>
  <p:notesMasterIdLst>
    <p:notesMasterId r:id="rId51"/>
  </p:notesMasterIdLst>
  <p:handoutMasterIdLst>
    <p:handoutMasterId r:id="rId52"/>
  </p:handoutMasterIdLst>
  <p:sldIdLst>
    <p:sldId id="435" r:id="rId3"/>
    <p:sldId id="445" r:id="rId4"/>
    <p:sldId id="490" r:id="rId5"/>
    <p:sldId id="540" r:id="rId6"/>
    <p:sldId id="494" r:id="rId7"/>
    <p:sldId id="495" r:id="rId8"/>
    <p:sldId id="496" r:id="rId9"/>
    <p:sldId id="539" r:id="rId10"/>
    <p:sldId id="498" r:id="rId11"/>
    <p:sldId id="497" r:id="rId12"/>
    <p:sldId id="499" r:id="rId13"/>
    <p:sldId id="500" r:id="rId14"/>
    <p:sldId id="516" r:id="rId15"/>
    <p:sldId id="517" r:id="rId16"/>
    <p:sldId id="518" r:id="rId17"/>
    <p:sldId id="519" r:id="rId18"/>
    <p:sldId id="521" r:id="rId19"/>
    <p:sldId id="520" r:id="rId20"/>
    <p:sldId id="526" r:id="rId21"/>
    <p:sldId id="527" r:id="rId22"/>
    <p:sldId id="522" r:id="rId23"/>
    <p:sldId id="523" r:id="rId24"/>
    <p:sldId id="528" r:id="rId25"/>
    <p:sldId id="524" r:id="rId26"/>
    <p:sldId id="525" r:id="rId27"/>
    <p:sldId id="529" r:id="rId28"/>
    <p:sldId id="530" r:id="rId29"/>
    <p:sldId id="531" r:id="rId30"/>
    <p:sldId id="532" r:id="rId31"/>
    <p:sldId id="533" r:id="rId32"/>
    <p:sldId id="534" r:id="rId33"/>
    <p:sldId id="535" r:id="rId34"/>
    <p:sldId id="536" r:id="rId35"/>
    <p:sldId id="538" r:id="rId36"/>
    <p:sldId id="537" r:id="rId37"/>
    <p:sldId id="541" r:id="rId38"/>
    <p:sldId id="501" r:id="rId39"/>
    <p:sldId id="503" r:id="rId40"/>
    <p:sldId id="504" r:id="rId41"/>
    <p:sldId id="505" r:id="rId42"/>
    <p:sldId id="506" r:id="rId43"/>
    <p:sldId id="507" r:id="rId44"/>
    <p:sldId id="511" r:id="rId45"/>
    <p:sldId id="508" r:id="rId46"/>
    <p:sldId id="509" r:id="rId47"/>
    <p:sldId id="510" r:id="rId48"/>
    <p:sldId id="512" r:id="rId49"/>
    <p:sldId id="513" r:id="rId50"/>
  </p:sldIdLst>
  <p:sldSz cx="9144000" cy="6858000" type="screen4x3"/>
  <p:notesSz cx="7023100" cy="9309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Osak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 userDrawn="1">
          <p15:clr>
            <a:srgbClr val="A4A3A4"/>
          </p15:clr>
        </p15:guide>
        <p15:guide id="2" orient="horz" pos="325" userDrawn="1">
          <p15:clr>
            <a:srgbClr val="A4A3A4"/>
          </p15:clr>
        </p15:guide>
        <p15:guide id="3" orient="horz" pos="891" userDrawn="1">
          <p15:clr>
            <a:srgbClr val="A4A3A4"/>
          </p15:clr>
        </p15:guide>
        <p15:guide id="4" orient="horz" pos="705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151" userDrawn="1">
          <p15:clr>
            <a:srgbClr val="A4A3A4"/>
          </p15:clr>
        </p15:guide>
        <p15:guide id="7" pos="56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hols, Patricia" initials="N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A24"/>
    <a:srgbClr val="6699FF"/>
    <a:srgbClr val="920000"/>
    <a:srgbClr val="666699"/>
    <a:srgbClr val="D0675C"/>
    <a:srgbClr val="0073AC"/>
    <a:srgbClr val="0494A4"/>
    <a:srgbClr val="616265"/>
    <a:srgbClr val="CBC0B7"/>
    <a:srgbClr val="EEE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620" autoAdjust="0"/>
    <p:restoredTop sz="94622" autoAdjust="0"/>
  </p:normalViewPr>
  <p:slideViewPr>
    <p:cSldViewPr snapToGrid="0" showGuides="1">
      <p:cViewPr varScale="1">
        <p:scale>
          <a:sx n="112" d="100"/>
          <a:sy n="112" d="100"/>
        </p:scale>
        <p:origin x="1584" y="96"/>
      </p:cViewPr>
      <p:guideLst>
        <p:guide orient="horz" pos="2151"/>
        <p:guide orient="horz" pos="325"/>
        <p:guide orient="horz" pos="891"/>
        <p:guide orient="horz" pos="705"/>
        <p:guide pos="2880"/>
        <p:guide pos="151"/>
        <p:guide pos="56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17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7.0489178496926111E-2"/>
          <c:w val="0.65340958507597968"/>
          <c:h val="0.8365830829200317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crude oil and lease condensate</c:v>
                </c:pt>
              </c:strCache>
            </c:strRef>
          </c:tx>
          <c:spPr>
            <a:ln w="22225" cap="rnd">
              <a:solidFill>
                <a:srgbClr val="67500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15.571185278599993</c:v>
                </c:pt>
                <c:pt idx="1">
                  <c:v>15.700826327599987</c:v>
                </c:pt>
                <c:pt idx="2">
                  <c:v>15.222863372799996</c:v>
                </c:pt>
                <c:pt idx="3">
                  <c:v>14.49438966</c:v>
                </c:pt>
                <c:pt idx="4">
                  <c:v>14.102563061999998</c:v>
                </c:pt>
                <c:pt idx="5">
                  <c:v>13.886754399999992</c:v>
                </c:pt>
                <c:pt idx="6">
                  <c:v>13.722898599999995</c:v>
                </c:pt>
                <c:pt idx="7">
                  <c:v>13.658019800000005</c:v>
                </c:pt>
                <c:pt idx="8">
                  <c:v>13.235130200000002</c:v>
                </c:pt>
                <c:pt idx="9">
                  <c:v>12.451045600000009</c:v>
                </c:pt>
                <c:pt idx="10">
                  <c:v>12.358100599999995</c:v>
                </c:pt>
                <c:pt idx="11">
                  <c:v>12.281565986599993</c:v>
                </c:pt>
                <c:pt idx="12">
                  <c:v>12.160212737400007</c:v>
                </c:pt>
                <c:pt idx="13">
                  <c:v>11.959568436400001</c:v>
                </c:pt>
                <c:pt idx="14">
                  <c:v>11.550086104799993</c:v>
                </c:pt>
                <c:pt idx="15">
                  <c:v>10.974152101999989</c:v>
                </c:pt>
                <c:pt idx="16">
                  <c:v>10.766774522999997</c:v>
                </c:pt>
                <c:pt idx="17">
                  <c:v>10.741446584200007</c:v>
                </c:pt>
                <c:pt idx="18">
                  <c:v>10.613302022199996</c:v>
                </c:pt>
                <c:pt idx="19">
                  <c:v>11.340125559599993</c:v>
                </c:pt>
                <c:pt idx="20">
                  <c:v>11.6104716448</c:v>
                </c:pt>
                <c:pt idx="21">
                  <c:v>12.012295314200001</c:v>
                </c:pt>
                <c:pt idx="22">
                  <c:v>13.847275319599992</c:v>
                </c:pt>
                <c:pt idx="23">
                  <c:v>15.8723270148</c:v>
                </c:pt>
                <c:pt idx="24">
                  <c:v>18.612817642000014</c:v>
                </c:pt>
                <c:pt idx="25">
                  <c:v>19.700738224931012</c:v>
                </c:pt>
                <c:pt idx="26">
                  <c:v>18.522435187304009</c:v>
                </c:pt>
                <c:pt idx="27">
                  <c:v>19.545513018175992</c:v>
                </c:pt>
                <c:pt idx="28">
                  <c:v>22.785701579064011</c:v>
                </c:pt>
                <c:pt idx="29">
                  <c:v>25.55925311878395</c:v>
                </c:pt>
                <c:pt idx="30">
                  <c:v>23.501342708612924</c:v>
                </c:pt>
                <c:pt idx="31">
                  <c:v>23.173482999999997</c:v>
                </c:pt>
                <c:pt idx="32">
                  <c:v>24.718959999999999</c:v>
                </c:pt>
                <c:pt idx="33">
                  <c:v>25.497367999999998</c:v>
                </c:pt>
                <c:pt idx="34">
                  <c:v>26.154591</c:v>
                </c:pt>
                <c:pt idx="35">
                  <c:v>27.055797999999999</c:v>
                </c:pt>
                <c:pt idx="36">
                  <c:v>27.446814</c:v>
                </c:pt>
                <c:pt idx="37">
                  <c:v>27.357749999999999</c:v>
                </c:pt>
                <c:pt idx="38">
                  <c:v>27.782630999999999</c:v>
                </c:pt>
                <c:pt idx="39">
                  <c:v>27.704027000000004</c:v>
                </c:pt>
                <c:pt idx="40">
                  <c:v>27.575459999999996</c:v>
                </c:pt>
                <c:pt idx="41">
                  <c:v>27.345032</c:v>
                </c:pt>
                <c:pt idx="42">
                  <c:v>27.073671000000001</c:v>
                </c:pt>
                <c:pt idx="43">
                  <c:v>27.201284000000001</c:v>
                </c:pt>
                <c:pt idx="44">
                  <c:v>26.862384999999996</c:v>
                </c:pt>
                <c:pt idx="45">
                  <c:v>26.600777000000001</c:v>
                </c:pt>
                <c:pt idx="46">
                  <c:v>26.372246000000001</c:v>
                </c:pt>
                <c:pt idx="47">
                  <c:v>26.081237999999999</c:v>
                </c:pt>
                <c:pt idx="48">
                  <c:v>25.955031999999999</c:v>
                </c:pt>
                <c:pt idx="49">
                  <c:v>25.959454000000001</c:v>
                </c:pt>
                <c:pt idx="50">
                  <c:v>26.192076</c:v>
                </c:pt>
                <c:pt idx="51">
                  <c:v>26.230938000000002</c:v>
                </c:pt>
                <c:pt idx="52">
                  <c:v>26.295433000000003</c:v>
                </c:pt>
                <c:pt idx="53">
                  <c:v>26.138387999999999</c:v>
                </c:pt>
                <c:pt idx="54">
                  <c:v>26.198795</c:v>
                </c:pt>
                <c:pt idx="55">
                  <c:v>26.342886</c:v>
                </c:pt>
                <c:pt idx="56">
                  <c:v>26.481572999999997</c:v>
                </c:pt>
                <c:pt idx="57">
                  <c:v>26.292309000000003</c:v>
                </c:pt>
                <c:pt idx="58">
                  <c:v>26.207750000000001</c:v>
                </c:pt>
                <c:pt idx="59">
                  <c:v>26.556782000000002</c:v>
                </c:pt>
                <c:pt idx="60">
                  <c:v>26.863942999999999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B2-4ED5-B729-B7C5DE82A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dry natural gas</c:v>
                </c:pt>
              </c:strCache>
            </c:strRef>
          </c:tx>
          <c:spPr>
            <a:ln w="22225" cap="rnd">
              <a:solidFill>
                <a:srgbClr val="2EA9DE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18.326154545999998</c:v>
                </c:pt>
                <c:pt idx="1">
                  <c:v>18.228736464790003</c:v>
                </c:pt>
                <c:pt idx="2">
                  <c:v>18.37510020433</c:v>
                </c:pt>
                <c:pt idx="3">
                  <c:v>18.584037028712999</c:v>
                </c:pt>
                <c:pt idx="4">
                  <c:v>19.348013257960002</c:v>
                </c:pt>
                <c:pt idx="5">
                  <c:v>19.082244944357999</c:v>
                </c:pt>
                <c:pt idx="6">
                  <c:v>19.344268184508003</c:v>
                </c:pt>
                <c:pt idx="7">
                  <c:v>19.393850734380006</c:v>
                </c:pt>
                <c:pt idx="8">
                  <c:v>19.613294781958999</c:v>
                </c:pt>
                <c:pt idx="9">
                  <c:v>19.340702641935998</c:v>
                </c:pt>
                <c:pt idx="10">
                  <c:v>19.66152939545</c:v>
                </c:pt>
                <c:pt idx="11">
                  <c:v>20.165567253624001</c:v>
                </c:pt>
                <c:pt idx="12">
                  <c:v>19.38205516288</c:v>
                </c:pt>
                <c:pt idx="13">
                  <c:v>19.633303711048001</c:v>
                </c:pt>
                <c:pt idx="14">
                  <c:v>19.074253700196</c:v>
                </c:pt>
                <c:pt idx="15">
                  <c:v>18.556014509616002</c:v>
                </c:pt>
                <c:pt idx="16">
                  <c:v>19.02170569842</c:v>
                </c:pt>
                <c:pt idx="17">
                  <c:v>19.786208502762001</c:v>
                </c:pt>
                <c:pt idx="18">
                  <c:v>20.702883893522998</c:v>
                </c:pt>
                <c:pt idx="19">
                  <c:v>21.139450375625</c:v>
                </c:pt>
                <c:pt idx="20">
                  <c:v>21.805763474814</c:v>
                </c:pt>
                <c:pt idx="21">
                  <c:v>23.405719930222002</c:v>
                </c:pt>
                <c:pt idx="22">
                  <c:v>24.610064625664002</c:v>
                </c:pt>
                <c:pt idx="23">
                  <c:v>24.859072419857007</c:v>
                </c:pt>
                <c:pt idx="24">
                  <c:v>26.71807252512</c:v>
                </c:pt>
                <c:pt idx="25">
                  <c:v>28.066881906967001</c:v>
                </c:pt>
                <c:pt idx="26">
                  <c:v>27.576023261222002</c:v>
                </c:pt>
                <c:pt idx="27">
                  <c:v>28.289335056919999</c:v>
                </c:pt>
                <c:pt idx="28">
                  <c:v>31.882148020436002</c:v>
                </c:pt>
                <c:pt idx="29">
                  <c:v>35.187183375533998</c:v>
                </c:pt>
                <c:pt idx="30">
                  <c:v>34.724218823998001</c:v>
                </c:pt>
                <c:pt idx="31">
                  <c:v>35.677112999999999</c:v>
                </c:pt>
                <c:pt idx="32">
                  <c:v>37.00629</c:v>
                </c:pt>
                <c:pt idx="33">
                  <c:v>37.386218999999997</c:v>
                </c:pt>
                <c:pt idx="34">
                  <c:v>37.756729</c:v>
                </c:pt>
                <c:pt idx="35">
                  <c:v>37.834484000000003</c:v>
                </c:pt>
                <c:pt idx="36">
                  <c:v>37.923594999999999</c:v>
                </c:pt>
                <c:pt idx="37">
                  <c:v>38.078377000000003</c:v>
                </c:pt>
                <c:pt idx="38">
                  <c:v>38.638888999999999</c:v>
                </c:pt>
                <c:pt idx="39">
                  <c:v>38.901229999999998</c:v>
                </c:pt>
                <c:pt idx="40">
                  <c:v>39.014060999999998</c:v>
                </c:pt>
                <c:pt idx="41">
                  <c:v>39.335815000000004</c:v>
                </c:pt>
                <c:pt idx="42">
                  <c:v>39.765284999999999</c:v>
                </c:pt>
                <c:pt idx="43">
                  <c:v>39.928764000000001</c:v>
                </c:pt>
                <c:pt idx="44">
                  <c:v>40.026866999999996</c:v>
                </c:pt>
                <c:pt idx="45">
                  <c:v>40.023518000000003</c:v>
                </c:pt>
                <c:pt idx="46">
                  <c:v>40.137062</c:v>
                </c:pt>
                <c:pt idx="47">
                  <c:v>40.332740999999999</c:v>
                </c:pt>
                <c:pt idx="48">
                  <c:v>40.594584999999995</c:v>
                </c:pt>
                <c:pt idx="49">
                  <c:v>40.806216999999997</c:v>
                </c:pt>
                <c:pt idx="50">
                  <c:v>41.107715999999996</c:v>
                </c:pt>
                <c:pt idx="51">
                  <c:v>41.445438000000003</c:v>
                </c:pt>
                <c:pt idx="52">
                  <c:v>41.757412000000002</c:v>
                </c:pt>
                <c:pt idx="53">
                  <c:v>42.016826999999999</c:v>
                </c:pt>
                <c:pt idx="54">
                  <c:v>42.548439000000002</c:v>
                </c:pt>
                <c:pt idx="55">
                  <c:v>42.854003999999996</c:v>
                </c:pt>
                <c:pt idx="56">
                  <c:v>43.109141999999999</c:v>
                </c:pt>
                <c:pt idx="57">
                  <c:v>43.367290000000004</c:v>
                </c:pt>
                <c:pt idx="58">
                  <c:v>43.614924999999999</c:v>
                </c:pt>
                <c:pt idx="59">
                  <c:v>43.823196000000003</c:v>
                </c:pt>
                <c:pt idx="60">
                  <c:v>44.157814000000002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B2-4ED5-B729-B7C5DE82A4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other renewable energy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2.9936337000822699</c:v>
                </c:pt>
                <c:pt idx="1">
                  <c:v>3.0518416709219189</c:v>
                </c:pt>
                <c:pt idx="2">
                  <c:v>3.2031201559670444</c:v>
                </c:pt>
                <c:pt idx="3">
                  <c:v>3.1902960469288324</c:v>
                </c:pt>
                <c:pt idx="4">
                  <c:v>3.3036846301181413</c:v>
                </c:pt>
                <c:pt idx="5">
                  <c:v>3.3520011209983904</c:v>
                </c:pt>
                <c:pt idx="6">
                  <c:v>3.4212333577356064</c:v>
                </c:pt>
                <c:pt idx="7">
                  <c:v>3.3763527098523838</c:v>
                </c:pt>
                <c:pt idx="8">
                  <c:v>3.1956811817491428</c:v>
                </c:pt>
                <c:pt idx="9">
                  <c:v>3.2480128431648039</c:v>
                </c:pt>
                <c:pt idx="10">
                  <c:v>3.2905511564645584</c:v>
                </c:pt>
                <c:pt idx="11">
                  <c:v>2.9199140164380086</c:v>
                </c:pt>
                <c:pt idx="12">
                  <c:v>3.0418843047888555</c:v>
                </c:pt>
                <c:pt idx="13">
                  <c:v>3.1499275362303645</c:v>
                </c:pt>
                <c:pt idx="14">
                  <c:v>3.3742028983566814</c:v>
                </c:pt>
                <c:pt idx="15">
                  <c:v>3.5178698648332087</c:v>
                </c:pt>
                <c:pt idx="16">
                  <c:v>3.7172082132803967</c:v>
                </c:pt>
                <c:pt idx="17">
                  <c:v>4.0639782435186032</c:v>
                </c:pt>
                <c:pt idx="18">
                  <c:v>4.6804380158315269</c:v>
                </c:pt>
                <c:pt idx="19">
                  <c:v>4.9561077779692395</c:v>
                </c:pt>
                <c:pt idx="20">
                  <c:v>5.7752206233345973</c:v>
                </c:pt>
                <c:pt idx="21">
                  <c:v>6.2048117576229211</c:v>
                </c:pt>
                <c:pt idx="22">
                  <c:v>6.264170819229113</c:v>
                </c:pt>
                <c:pt idx="23">
                  <c:v>6.8703397082087898</c:v>
                </c:pt>
                <c:pt idx="24">
                  <c:v>7.3221918538646733</c:v>
                </c:pt>
                <c:pt idx="25">
                  <c:v>7.4326960720560677</c:v>
                </c:pt>
                <c:pt idx="26">
                  <c:v>7.9869239815400972</c:v>
                </c:pt>
                <c:pt idx="27">
                  <c:v>8.4696589669135367</c:v>
                </c:pt>
                <c:pt idx="28">
                  <c:v>8.8890364607932</c:v>
                </c:pt>
                <c:pt idx="29">
                  <c:v>9.0316228539668604</c:v>
                </c:pt>
                <c:pt idx="30">
                  <c:v>9.2616117812578818</c:v>
                </c:pt>
                <c:pt idx="31">
                  <c:v>9.5370819999999998</c:v>
                </c:pt>
                <c:pt idx="32">
                  <c:v>10.392092</c:v>
                </c:pt>
                <c:pt idx="33">
                  <c:v>10.85206</c:v>
                </c:pt>
                <c:pt idx="34">
                  <c:v>11.844958</c:v>
                </c:pt>
                <c:pt idx="35">
                  <c:v>12.534657000000001</c:v>
                </c:pt>
                <c:pt idx="36">
                  <c:v>12.837553</c:v>
                </c:pt>
                <c:pt idx="37">
                  <c:v>13.019425</c:v>
                </c:pt>
                <c:pt idx="38">
                  <c:v>13.304723999999998</c:v>
                </c:pt>
                <c:pt idx="39">
                  <c:v>13.852747000000001</c:v>
                </c:pt>
                <c:pt idx="40">
                  <c:v>14.303559</c:v>
                </c:pt>
                <c:pt idx="41">
                  <c:v>14.567432</c:v>
                </c:pt>
                <c:pt idx="42">
                  <c:v>14.790363000000001</c:v>
                </c:pt>
                <c:pt idx="43">
                  <c:v>15.150404000000002</c:v>
                </c:pt>
                <c:pt idx="44">
                  <c:v>15.635523999999998</c:v>
                </c:pt>
                <c:pt idx="45">
                  <c:v>16.063385</c:v>
                </c:pt>
                <c:pt idx="46">
                  <c:v>16.429693</c:v>
                </c:pt>
                <c:pt idx="47">
                  <c:v>16.684235999999999</c:v>
                </c:pt>
                <c:pt idx="48">
                  <c:v>16.882829000000001</c:v>
                </c:pt>
                <c:pt idx="49">
                  <c:v>17.098459999999999</c:v>
                </c:pt>
                <c:pt idx="50">
                  <c:v>17.305564</c:v>
                </c:pt>
                <c:pt idx="51">
                  <c:v>17.444447</c:v>
                </c:pt>
                <c:pt idx="52">
                  <c:v>17.648921999999999</c:v>
                </c:pt>
                <c:pt idx="53">
                  <c:v>17.957184999999999</c:v>
                </c:pt>
                <c:pt idx="54">
                  <c:v>18.12856</c:v>
                </c:pt>
                <c:pt idx="55">
                  <c:v>18.326745000000003</c:v>
                </c:pt>
                <c:pt idx="56">
                  <c:v>18.560169999999999</c:v>
                </c:pt>
                <c:pt idx="57">
                  <c:v>18.817579000000002</c:v>
                </c:pt>
                <c:pt idx="58">
                  <c:v>19.139150000000001</c:v>
                </c:pt>
                <c:pt idx="59">
                  <c:v>19.449943000000001</c:v>
                </c:pt>
                <c:pt idx="60">
                  <c:v>19.751629999999999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22.487548402044002</c:v>
                </c:pt>
                <c:pt idx="1">
                  <c:v>21.636424389260998</c:v>
                </c:pt>
                <c:pt idx="2">
                  <c:v>21.694132423945998</c:v>
                </c:pt>
                <c:pt idx="3">
                  <c:v>20.335653700144</c:v>
                </c:pt>
                <c:pt idx="4">
                  <c:v>22.202083315131997</c:v>
                </c:pt>
                <c:pt idx="5">
                  <c:v>22.129550192140002</c:v>
                </c:pt>
                <c:pt idx="6">
                  <c:v>22.790148084070001</c:v>
                </c:pt>
                <c:pt idx="7">
                  <c:v>23.309614020591997</c:v>
                </c:pt>
                <c:pt idx="8">
                  <c:v>24.04519843908</c:v>
                </c:pt>
                <c:pt idx="9">
                  <c:v>23.295083890339999</c:v>
                </c:pt>
                <c:pt idx="10">
                  <c:v>22.735477641120006</c:v>
                </c:pt>
                <c:pt idx="11">
                  <c:v>23.547079589706996</c:v>
                </c:pt>
                <c:pt idx="12">
                  <c:v>22.732236982452001</c:v>
                </c:pt>
                <c:pt idx="13">
                  <c:v>22.093652258367001</c:v>
                </c:pt>
                <c:pt idx="14">
                  <c:v>22.852098855521998</c:v>
                </c:pt>
                <c:pt idx="15">
                  <c:v>23.185188691662002</c:v>
                </c:pt>
                <c:pt idx="16">
                  <c:v>23.78950985789</c:v>
                </c:pt>
                <c:pt idx="17">
                  <c:v>23.492742083729997</c:v>
                </c:pt>
                <c:pt idx="18">
                  <c:v>23.851367867428003</c:v>
                </c:pt>
                <c:pt idx="19">
                  <c:v>21.623721303108002</c:v>
                </c:pt>
                <c:pt idx="20">
                  <c:v>22.038226116564001</c:v>
                </c:pt>
                <c:pt idx="21">
                  <c:v>22.221406892052006</c:v>
                </c:pt>
                <c:pt idx="22">
                  <c:v>20.676892971348</c:v>
                </c:pt>
                <c:pt idx="23">
                  <c:v>20.001303867891</c:v>
                </c:pt>
                <c:pt idx="24">
                  <c:v>20.285705302312</c:v>
                </c:pt>
                <c:pt idx="25">
                  <c:v>17.946094536594</c:v>
                </c:pt>
                <c:pt idx="26">
                  <c:v>14.667088668929999</c:v>
                </c:pt>
                <c:pt idx="27">
                  <c:v>15.625377047587</c:v>
                </c:pt>
                <c:pt idx="28">
                  <c:v>15.363442028402</c:v>
                </c:pt>
                <c:pt idx="29">
                  <c:v>14.255763025398998</c:v>
                </c:pt>
                <c:pt idx="30">
                  <c:v>10.712622744598001</c:v>
                </c:pt>
                <c:pt idx="31">
                  <c:v>13.080795</c:v>
                </c:pt>
                <c:pt idx="32">
                  <c:v>12.697872</c:v>
                </c:pt>
                <c:pt idx="33">
                  <c:v>13.05766</c:v>
                </c:pt>
                <c:pt idx="34">
                  <c:v>11.547979</c:v>
                </c:pt>
                <c:pt idx="35">
                  <c:v>11.248151</c:v>
                </c:pt>
                <c:pt idx="36">
                  <c:v>11.334067999999998</c:v>
                </c:pt>
                <c:pt idx="37">
                  <c:v>11.198977000000001</c:v>
                </c:pt>
                <c:pt idx="38">
                  <c:v>11.104506000000001</c:v>
                </c:pt>
                <c:pt idx="39">
                  <c:v>10.842525</c:v>
                </c:pt>
                <c:pt idx="40">
                  <c:v>10.713125999999999</c:v>
                </c:pt>
                <c:pt idx="41">
                  <c:v>10.645557999999999</c:v>
                </c:pt>
                <c:pt idx="42">
                  <c:v>10.560084</c:v>
                </c:pt>
                <c:pt idx="43">
                  <c:v>10.560112</c:v>
                </c:pt>
                <c:pt idx="44">
                  <c:v>10.136657000000001</c:v>
                </c:pt>
                <c:pt idx="45">
                  <c:v>9.9907909999999998</c:v>
                </c:pt>
                <c:pt idx="46">
                  <c:v>9.7326250000000005</c:v>
                </c:pt>
                <c:pt idx="47">
                  <c:v>9.6177499999999991</c:v>
                </c:pt>
                <c:pt idx="48">
                  <c:v>9.6234130000000011</c:v>
                </c:pt>
                <c:pt idx="49">
                  <c:v>9.5561429999999987</c:v>
                </c:pt>
                <c:pt idx="50">
                  <c:v>9.4595149999999997</c:v>
                </c:pt>
                <c:pt idx="51">
                  <c:v>9.3932830000000003</c:v>
                </c:pt>
                <c:pt idx="52">
                  <c:v>9.3467789999999997</c:v>
                </c:pt>
                <c:pt idx="53">
                  <c:v>9.226521</c:v>
                </c:pt>
                <c:pt idx="54">
                  <c:v>9.1479879999999998</c:v>
                </c:pt>
                <c:pt idx="55">
                  <c:v>9.0831039999999987</c:v>
                </c:pt>
                <c:pt idx="56">
                  <c:v>9.0389999999999997</c:v>
                </c:pt>
                <c:pt idx="57">
                  <c:v>8.9906520000000008</c:v>
                </c:pt>
                <c:pt idx="58">
                  <c:v>8.9896130000000003</c:v>
                </c:pt>
                <c:pt idx="59">
                  <c:v>8.9897149999999986</c:v>
                </c:pt>
                <c:pt idx="60">
                  <c:v>9.0124649999999988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B2-4ED5-B729-B7C5DE82A477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Sheet1!$F$2:$F$62</c:f>
              <c:numCache>
                <c:formatCode>General</c:formatCode>
                <c:ptCount val="61"/>
                <c:pt idx="0">
                  <c:v>6.1043502765960005</c:v>
                </c:pt>
                <c:pt idx="1">
                  <c:v>6.4221323721080008</c:v>
                </c:pt>
                <c:pt idx="2">
                  <c:v>6.4792062498730001</c:v>
                </c:pt>
                <c:pt idx="3">
                  <c:v>6.4104989118560001</c:v>
                </c:pt>
                <c:pt idx="4">
                  <c:v>6.6938771240639996</c:v>
                </c:pt>
                <c:pt idx="5">
                  <c:v>7.0754361063610007</c:v>
                </c:pt>
                <c:pt idx="6">
                  <c:v>7.0866739186379997</c:v>
                </c:pt>
                <c:pt idx="7">
                  <c:v>6.5969919304739983</c:v>
                </c:pt>
                <c:pt idx="8">
                  <c:v>7.0678087730640007</c:v>
                </c:pt>
                <c:pt idx="9">
                  <c:v>7.6102555957999991</c:v>
                </c:pt>
                <c:pt idx="10">
                  <c:v>7.8623494712600008</c:v>
                </c:pt>
                <c:pt idx="11">
                  <c:v>8.0288531344439988</c:v>
                </c:pt>
                <c:pt idx="12">
                  <c:v>8.1454291964540033</c:v>
                </c:pt>
                <c:pt idx="13">
                  <c:v>7.9596221472899975</c:v>
                </c:pt>
                <c:pt idx="14">
                  <c:v>8.2227740196359989</c:v>
                </c:pt>
                <c:pt idx="15">
                  <c:v>8.1608097051400001</c:v>
                </c:pt>
                <c:pt idx="16">
                  <c:v>8.2146264666600004</c:v>
                </c:pt>
                <c:pt idx="17">
                  <c:v>8.4585892342169995</c:v>
                </c:pt>
                <c:pt idx="18">
                  <c:v>8.4264905626200033</c:v>
                </c:pt>
                <c:pt idx="19">
                  <c:v>8.3552201045150003</c:v>
                </c:pt>
                <c:pt idx="20">
                  <c:v>8.4344326774531204</c:v>
                </c:pt>
                <c:pt idx="21">
                  <c:v>8.2686984962879997</c:v>
                </c:pt>
                <c:pt idx="22">
                  <c:v>8.061822158271001</c:v>
                </c:pt>
                <c:pt idx="23">
                  <c:v>8.2444331263770003</c:v>
                </c:pt>
                <c:pt idx="24">
                  <c:v>8.3375590057379991</c:v>
                </c:pt>
                <c:pt idx="25">
                  <c:v>8.3368862376660005</c:v>
                </c:pt>
                <c:pt idx="26">
                  <c:v>8.4267530021319992</c:v>
                </c:pt>
                <c:pt idx="27">
                  <c:v>8.4189682324649997</c:v>
                </c:pt>
                <c:pt idx="28">
                  <c:v>8.4380682070350002</c:v>
                </c:pt>
                <c:pt idx="29">
                  <c:v>8.4518515138039998</c:v>
                </c:pt>
                <c:pt idx="30">
                  <c:v>8.2483303449019996</c:v>
                </c:pt>
                <c:pt idx="31">
                  <c:v>8.1211500000000001</c:v>
                </c:pt>
                <c:pt idx="32">
                  <c:v>8.1831110000000002</c:v>
                </c:pt>
                <c:pt idx="33">
                  <c:v>8.2025790000000001</c:v>
                </c:pt>
                <c:pt idx="34">
                  <c:v>8.239058</c:v>
                </c:pt>
                <c:pt idx="35">
                  <c:v>8.1638990000000007</c:v>
                </c:pt>
                <c:pt idx="36">
                  <c:v>8.0757550000000009</c:v>
                </c:pt>
                <c:pt idx="37">
                  <c:v>7.9302669999999997</c:v>
                </c:pt>
                <c:pt idx="38">
                  <c:v>7.5376779999999997</c:v>
                </c:pt>
                <c:pt idx="39">
                  <c:v>7.4682399999999998</c:v>
                </c:pt>
                <c:pt idx="40">
                  <c:v>7.3830490000000006</c:v>
                </c:pt>
                <c:pt idx="41">
                  <c:v>7.3944660000000004</c:v>
                </c:pt>
                <c:pt idx="42">
                  <c:v>7.4023869999999992</c:v>
                </c:pt>
                <c:pt idx="43">
                  <c:v>6.97715</c:v>
                </c:pt>
                <c:pt idx="44">
                  <c:v>6.9844029999999995</c:v>
                </c:pt>
                <c:pt idx="45">
                  <c:v>6.9990759999999996</c:v>
                </c:pt>
                <c:pt idx="46">
                  <c:v>7.0099830000000001</c:v>
                </c:pt>
                <c:pt idx="47">
                  <c:v>6.9454250000000002</c:v>
                </c:pt>
                <c:pt idx="48">
                  <c:v>6.9476250000000004</c:v>
                </c:pt>
                <c:pt idx="49">
                  <c:v>6.9433559999999996</c:v>
                </c:pt>
                <c:pt idx="50">
                  <c:v>6.9481529999999996</c:v>
                </c:pt>
                <c:pt idx="51">
                  <c:v>6.9605320000000006</c:v>
                </c:pt>
                <c:pt idx="52">
                  <c:v>6.9737630000000008</c:v>
                </c:pt>
                <c:pt idx="53">
                  <c:v>6.9828119999999991</c:v>
                </c:pt>
                <c:pt idx="54">
                  <c:v>6.9907719999999998</c:v>
                </c:pt>
                <c:pt idx="55">
                  <c:v>6.9993160000000003</c:v>
                </c:pt>
                <c:pt idx="56">
                  <c:v>7.0037759999999993</c:v>
                </c:pt>
                <c:pt idx="57">
                  <c:v>7.0082190000000004</c:v>
                </c:pt>
                <c:pt idx="58">
                  <c:v>6.9090119999999997</c:v>
                </c:pt>
                <c:pt idx="59">
                  <c:v>6.9123649999999994</c:v>
                </c:pt>
                <c:pt idx="60">
                  <c:v>6.9172060000000002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B2-4ED5-B729-B7C5DE82A47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hydro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Sheet1!$G$2:$G$62</c:f>
              <c:numCache>
                <c:formatCode>General</c:formatCode>
                <c:ptCount val="61"/>
                <c:pt idx="0">
                  <c:v>3.0463905300919998</c:v>
                </c:pt>
                <c:pt idx="1">
                  <c:v>3.0159433564040001</c:v>
                </c:pt>
                <c:pt idx="2">
                  <c:v>2.617436127026</c:v>
                </c:pt>
                <c:pt idx="3">
                  <c:v>2.8916127284719999</c:v>
                </c:pt>
                <c:pt idx="4">
                  <c:v>2.6834570616279998</c:v>
                </c:pt>
                <c:pt idx="5">
                  <c:v>3.2053072973760002</c:v>
                </c:pt>
                <c:pt idx="6">
                  <c:v>3.5896557314200002</c:v>
                </c:pt>
                <c:pt idx="7">
                  <c:v>3.6404575018349998</c:v>
                </c:pt>
                <c:pt idx="8">
                  <c:v>3.2970537352170002</c:v>
                </c:pt>
                <c:pt idx="9">
                  <c:v>3.2675754325540001</c:v>
                </c:pt>
                <c:pt idx="10">
                  <c:v>2.8111160619970001</c:v>
                </c:pt>
                <c:pt idx="11">
                  <c:v>2.2418584779850002</c:v>
                </c:pt>
                <c:pt idx="12">
                  <c:v>2.6890171977630004</c:v>
                </c:pt>
                <c:pt idx="13">
                  <c:v>2.7925390203750005</c:v>
                </c:pt>
                <c:pt idx="14">
                  <c:v>2.6884677610345604</c:v>
                </c:pt>
                <c:pt idx="15">
                  <c:v>2.7029422286450098</c:v>
                </c:pt>
                <c:pt idx="16">
                  <c:v>2.8690351977250601</c:v>
                </c:pt>
                <c:pt idx="17">
                  <c:v>2.4463885867719202</c:v>
                </c:pt>
                <c:pt idx="18">
                  <c:v>2.5111084693666403</c:v>
                </c:pt>
                <c:pt idx="19">
                  <c:v>2.6688241195872</c:v>
                </c:pt>
                <c:pt idx="20">
                  <c:v>2.5385411452615201</c:v>
                </c:pt>
                <c:pt idx="21">
                  <c:v>3.1028522425031602</c:v>
                </c:pt>
                <c:pt idx="22">
                  <c:v>2.6287019658744</c:v>
                </c:pt>
                <c:pt idx="23">
                  <c:v>2.5623823173902101</c:v>
                </c:pt>
                <c:pt idx="24">
                  <c:v>2.4665765745542996</c:v>
                </c:pt>
                <c:pt idx="25">
                  <c:v>2.3211773111831002</c:v>
                </c:pt>
                <c:pt idx="26">
                  <c:v>2.4724417976961601</c:v>
                </c:pt>
                <c:pt idx="27">
                  <c:v>2.7669672811418402</c:v>
                </c:pt>
                <c:pt idx="28">
                  <c:v>2.6631383942172797</c:v>
                </c:pt>
                <c:pt idx="29">
                  <c:v>2.5635155701025001</c:v>
                </c:pt>
                <c:pt idx="30">
                  <c:v>2.5923419939566501</c:v>
                </c:pt>
                <c:pt idx="31">
                  <c:v>2.2890280000000001</c:v>
                </c:pt>
                <c:pt idx="32">
                  <c:v>2.3967839999999998</c:v>
                </c:pt>
                <c:pt idx="33">
                  <c:v>2.5171679999999999</c:v>
                </c:pt>
                <c:pt idx="34">
                  <c:v>2.608241</c:v>
                </c:pt>
                <c:pt idx="35">
                  <c:v>2.559021</c:v>
                </c:pt>
                <c:pt idx="36">
                  <c:v>2.532505</c:v>
                </c:pt>
                <c:pt idx="37">
                  <c:v>2.5173380000000001</c:v>
                </c:pt>
                <c:pt idx="38">
                  <c:v>2.492607</c:v>
                </c:pt>
                <c:pt idx="39">
                  <c:v>2.481665</c:v>
                </c:pt>
                <c:pt idx="40">
                  <c:v>2.4606750000000002</c:v>
                </c:pt>
                <c:pt idx="41">
                  <c:v>2.4493909999999999</c:v>
                </c:pt>
                <c:pt idx="42">
                  <c:v>2.4410449999999999</c:v>
                </c:pt>
                <c:pt idx="43">
                  <c:v>2.428226</c:v>
                </c:pt>
                <c:pt idx="44">
                  <c:v>2.419861</c:v>
                </c:pt>
                <c:pt idx="45">
                  <c:v>2.40219</c:v>
                </c:pt>
                <c:pt idx="46">
                  <c:v>2.3892720000000001</c:v>
                </c:pt>
                <c:pt idx="47">
                  <c:v>2.3758460000000001</c:v>
                </c:pt>
                <c:pt idx="48">
                  <c:v>2.3621409999999998</c:v>
                </c:pt>
                <c:pt idx="49">
                  <c:v>2.348846</c:v>
                </c:pt>
                <c:pt idx="50">
                  <c:v>2.3479320000000001</c:v>
                </c:pt>
                <c:pt idx="51">
                  <c:v>2.3437740000000002</c:v>
                </c:pt>
                <c:pt idx="52">
                  <c:v>2.3283560000000003</c:v>
                </c:pt>
                <c:pt idx="53">
                  <c:v>2.313898</c:v>
                </c:pt>
                <c:pt idx="54">
                  <c:v>2.311712</c:v>
                </c:pt>
                <c:pt idx="55">
                  <c:v>2.3028740000000001</c:v>
                </c:pt>
                <c:pt idx="56">
                  <c:v>2.2963979999999999</c:v>
                </c:pt>
                <c:pt idx="57">
                  <c:v>2.29053</c:v>
                </c:pt>
                <c:pt idx="58">
                  <c:v>2.2572459999999999</c:v>
                </c:pt>
                <c:pt idx="59">
                  <c:v>2.2424409999999999</c:v>
                </c:pt>
                <c:pt idx="60">
                  <c:v>2.2397749999999998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B2-4ED5-B729-B7C5DE82A477}"/>
            </c:ext>
          </c:extLst>
        </c:ser>
        <c:ser>
          <c:idx val="2"/>
          <c:order val="6"/>
          <c:tx>
            <c:strRef>
              <c:f>Sheet1!$H$1</c:f>
              <c:strCache>
                <c:ptCount val="1"/>
                <c:pt idx="0">
                  <c:v>natural gas plant liquids</c:v>
                </c:pt>
              </c:strCache>
            </c:strRef>
          </c:tx>
          <c:spPr>
            <a:ln w="22225" cap="rnd">
              <a:solidFill>
                <a:srgbClr val="8E561F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Sheet1!$H$2:$H$62</c:f>
              <c:numCache>
                <c:formatCode>General</c:formatCode>
                <c:ptCount val="61"/>
                <c:pt idx="0">
                  <c:v>2.138298241999995</c:v>
                </c:pt>
                <c:pt idx="1">
                  <c:v>2.26516092</c:v>
                </c:pt>
                <c:pt idx="2">
                  <c:v>2.3225845419999942</c:v>
                </c:pt>
                <c:pt idx="3">
                  <c:v>2.3661897300000039</c:v>
                </c:pt>
                <c:pt idx="4">
                  <c:v>2.3493855999999957</c:v>
                </c:pt>
                <c:pt idx="5">
                  <c:v>2.3978458719999995</c:v>
                </c:pt>
                <c:pt idx="6">
                  <c:v>2.4803434600000047</c:v>
                </c:pt>
                <c:pt idx="7">
                  <c:v>2.4447984759999986</c:v>
                </c:pt>
                <c:pt idx="8">
                  <c:v>2.3722941880000064</c:v>
                </c:pt>
                <c:pt idx="9">
                  <c:v>2.4729645600000021</c:v>
                </c:pt>
                <c:pt idx="10">
                  <c:v>2.5514659199999983</c:v>
                </c:pt>
                <c:pt idx="11">
                  <c:v>2.4905325280000064</c:v>
                </c:pt>
                <c:pt idx="12">
                  <c:v>2.5022060479999988</c:v>
                </c:pt>
                <c:pt idx="13">
                  <c:v>2.2960590899999933</c:v>
                </c:pt>
                <c:pt idx="14">
                  <c:v>2.4075810360000029</c:v>
                </c:pt>
                <c:pt idx="15">
                  <c:v>2.2799455140000062</c:v>
                </c:pt>
                <c:pt idx="16">
                  <c:v>2.2987167879999988</c:v>
                </c:pt>
                <c:pt idx="17">
                  <c:v>2.3487155459999967</c:v>
                </c:pt>
                <c:pt idx="18">
                  <c:v>2.3592987080000043</c:v>
                </c:pt>
                <c:pt idx="19">
                  <c:v>2.5082521520000034</c:v>
                </c:pt>
                <c:pt idx="20">
                  <c:v>2.7048288870000041</c:v>
                </c:pt>
                <c:pt idx="21">
                  <c:v>2.8900746449999928</c:v>
                </c:pt>
                <c:pt idx="22">
                  <c:v>3.1621259279999969</c:v>
                </c:pt>
                <c:pt idx="23">
                  <c:v>3.451385853000005</c:v>
                </c:pt>
                <c:pt idx="24">
                  <c:v>4.0050847199999984</c:v>
                </c:pt>
                <c:pt idx="25">
                  <c:v>4.4759928809999998</c:v>
                </c:pt>
                <c:pt idx="26">
                  <c:v>4.6647846239999993</c:v>
                </c:pt>
                <c:pt idx="27">
                  <c:v>4.9870956239999975</c:v>
                </c:pt>
                <c:pt idx="28">
                  <c:v>5.7269734830000045</c:v>
                </c:pt>
                <c:pt idx="29">
                  <c:v>6.3517286150000025</c:v>
                </c:pt>
                <c:pt idx="30">
                  <c:v>6.8047611419999958</c:v>
                </c:pt>
                <c:pt idx="31">
                  <c:v>7.0062149999999992</c:v>
                </c:pt>
                <c:pt idx="32">
                  <c:v>7.5716119999999991</c:v>
                </c:pt>
                <c:pt idx="33">
                  <c:v>7.9118000000000004</c:v>
                </c:pt>
                <c:pt idx="34">
                  <c:v>8.0760199999999998</c:v>
                </c:pt>
                <c:pt idx="35">
                  <c:v>8.2314190000000007</c:v>
                </c:pt>
                <c:pt idx="36">
                  <c:v>8.1831460000000007</c:v>
                </c:pt>
                <c:pt idx="37">
                  <c:v>8.1277480000000004</c:v>
                </c:pt>
                <c:pt idx="38">
                  <c:v>8.1528170000000006</c:v>
                </c:pt>
                <c:pt idx="39">
                  <c:v>8.2261490000000013</c:v>
                </c:pt>
                <c:pt idx="40">
                  <c:v>8.2785089999999997</c:v>
                </c:pt>
                <c:pt idx="41">
                  <c:v>8.311337</c:v>
                </c:pt>
                <c:pt idx="42">
                  <c:v>8.3905910000000006</c:v>
                </c:pt>
                <c:pt idx="43">
                  <c:v>8.3840170000000001</c:v>
                </c:pt>
                <c:pt idx="44">
                  <c:v>8.4296880000000005</c:v>
                </c:pt>
                <c:pt idx="45">
                  <c:v>8.4338169999999995</c:v>
                </c:pt>
                <c:pt idx="46">
                  <c:v>8.4141339999999989</c:v>
                </c:pt>
                <c:pt idx="47">
                  <c:v>8.4362630000000003</c:v>
                </c:pt>
                <c:pt idx="48">
                  <c:v>8.454561</c:v>
                </c:pt>
                <c:pt idx="49">
                  <c:v>8.5408899999999992</c:v>
                </c:pt>
                <c:pt idx="50">
                  <c:v>8.598021000000001</c:v>
                </c:pt>
                <c:pt idx="51">
                  <c:v>8.6840469999999996</c:v>
                </c:pt>
                <c:pt idx="52">
                  <c:v>8.7282639999999994</c:v>
                </c:pt>
                <c:pt idx="53">
                  <c:v>8.7398109999999996</c:v>
                </c:pt>
                <c:pt idx="54">
                  <c:v>8.8389860000000002</c:v>
                </c:pt>
                <c:pt idx="55">
                  <c:v>8.9019220000000008</c:v>
                </c:pt>
                <c:pt idx="56">
                  <c:v>8.9375420000000005</c:v>
                </c:pt>
                <c:pt idx="57">
                  <c:v>8.9679839999999995</c:v>
                </c:pt>
                <c:pt idx="58">
                  <c:v>8.9143710000000009</c:v>
                </c:pt>
                <c:pt idx="59">
                  <c:v>8.9685649999999999</c:v>
                </c:pt>
                <c:pt idx="60">
                  <c:v>8.9968970000000006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B2-4ED5-B729-B7C5DE82A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53870176"/>
        <c:axId val="-1453867456"/>
      </c:lineChart>
      <c:catAx>
        <c:axId val="-145387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386745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4538674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3870176"/>
        <c:crossesAt val="3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732516297716689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1594.011479</c:v>
                </c:pt>
                <c:pt idx="1">
                  <c:v>1590.622748</c:v>
                </c:pt>
                <c:pt idx="2">
                  <c:v>1621.2060390000001</c:v>
                </c:pt>
                <c:pt idx="3">
                  <c:v>1690.070232</c:v>
                </c:pt>
                <c:pt idx="4">
                  <c:v>1690.6938639999996</c:v>
                </c:pt>
                <c:pt idx="5">
                  <c:v>1709.4264680000001</c:v>
                </c:pt>
                <c:pt idx="6">
                  <c:v>1795.1955929999999</c:v>
                </c:pt>
                <c:pt idx="7">
                  <c:v>1845.0157359999998</c:v>
                </c:pt>
                <c:pt idx="8">
                  <c:v>1873.5156899999999</c:v>
                </c:pt>
                <c:pt idx="9">
                  <c:v>1881.0872240000001</c:v>
                </c:pt>
                <c:pt idx="10">
                  <c:v>1966.264596</c:v>
                </c:pt>
                <c:pt idx="11">
                  <c:v>1903.9559420000003</c:v>
                </c:pt>
                <c:pt idx="12">
                  <c:v>1933.1303539999999</c:v>
                </c:pt>
                <c:pt idx="13">
                  <c:v>1973.736752</c:v>
                </c:pt>
                <c:pt idx="14">
                  <c:v>1978.30054922</c:v>
                </c:pt>
                <c:pt idx="15">
                  <c:v>2012.87304582</c:v>
                </c:pt>
                <c:pt idx="16">
                  <c:v>1990.5111345299999</c:v>
                </c:pt>
                <c:pt idx="17">
                  <c:v>2016.45558353</c:v>
                </c:pt>
                <c:pt idx="18">
                  <c:v>1985.8012467200001</c:v>
                </c:pt>
                <c:pt idx="19">
                  <c:v>1755.9042530400004</c:v>
                </c:pt>
                <c:pt idx="20">
                  <c:v>1847.2902785799999</c:v>
                </c:pt>
                <c:pt idx="21">
                  <c:v>1733.4300053999998</c:v>
                </c:pt>
                <c:pt idx="22">
                  <c:v>1514.0429446200001</c:v>
                </c:pt>
                <c:pt idx="23">
                  <c:v>1581.1147158599999</c:v>
                </c:pt>
                <c:pt idx="24">
                  <c:v>1581.71034981</c:v>
                </c:pt>
                <c:pt idx="25">
                  <c:v>1352.3981967300001</c:v>
                </c:pt>
                <c:pt idx="26">
                  <c:v>1239.1486544000004</c:v>
                </c:pt>
                <c:pt idx="27">
                  <c:v>1205.8352759700001</c:v>
                </c:pt>
                <c:pt idx="28">
                  <c:v>1149.48733868</c:v>
                </c:pt>
                <c:pt idx="29">
                  <c:v>964.95681157000001</c:v>
                </c:pt>
                <c:pt idx="30">
                  <c:v>773.80533952000019</c:v>
                </c:pt>
                <c:pt idx="31">
                  <c:v>954.06524700000011</c:v>
                </c:pt>
                <c:pt idx="32">
                  <c:v>910.0401609999999</c:v>
                </c:pt>
                <c:pt idx="33">
                  <c:v>889.22558599999991</c:v>
                </c:pt>
                <c:pt idx="34">
                  <c:v>759.28326399999992</c:v>
                </c:pt>
                <c:pt idx="35">
                  <c:v>738.08648700000003</c:v>
                </c:pt>
                <c:pt idx="36">
                  <c:v>729.97851600000001</c:v>
                </c:pt>
                <c:pt idx="37">
                  <c:v>724.83062699999994</c:v>
                </c:pt>
                <c:pt idx="38">
                  <c:v>717.00469999999996</c:v>
                </c:pt>
                <c:pt idx="39">
                  <c:v>695.29882800000007</c:v>
                </c:pt>
                <c:pt idx="40">
                  <c:v>684.39605700000004</c:v>
                </c:pt>
                <c:pt idx="41">
                  <c:v>675.67022699999995</c:v>
                </c:pt>
                <c:pt idx="42">
                  <c:v>661.86425800000006</c:v>
                </c:pt>
                <c:pt idx="43">
                  <c:v>668.48321500000009</c:v>
                </c:pt>
                <c:pt idx="44">
                  <c:v>631.02410899999995</c:v>
                </c:pt>
                <c:pt idx="45">
                  <c:v>612.94476299999997</c:v>
                </c:pt>
                <c:pt idx="46">
                  <c:v>590.34008800000004</c:v>
                </c:pt>
                <c:pt idx="47">
                  <c:v>579.72662400000002</c:v>
                </c:pt>
                <c:pt idx="48">
                  <c:v>577.52002000000005</c:v>
                </c:pt>
                <c:pt idx="49">
                  <c:v>575.00854500000003</c:v>
                </c:pt>
                <c:pt idx="50">
                  <c:v>564.35320999999999</c:v>
                </c:pt>
                <c:pt idx="51">
                  <c:v>559.27447500000005</c:v>
                </c:pt>
                <c:pt idx="52">
                  <c:v>553.75390599999992</c:v>
                </c:pt>
                <c:pt idx="53">
                  <c:v>545.975281</c:v>
                </c:pt>
                <c:pt idx="54">
                  <c:v>537.75067100000001</c:v>
                </c:pt>
                <c:pt idx="55">
                  <c:v>531.28521699999999</c:v>
                </c:pt>
                <c:pt idx="56">
                  <c:v>528.74249299999997</c:v>
                </c:pt>
                <c:pt idx="57">
                  <c:v>524.989868</c:v>
                </c:pt>
                <c:pt idx="58">
                  <c:v>523.25860599999999</c:v>
                </c:pt>
                <c:pt idx="59">
                  <c:v>522.92712400000005</c:v>
                </c:pt>
                <c:pt idx="60">
                  <c:v>523.69885299999999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5C-4B60-9DB1-2C4CB1149A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357.2380720000001</c:v>
                </c:pt>
                <c:pt idx="1">
                  <c:v>357.77345299999996</c:v>
                </c:pt>
                <c:pt idx="2">
                  <c:v>326.85782499999993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422.95766700000001</c:v>
                </c:pt>
                <c:pt idx="7">
                  <c:v>433.63611400000002</c:v>
                </c:pt>
                <c:pt idx="8">
                  <c:v>400.42406699999998</c:v>
                </c:pt>
                <c:pt idx="9">
                  <c:v>398.95903099999998</c:v>
                </c:pt>
                <c:pt idx="10">
                  <c:v>356.4785710000001</c:v>
                </c:pt>
                <c:pt idx="11">
                  <c:v>287.72968901000002</c:v>
                </c:pt>
                <c:pt idx="12">
                  <c:v>343.43800143999999</c:v>
                </c:pt>
                <c:pt idx="13">
                  <c:v>355.29310937999998</c:v>
                </c:pt>
                <c:pt idx="14">
                  <c:v>351.48463177000002</c:v>
                </c:pt>
                <c:pt idx="15">
                  <c:v>357.65065333000001</c:v>
                </c:pt>
                <c:pt idx="16">
                  <c:v>385.77190845000001</c:v>
                </c:pt>
                <c:pt idx="17">
                  <c:v>352.74748602</c:v>
                </c:pt>
                <c:pt idx="18">
                  <c:v>380.93238831000002</c:v>
                </c:pt>
                <c:pt idx="19">
                  <c:v>417.72379775999985</c:v>
                </c:pt>
                <c:pt idx="20">
                  <c:v>427.37607674999998</c:v>
                </c:pt>
                <c:pt idx="21">
                  <c:v>513.33609589000002</c:v>
                </c:pt>
                <c:pt idx="22">
                  <c:v>494.57319323000002</c:v>
                </c:pt>
                <c:pt idx="23">
                  <c:v>522.07344953000018</c:v>
                </c:pt>
                <c:pt idx="24">
                  <c:v>538.57932027999982</c:v>
                </c:pt>
                <c:pt idx="25">
                  <c:v>544.24098878999996</c:v>
                </c:pt>
                <c:pt idx="26">
                  <c:v>609.44510158000003</c:v>
                </c:pt>
                <c:pt idx="27">
                  <c:v>686.58267653999997</c:v>
                </c:pt>
                <c:pt idx="28">
                  <c:v>706.81581482000001</c:v>
                </c:pt>
                <c:pt idx="29">
                  <c:v>728.67270667000003</c:v>
                </c:pt>
                <c:pt idx="30">
                  <c:v>792.4960607500002</c:v>
                </c:pt>
                <c:pt idx="31">
                  <c:v>878.791382</c:v>
                </c:pt>
                <c:pt idx="32">
                  <c:v>974.67962599999998</c:v>
                </c:pt>
                <c:pt idx="33">
                  <c:v>1061.8519289999999</c:v>
                </c:pt>
                <c:pt idx="34">
                  <c:v>1201.2429199999999</c:v>
                </c:pt>
                <c:pt idx="35">
                  <c:v>1298.8636470000001</c:v>
                </c:pt>
                <c:pt idx="36">
                  <c:v>1347.5014650000001</c:v>
                </c:pt>
                <c:pt idx="37">
                  <c:v>1378.319702</c:v>
                </c:pt>
                <c:pt idx="38">
                  <c:v>1425.3743899999999</c:v>
                </c:pt>
                <c:pt idx="39">
                  <c:v>1499.5751949999999</c:v>
                </c:pt>
                <c:pt idx="40">
                  <c:v>1562.8847660000001</c:v>
                </c:pt>
                <c:pt idx="41">
                  <c:v>1600.368164</c:v>
                </c:pt>
                <c:pt idx="42">
                  <c:v>1634.2193600000001</c:v>
                </c:pt>
                <c:pt idx="43">
                  <c:v>1687.2559809999998</c:v>
                </c:pt>
                <c:pt idx="44">
                  <c:v>1753.991943</c:v>
                </c:pt>
                <c:pt idx="45">
                  <c:v>1818.7246089999999</c:v>
                </c:pt>
                <c:pt idx="46">
                  <c:v>1874.491577</c:v>
                </c:pt>
                <c:pt idx="47">
                  <c:v>1916.4444579999997</c:v>
                </c:pt>
                <c:pt idx="48">
                  <c:v>1946.1279300000001</c:v>
                </c:pt>
                <c:pt idx="49">
                  <c:v>1980.4125980000001</c:v>
                </c:pt>
                <c:pt idx="50">
                  <c:v>2012.0500489999999</c:v>
                </c:pt>
                <c:pt idx="51">
                  <c:v>2037.6403809999999</c:v>
                </c:pt>
                <c:pt idx="52">
                  <c:v>2070.4326170000004</c:v>
                </c:pt>
                <c:pt idx="53">
                  <c:v>2113.1403809999997</c:v>
                </c:pt>
                <c:pt idx="54">
                  <c:v>2139.900635</c:v>
                </c:pt>
                <c:pt idx="55">
                  <c:v>2176.4311520000001</c:v>
                </c:pt>
                <c:pt idx="56">
                  <c:v>2215.0432129999999</c:v>
                </c:pt>
                <c:pt idx="57">
                  <c:v>2254.6433109999998</c:v>
                </c:pt>
                <c:pt idx="58">
                  <c:v>2297.0686040000001</c:v>
                </c:pt>
                <c:pt idx="59">
                  <c:v>2340.4045409999999</c:v>
                </c:pt>
                <c:pt idx="60">
                  <c:v>2384.6184079999998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5C-4B60-9DB1-2C4CB1149A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372.765154</c:v>
                </c:pt>
                <c:pt idx="1">
                  <c:v>381.55301700000001</c:v>
                </c:pt>
                <c:pt idx="2">
                  <c:v>404.07437200000004</c:v>
                </c:pt>
                <c:pt idx="3">
                  <c:v>414.92679800000002</c:v>
                </c:pt>
                <c:pt idx="4">
                  <c:v>460.218682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479.39867000000004</c:v>
                </c:pt>
                <c:pt idx="8">
                  <c:v>531.2571039999998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639.12911900000006</c:v>
                </c:pt>
                <c:pt idx="12">
                  <c:v>691.00574399999982</c:v>
                </c:pt>
                <c:pt idx="13">
                  <c:v>649.90753899999982</c:v>
                </c:pt>
                <c:pt idx="14">
                  <c:v>710.10001655999997</c:v>
                </c:pt>
                <c:pt idx="15">
                  <c:v>760.96025447</c:v>
                </c:pt>
                <c:pt idx="16">
                  <c:v>816.44076961000019</c:v>
                </c:pt>
                <c:pt idx="17">
                  <c:v>896.58979112999987</c:v>
                </c:pt>
                <c:pt idx="18">
                  <c:v>882.98059907999982</c:v>
                </c:pt>
                <c:pt idx="19">
                  <c:v>920.97868058999995</c:v>
                </c:pt>
                <c:pt idx="20">
                  <c:v>987.69723372999999</c:v>
                </c:pt>
                <c:pt idx="21">
                  <c:v>1013.68892931</c:v>
                </c:pt>
                <c:pt idx="22">
                  <c:v>1225.8941753700001</c:v>
                </c:pt>
                <c:pt idx="23">
                  <c:v>1124.8355598600001</c:v>
                </c:pt>
                <c:pt idx="24">
                  <c:v>1126.6089583800001</c:v>
                </c:pt>
                <c:pt idx="25">
                  <c:v>1333.48211019</c:v>
                </c:pt>
                <c:pt idx="26">
                  <c:v>1378.3069339199999</c:v>
                </c:pt>
                <c:pt idx="27">
                  <c:v>1296.4424911399999</c:v>
                </c:pt>
                <c:pt idx="28">
                  <c:v>1469.13268217</c:v>
                </c:pt>
                <c:pt idx="29">
                  <c:v>1585.81417371</c:v>
                </c:pt>
                <c:pt idx="30">
                  <c:v>1616.7479797000001</c:v>
                </c:pt>
                <c:pt idx="31">
                  <c:v>1564.134888</c:v>
                </c:pt>
                <c:pt idx="32">
                  <c:v>1539.5570070000001</c:v>
                </c:pt>
                <c:pt idx="33">
                  <c:v>1570.1195070000001</c:v>
                </c:pt>
                <c:pt idx="34">
                  <c:v>1587.421875</c:v>
                </c:pt>
                <c:pt idx="35">
                  <c:v>1554.3707279999999</c:v>
                </c:pt>
                <c:pt idx="36">
                  <c:v>1550.9578859999999</c:v>
                </c:pt>
                <c:pt idx="37">
                  <c:v>1561.151245</c:v>
                </c:pt>
                <c:pt idx="38">
                  <c:v>1582.0198970000001</c:v>
                </c:pt>
                <c:pt idx="39">
                  <c:v>1563.207275</c:v>
                </c:pt>
                <c:pt idx="40">
                  <c:v>1541.63501</c:v>
                </c:pt>
                <c:pt idx="41">
                  <c:v>1541.702759</c:v>
                </c:pt>
                <c:pt idx="42">
                  <c:v>1550.7772220000002</c:v>
                </c:pt>
                <c:pt idx="43">
                  <c:v>1562.238159</c:v>
                </c:pt>
                <c:pt idx="44">
                  <c:v>1563.9311519999999</c:v>
                </c:pt>
                <c:pt idx="45">
                  <c:v>1554.2780760000001</c:v>
                </c:pt>
                <c:pt idx="46">
                  <c:v>1562.4941410000001</c:v>
                </c:pt>
                <c:pt idx="47">
                  <c:v>1583.455933</c:v>
                </c:pt>
                <c:pt idx="48">
                  <c:v>1603.228149</c:v>
                </c:pt>
                <c:pt idx="49">
                  <c:v>1617.2730710000001</c:v>
                </c:pt>
                <c:pt idx="50">
                  <c:v>1638.606689</c:v>
                </c:pt>
                <c:pt idx="51">
                  <c:v>1666.3652339999999</c:v>
                </c:pt>
                <c:pt idx="52">
                  <c:v>1689.419189</c:v>
                </c:pt>
                <c:pt idx="53">
                  <c:v>1706.203857</c:v>
                </c:pt>
                <c:pt idx="54">
                  <c:v>1739.084595</c:v>
                </c:pt>
                <c:pt idx="55">
                  <c:v>1763.2243649999998</c:v>
                </c:pt>
                <c:pt idx="56">
                  <c:v>1780.9780269999999</c:v>
                </c:pt>
                <c:pt idx="57">
                  <c:v>1799.0812989999999</c:v>
                </c:pt>
                <c:pt idx="58">
                  <c:v>1820.2978519999999</c:v>
                </c:pt>
                <c:pt idx="59">
                  <c:v>1835.5157469999999</c:v>
                </c:pt>
                <c:pt idx="60">
                  <c:v>1855.924561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25C-4B60-9DB1-2C4CB1149AA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576.86167799999998</c:v>
                </c:pt>
                <c:pt idx="1">
                  <c:v>612.56508700000018</c:v>
                </c:pt>
                <c:pt idx="2">
                  <c:v>618.7762630000002</c:v>
                </c:pt>
                <c:pt idx="3">
                  <c:v>610.2912140000002</c:v>
                </c:pt>
                <c:pt idx="4">
                  <c:v>640.43983200000002</c:v>
                </c:pt>
                <c:pt idx="5">
                  <c:v>673.40212300000019</c:v>
                </c:pt>
                <c:pt idx="6">
                  <c:v>674.72854599999982</c:v>
                </c:pt>
                <c:pt idx="7">
                  <c:v>628.64417100000003</c:v>
                </c:pt>
                <c:pt idx="8">
                  <c:v>673.70210400000019</c:v>
                </c:pt>
                <c:pt idx="9">
                  <c:v>728.25412399999982</c:v>
                </c:pt>
                <c:pt idx="10">
                  <c:v>753.89294000000018</c:v>
                </c:pt>
                <c:pt idx="11">
                  <c:v>768.82630799999981</c:v>
                </c:pt>
                <c:pt idx="12">
                  <c:v>780.0640870000002</c:v>
                </c:pt>
                <c:pt idx="13">
                  <c:v>763.73269499999981</c:v>
                </c:pt>
                <c:pt idx="14">
                  <c:v>788.52838700000007</c:v>
                </c:pt>
                <c:pt idx="15">
                  <c:v>781.98636500000009</c:v>
                </c:pt>
                <c:pt idx="16">
                  <c:v>787.21863600000017</c:v>
                </c:pt>
                <c:pt idx="17">
                  <c:v>806.42475300000001</c:v>
                </c:pt>
                <c:pt idx="18">
                  <c:v>806.20843500000001</c:v>
                </c:pt>
                <c:pt idx="19">
                  <c:v>798.85458499999982</c:v>
                </c:pt>
                <c:pt idx="20">
                  <c:v>806.96830055999999</c:v>
                </c:pt>
                <c:pt idx="21">
                  <c:v>790.20436699999982</c:v>
                </c:pt>
                <c:pt idx="22">
                  <c:v>769.33124900000007</c:v>
                </c:pt>
                <c:pt idx="23">
                  <c:v>789.01647300000002</c:v>
                </c:pt>
                <c:pt idx="24">
                  <c:v>797.16598199999999</c:v>
                </c:pt>
                <c:pt idx="25">
                  <c:v>797.17787699999997</c:v>
                </c:pt>
                <c:pt idx="26">
                  <c:v>805.69394800000009</c:v>
                </c:pt>
                <c:pt idx="27">
                  <c:v>804.94963500000017</c:v>
                </c:pt>
                <c:pt idx="28">
                  <c:v>807.08447699999999</c:v>
                </c:pt>
                <c:pt idx="29">
                  <c:v>809.40926200000001</c:v>
                </c:pt>
                <c:pt idx="30">
                  <c:v>789.918631</c:v>
                </c:pt>
                <c:pt idx="31">
                  <c:v>777.68218999999999</c:v>
                </c:pt>
                <c:pt idx="32">
                  <c:v>783.61560099999997</c:v>
                </c:pt>
                <c:pt idx="33">
                  <c:v>785.479919</c:v>
                </c:pt>
                <c:pt idx="34">
                  <c:v>788.97308299999997</c:v>
                </c:pt>
                <c:pt idx="35">
                  <c:v>781.77593999999999</c:v>
                </c:pt>
                <c:pt idx="36">
                  <c:v>773.33514400000001</c:v>
                </c:pt>
                <c:pt idx="37">
                  <c:v>759.40319800000009</c:v>
                </c:pt>
                <c:pt idx="38">
                  <c:v>721.80883800000004</c:v>
                </c:pt>
                <c:pt idx="39">
                  <c:v>715.15942400000006</c:v>
                </c:pt>
                <c:pt idx="40">
                  <c:v>707.00170900000001</c:v>
                </c:pt>
                <c:pt idx="41">
                  <c:v>708.09497099999999</c:v>
                </c:pt>
                <c:pt idx="42">
                  <c:v>708.85339400000009</c:v>
                </c:pt>
                <c:pt idx="43">
                  <c:v>668.13275099999998</c:v>
                </c:pt>
                <c:pt idx="44">
                  <c:v>668.827271</c:v>
                </c:pt>
                <c:pt idx="45">
                  <c:v>670.23230000000001</c:v>
                </c:pt>
                <c:pt idx="46">
                  <c:v>671.27685499999995</c:v>
                </c:pt>
                <c:pt idx="47">
                  <c:v>665.09484900000007</c:v>
                </c:pt>
                <c:pt idx="48">
                  <c:v>665.30542000000003</c:v>
                </c:pt>
                <c:pt idx="49">
                  <c:v>664.89660599999991</c:v>
                </c:pt>
                <c:pt idx="50">
                  <c:v>665.35595699999999</c:v>
                </c:pt>
                <c:pt idx="51">
                  <c:v>666.54132100000004</c:v>
                </c:pt>
                <c:pt idx="52">
                  <c:v>667.80841099999998</c:v>
                </c:pt>
                <c:pt idx="53">
                  <c:v>668.67492699999991</c:v>
                </c:pt>
                <c:pt idx="54">
                  <c:v>669.43725599999993</c:v>
                </c:pt>
                <c:pt idx="55">
                  <c:v>670.25537099999997</c:v>
                </c:pt>
                <c:pt idx="56">
                  <c:v>670.6823730000001</c:v>
                </c:pt>
                <c:pt idx="57">
                  <c:v>671.10790999999995</c:v>
                </c:pt>
                <c:pt idx="58">
                  <c:v>661.60778800000003</c:v>
                </c:pt>
                <c:pt idx="59">
                  <c:v>661.92895499999997</c:v>
                </c:pt>
                <c:pt idx="60">
                  <c:v>662.392517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25C-4B60-9DB1-2C4CB1149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3252160"/>
        <c:axId val="-1203272288"/>
      </c:lineChart>
      <c:catAx>
        <c:axId val="-120325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72288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-1203272288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52160"/>
        <c:crossesAt val="3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71997889715689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1733.4300053999998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1352.3981967300001</c:v>
                </c:pt>
                <c:pt idx="6">
                  <c:v>1239.1486544000004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773.80533952000019</c:v>
                </c:pt>
                <c:pt idx="11">
                  <c:v>954.06506300000012</c:v>
                </c:pt>
                <c:pt idx="12">
                  <c:v>918.90014600000006</c:v>
                </c:pt>
                <c:pt idx="13">
                  <c:v>880.14703399999996</c:v>
                </c:pt>
                <c:pt idx="14">
                  <c:v>756.00939900000003</c:v>
                </c:pt>
                <c:pt idx="15">
                  <c:v>730.48107900000002</c:v>
                </c:pt>
                <c:pt idx="16">
                  <c:v>715.22851600000001</c:v>
                </c:pt>
                <c:pt idx="17">
                  <c:v>703.38574199999994</c:v>
                </c:pt>
                <c:pt idx="18">
                  <c:v>674.08380099999999</c:v>
                </c:pt>
                <c:pt idx="19">
                  <c:v>659.189392</c:v>
                </c:pt>
                <c:pt idx="20">
                  <c:v>642.40515099999993</c:v>
                </c:pt>
                <c:pt idx="21">
                  <c:v>623.42883300000005</c:v>
                </c:pt>
                <c:pt idx="22">
                  <c:v>600.66882300000009</c:v>
                </c:pt>
                <c:pt idx="23">
                  <c:v>609.73199499999998</c:v>
                </c:pt>
                <c:pt idx="24">
                  <c:v>577.23095699999999</c:v>
                </c:pt>
                <c:pt idx="25">
                  <c:v>544.373108</c:v>
                </c:pt>
                <c:pt idx="26">
                  <c:v>522.77563499999997</c:v>
                </c:pt>
                <c:pt idx="27">
                  <c:v>491.03009000000003</c:v>
                </c:pt>
                <c:pt idx="28">
                  <c:v>487.24624599999999</c:v>
                </c:pt>
                <c:pt idx="29">
                  <c:v>478.60766599999999</c:v>
                </c:pt>
                <c:pt idx="30">
                  <c:v>454.71926900000005</c:v>
                </c:pt>
                <c:pt idx="31">
                  <c:v>440.03863499999994</c:v>
                </c:pt>
                <c:pt idx="32">
                  <c:v>427.96453899999995</c:v>
                </c:pt>
                <c:pt idx="33">
                  <c:v>420.36215199999998</c:v>
                </c:pt>
                <c:pt idx="34">
                  <c:v>412.06036399999999</c:v>
                </c:pt>
                <c:pt idx="35">
                  <c:v>385.782715</c:v>
                </c:pt>
                <c:pt idx="36">
                  <c:v>371.88391100000001</c:v>
                </c:pt>
                <c:pt idx="37">
                  <c:v>360.96545400000002</c:v>
                </c:pt>
                <c:pt idx="38">
                  <c:v>351.86190800000003</c:v>
                </c:pt>
                <c:pt idx="39">
                  <c:v>344.724762</c:v>
                </c:pt>
                <c:pt idx="40">
                  <c:v>326.87829599999998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D5-47EA-B0D2-EB99F17D45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427.37607674999998</c:v>
                </c:pt>
                <c:pt idx="1">
                  <c:v>513.33609589000002</c:v>
                </c:pt>
                <c:pt idx="2">
                  <c:v>494.57319323000002</c:v>
                </c:pt>
                <c:pt idx="3">
                  <c:v>522.07344953000018</c:v>
                </c:pt>
                <c:pt idx="4">
                  <c:v>538.57932027999982</c:v>
                </c:pt>
                <c:pt idx="5">
                  <c:v>544.24098878999996</c:v>
                </c:pt>
                <c:pt idx="6">
                  <c:v>609.44510158000003</c:v>
                </c:pt>
                <c:pt idx="7">
                  <c:v>686.58267653999997</c:v>
                </c:pt>
                <c:pt idx="8">
                  <c:v>706.81581482000001</c:v>
                </c:pt>
                <c:pt idx="9">
                  <c:v>728.67270667000003</c:v>
                </c:pt>
                <c:pt idx="10">
                  <c:v>792.4960607500002</c:v>
                </c:pt>
                <c:pt idx="11">
                  <c:v>878.794983</c:v>
                </c:pt>
                <c:pt idx="12">
                  <c:v>973.81304899999998</c:v>
                </c:pt>
                <c:pt idx="13">
                  <c:v>1060.031616</c:v>
                </c:pt>
                <c:pt idx="14">
                  <c:v>1199.9418949999999</c:v>
                </c:pt>
                <c:pt idx="15">
                  <c:v>1302.2725829999999</c:v>
                </c:pt>
                <c:pt idx="16">
                  <c:v>1370.8833010000001</c:v>
                </c:pt>
                <c:pt idx="17">
                  <c:v>1452.4506839999999</c:v>
                </c:pt>
                <c:pt idx="18">
                  <c:v>1507.637939</c:v>
                </c:pt>
                <c:pt idx="19">
                  <c:v>1575.6573490000001</c:v>
                </c:pt>
                <c:pt idx="20">
                  <c:v>1670.8714600000001</c:v>
                </c:pt>
                <c:pt idx="21">
                  <c:v>1764.330688</c:v>
                </c:pt>
                <c:pt idx="22">
                  <c:v>1841.43335</c:v>
                </c:pt>
                <c:pt idx="23">
                  <c:v>1900.3173829999998</c:v>
                </c:pt>
                <c:pt idx="24">
                  <c:v>1983.4472660000001</c:v>
                </c:pt>
                <c:pt idx="25">
                  <c:v>2111.9465329999998</c:v>
                </c:pt>
                <c:pt idx="26">
                  <c:v>2213.1289059999999</c:v>
                </c:pt>
                <c:pt idx="27">
                  <c:v>2276.1596679999998</c:v>
                </c:pt>
                <c:pt idx="28">
                  <c:v>2325.5439449999999</c:v>
                </c:pt>
                <c:pt idx="29">
                  <c:v>2371.2221679999998</c:v>
                </c:pt>
                <c:pt idx="30">
                  <c:v>2446.6354980000001</c:v>
                </c:pt>
                <c:pt idx="31">
                  <c:v>2531.1870120000003</c:v>
                </c:pt>
                <c:pt idx="32">
                  <c:v>2600.673828</c:v>
                </c:pt>
                <c:pt idx="33">
                  <c:v>2660.4030760000001</c:v>
                </c:pt>
                <c:pt idx="34">
                  <c:v>2753.8422850000002</c:v>
                </c:pt>
                <c:pt idx="35">
                  <c:v>2828.5014649999998</c:v>
                </c:pt>
                <c:pt idx="36">
                  <c:v>2905.2717290000001</c:v>
                </c:pt>
                <c:pt idx="37">
                  <c:v>3008.3208010000003</c:v>
                </c:pt>
                <c:pt idx="38">
                  <c:v>3086.8007809999999</c:v>
                </c:pt>
                <c:pt idx="39">
                  <c:v>3156.1784670000002</c:v>
                </c:pt>
                <c:pt idx="40">
                  <c:v>3240.4372559999997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D5-47EA-B0D2-EB99F17D45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1013.68892931</c:v>
                </c:pt>
                <c:pt idx="2">
                  <c:v>1225.8941753700001</c:v>
                </c:pt>
                <c:pt idx="3">
                  <c:v>1124.8355598600001</c:v>
                </c:pt>
                <c:pt idx="4">
                  <c:v>1126.6089583800001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1564.2128910000001</c:v>
                </c:pt>
                <c:pt idx="12">
                  <c:v>1524.870361</c:v>
                </c:pt>
                <c:pt idx="13">
                  <c:v>1576.498169</c:v>
                </c:pt>
                <c:pt idx="14">
                  <c:v>1587.5878910000001</c:v>
                </c:pt>
                <c:pt idx="15">
                  <c:v>1555.0445560000001</c:v>
                </c:pt>
                <c:pt idx="16">
                  <c:v>1540.074707</c:v>
                </c:pt>
                <c:pt idx="17">
                  <c:v>1507.4946289999998</c:v>
                </c:pt>
                <c:pt idx="18">
                  <c:v>1573.7852779999998</c:v>
                </c:pt>
                <c:pt idx="19">
                  <c:v>1548.6217039999999</c:v>
                </c:pt>
                <c:pt idx="20">
                  <c:v>1500.634888</c:v>
                </c:pt>
                <c:pt idx="21">
                  <c:v>1454.630737</c:v>
                </c:pt>
                <c:pt idx="22">
                  <c:v>1437.783447</c:v>
                </c:pt>
                <c:pt idx="23">
                  <c:v>1461.798462</c:v>
                </c:pt>
                <c:pt idx="24">
                  <c:v>1477.680298</c:v>
                </c:pt>
                <c:pt idx="25">
                  <c:v>1440.777466</c:v>
                </c:pt>
                <c:pt idx="26">
                  <c:v>1412.64563</c:v>
                </c:pt>
                <c:pt idx="27">
                  <c:v>1435.198975</c:v>
                </c:pt>
                <c:pt idx="28">
                  <c:v>1454.0142820000001</c:v>
                </c:pt>
                <c:pt idx="29">
                  <c:v>1473.0610349999999</c:v>
                </c:pt>
                <c:pt idx="30">
                  <c:v>1464.348999</c:v>
                </c:pt>
                <c:pt idx="31">
                  <c:v>1490.2154539999999</c:v>
                </c:pt>
                <c:pt idx="32">
                  <c:v>1486.6054689999999</c:v>
                </c:pt>
                <c:pt idx="33">
                  <c:v>1489.727539</c:v>
                </c:pt>
                <c:pt idx="34">
                  <c:v>1495.730225</c:v>
                </c:pt>
                <c:pt idx="35">
                  <c:v>1524.582275</c:v>
                </c:pt>
                <c:pt idx="36">
                  <c:v>1537.8041989999999</c:v>
                </c:pt>
                <c:pt idx="37">
                  <c:v>1524.5101320000001</c:v>
                </c:pt>
                <c:pt idx="38">
                  <c:v>1536.570557</c:v>
                </c:pt>
                <c:pt idx="39">
                  <c:v>1548.039673</c:v>
                </c:pt>
                <c:pt idx="40">
                  <c:v>1576.734009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D5-47EA-B0D2-EB99F17D455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790.20436699999982</c:v>
                </c:pt>
                <c:pt idx="2">
                  <c:v>769.33124900000007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805.69394800000009</c:v>
                </c:pt>
                <c:pt idx="7">
                  <c:v>804.94963500000017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788.97302200000001</c:v>
                </c:pt>
                <c:pt idx="15">
                  <c:v>781.77593999999999</c:v>
                </c:pt>
                <c:pt idx="16">
                  <c:v>773.33514400000001</c:v>
                </c:pt>
                <c:pt idx="17">
                  <c:v>759.40319800000009</c:v>
                </c:pt>
                <c:pt idx="18">
                  <c:v>690.63909899999999</c:v>
                </c:pt>
                <c:pt idx="19">
                  <c:v>691.063354</c:v>
                </c:pt>
                <c:pt idx="20">
                  <c:v>684.01293899999996</c:v>
                </c:pt>
                <c:pt idx="21">
                  <c:v>685.10607900000002</c:v>
                </c:pt>
                <c:pt idx="22">
                  <c:v>680.9738769999999</c:v>
                </c:pt>
                <c:pt idx="23">
                  <c:v>623.66882300000009</c:v>
                </c:pt>
                <c:pt idx="24">
                  <c:v>589.52014199999996</c:v>
                </c:pt>
                <c:pt idx="25">
                  <c:v>571.71142599999996</c:v>
                </c:pt>
                <c:pt idx="26">
                  <c:v>563.70519999999999</c:v>
                </c:pt>
                <c:pt idx="27">
                  <c:v>556.50939900000003</c:v>
                </c:pt>
                <c:pt idx="28">
                  <c:v>539.36621100000002</c:v>
                </c:pt>
                <c:pt idx="29">
                  <c:v>531.69909699999994</c:v>
                </c:pt>
                <c:pt idx="30">
                  <c:v>532.04394500000001</c:v>
                </c:pt>
                <c:pt idx="31">
                  <c:v>483.86608899999999</c:v>
                </c:pt>
                <c:pt idx="32">
                  <c:v>484.77209500000004</c:v>
                </c:pt>
                <c:pt idx="33">
                  <c:v>485.57214400000004</c:v>
                </c:pt>
                <c:pt idx="34">
                  <c:v>448.54724100000004</c:v>
                </c:pt>
                <c:pt idx="35">
                  <c:v>428.55639600000001</c:v>
                </c:pt>
                <c:pt idx="36">
                  <c:v>411.85174599999999</c:v>
                </c:pt>
                <c:pt idx="37">
                  <c:v>392.07678199999998</c:v>
                </c:pt>
                <c:pt idx="38">
                  <c:v>367.176849</c:v>
                </c:pt>
                <c:pt idx="39">
                  <c:v>356.46765099999999</c:v>
                </c:pt>
                <c:pt idx="40">
                  <c:v>336.99978599999997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D5-47EA-B0D2-EB99F17D4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3249984"/>
        <c:axId val="-1203275552"/>
      </c:lineChart>
      <c:catAx>
        <c:axId val="-12032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755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03275552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49984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3346677540326E-2"/>
          <c:y val="0.18682796436667418"/>
          <c:w val="0.70085776282863566"/>
          <c:h val="0.722332949009318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1733.4300053999998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1352.3981967300001</c:v>
                </c:pt>
                <c:pt idx="6">
                  <c:v>1239.1486544000004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773.80533952000019</c:v>
                </c:pt>
                <c:pt idx="11">
                  <c:v>954.06500199999994</c:v>
                </c:pt>
                <c:pt idx="12">
                  <c:v>918.89996300000007</c:v>
                </c:pt>
                <c:pt idx="13">
                  <c:v>882.33966099999998</c:v>
                </c:pt>
                <c:pt idx="14">
                  <c:v>771.82916299999999</c:v>
                </c:pt>
                <c:pt idx="15">
                  <c:v>755.28100599999993</c:v>
                </c:pt>
                <c:pt idx="16">
                  <c:v>742.52978499999995</c:v>
                </c:pt>
                <c:pt idx="17">
                  <c:v>738.535034</c:v>
                </c:pt>
                <c:pt idx="18">
                  <c:v>738.09484900000007</c:v>
                </c:pt>
                <c:pt idx="19">
                  <c:v>733.08630400000004</c:v>
                </c:pt>
                <c:pt idx="20">
                  <c:v>709.31781000000001</c:v>
                </c:pt>
                <c:pt idx="21">
                  <c:v>701.43432599999994</c:v>
                </c:pt>
                <c:pt idx="22">
                  <c:v>703.11224400000003</c:v>
                </c:pt>
                <c:pt idx="23">
                  <c:v>703.18511999999998</c:v>
                </c:pt>
                <c:pt idx="24">
                  <c:v>676.61968999999999</c:v>
                </c:pt>
                <c:pt idx="25">
                  <c:v>663.26238999999998</c:v>
                </c:pt>
                <c:pt idx="26">
                  <c:v>650.21386699999994</c:v>
                </c:pt>
                <c:pt idx="27">
                  <c:v>650.19030799999996</c:v>
                </c:pt>
                <c:pt idx="28">
                  <c:v>642.878784</c:v>
                </c:pt>
                <c:pt idx="29">
                  <c:v>633.64135700000008</c:v>
                </c:pt>
                <c:pt idx="30">
                  <c:v>622.98260500000004</c:v>
                </c:pt>
                <c:pt idx="31">
                  <c:v>621.35443099999998</c:v>
                </c:pt>
                <c:pt idx="32">
                  <c:v>615.41449</c:v>
                </c:pt>
                <c:pt idx="33">
                  <c:v>607.71307400000001</c:v>
                </c:pt>
                <c:pt idx="34">
                  <c:v>601.85137899999995</c:v>
                </c:pt>
                <c:pt idx="35">
                  <c:v>591.40521200000001</c:v>
                </c:pt>
                <c:pt idx="36">
                  <c:v>588.81481900000006</c:v>
                </c:pt>
                <c:pt idx="37">
                  <c:v>588.25146500000005</c:v>
                </c:pt>
                <c:pt idx="38">
                  <c:v>584.10760500000004</c:v>
                </c:pt>
                <c:pt idx="39">
                  <c:v>583.82385299999999</c:v>
                </c:pt>
                <c:pt idx="40">
                  <c:v>573.40673800000002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E2-4C4C-9090-49327AF859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427.37607674999998</c:v>
                </c:pt>
                <c:pt idx="1">
                  <c:v>513.33609589000002</c:v>
                </c:pt>
                <c:pt idx="2">
                  <c:v>494.57319323000002</c:v>
                </c:pt>
                <c:pt idx="3">
                  <c:v>522.07344953000018</c:v>
                </c:pt>
                <c:pt idx="4">
                  <c:v>538.57932027999982</c:v>
                </c:pt>
                <c:pt idx="5">
                  <c:v>544.24098878999996</c:v>
                </c:pt>
                <c:pt idx="6">
                  <c:v>609.44510158000003</c:v>
                </c:pt>
                <c:pt idx="7">
                  <c:v>686.58267653999997</c:v>
                </c:pt>
                <c:pt idx="8">
                  <c:v>706.81581482000001</c:v>
                </c:pt>
                <c:pt idx="9">
                  <c:v>728.67270667000003</c:v>
                </c:pt>
                <c:pt idx="10">
                  <c:v>792.4960607500002</c:v>
                </c:pt>
                <c:pt idx="11">
                  <c:v>878.72125199999994</c:v>
                </c:pt>
                <c:pt idx="12">
                  <c:v>972.86743200000001</c:v>
                </c:pt>
                <c:pt idx="13">
                  <c:v>1059.7398679999999</c:v>
                </c:pt>
                <c:pt idx="14">
                  <c:v>1152.426514</c:v>
                </c:pt>
                <c:pt idx="15">
                  <c:v>1233.6016849999999</c:v>
                </c:pt>
                <c:pt idx="16">
                  <c:v>1273.4552000000001</c:v>
                </c:pt>
                <c:pt idx="17">
                  <c:v>1311.1948239999999</c:v>
                </c:pt>
                <c:pt idx="18">
                  <c:v>1345.6125489999999</c:v>
                </c:pt>
                <c:pt idx="19">
                  <c:v>1371.767578</c:v>
                </c:pt>
                <c:pt idx="20">
                  <c:v>1417.748047</c:v>
                </c:pt>
                <c:pt idx="21">
                  <c:v>1442.2608640000001</c:v>
                </c:pt>
                <c:pt idx="22">
                  <c:v>1456.503784</c:v>
                </c:pt>
                <c:pt idx="23">
                  <c:v>1471.6110839999999</c:v>
                </c:pt>
                <c:pt idx="24">
                  <c:v>1507.5311279999999</c:v>
                </c:pt>
                <c:pt idx="25">
                  <c:v>1553.3740230000001</c:v>
                </c:pt>
                <c:pt idx="26">
                  <c:v>1581.4404300000001</c:v>
                </c:pt>
                <c:pt idx="27">
                  <c:v>1604.2438960000002</c:v>
                </c:pt>
                <c:pt idx="28">
                  <c:v>1621.8170170000001</c:v>
                </c:pt>
                <c:pt idx="29">
                  <c:v>1639.5013429999999</c:v>
                </c:pt>
                <c:pt idx="30">
                  <c:v>1659.610596</c:v>
                </c:pt>
                <c:pt idx="31">
                  <c:v>1683.8696289999998</c:v>
                </c:pt>
                <c:pt idx="32">
                  <c:v>1712.7464600000001</c:v>
                </c:pt>
                <c:pt idx="33">
                  <c:v>1742.469116</c:v>
                </c:pt>
                <c:pt idx="34">
                  <c:v>1778.11438</c:v>
                </c:pt>
                <c:pt idx="35">
                  <c:v>1814.5334469999998</c:v>
                </c:pt>
                <c:pt idx="36">
                  <c:v>1847.1492920000003</c:v>
                </c:pt>
                <c:pt idx="37">
                  <c:v>1877.1048579999999</c:v>
                </c:pt>
                <c:pt idx="38">
                  <c:v>1903.2041019999999</c:v>
                </c:pt>
                <c:pt idx="39">
                  <c:v>1930.223389</c:v>
                </c:pt>
                <c:pt idx="40">
                  <c:v>1960.825439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E2-4C4C-9090-49327AF859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1013.68892931</c:v>
                </c:pt>
                <c:pt idx="2">
                  <c:v>1225.8941753700001</c:v>
                </c:pt>
                <c:pt idx="3">
                  <c:v>1124.8355598600001</c:v>
                </c:pt>
                <c:pt idx="4">
                  <c:v>1126.6089583800001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1563.9107670000001</c:v>
                </c:pt>
                <c:pt idx="12">
                  <c:v>1525.281982</c:v>
                </c:pt>
                <c:pt idx="13">
                  <c:v>1574.4790039999998</c:v>
                </c:pt>
                <c:pt idx="14">
                  <c:v>1617.405884</c:v>
                </c:pt>
                <c:pt idx="15">
                  <c:v>1593.9936519999999</c:v>
                </c:pt>
                <c:pt idx="16">
                  <c:v>1603.7836910000001</c:v>
                </c:pt>
                <c:pt idx="17">
                  <c:v>1605.930664</c:v>
                </c:pt>
                <c:pt idx="18">
                  <c:v>1630.9774170000001</c:v>
                </c:pt>
                <c:pt idx="19">
                  <c:v>1636.994751</c:v>
                </c:pt>
                <c:pt idx="20">
                  <c:v>1637.5522460000002</c:v>
                </c:pt>
                <c:pt idx="21">
                  <c:v>1649.6324460000001</c:v>
                </c:pt>
                <c:pt idx="22">
                  <c:v>1661.7873539999998</c:v>
                </c:pt>
                <c:pt idx="23">
                  <c:v>1700.2416989999999</c:v>
                </c:pt>
                <c:pt idx="24">
                  <c:v>1721.86438</c:v>
                </c:pt>
                <c:pt idx="25">
                  <c:v>1725.6644289999999</c:v>
                </c:pt>
                <c:pt idx="26">
                  <c:v>1750.7745359999999</c:v>
                </c:pt>
                <c:pt idx="27">
                  <c:v>1772.38147</c:v>
                </c:pt>
                <c:pt idx="28">
                  <c:v>1807.0428469999999</c:v>
                </c:pt>
                <c:pt idx="29">
                  <c:v>1841.8632809999999</c:v>
                </c:pt>
                <c:pt idx="30">
                  <c:v>1873.1625980000001</c:v>
                </c:pt>
                <c:pt idx="31">
                  <c:v>1897.7011719999998</c:v>
                </c:pt>
                <c:pt idx="32">
                  <c:v>1923.4272460000002</c:v>
                </c:pt>
                <c:pt idx="33">
                  <c:v>1950.872437</c:v>
                </c:pt>
                <c:pt idx="34">
                  <c:v>1970.828125</c:v>
                </c:pt>
                <c:pt idx="35">
                  <c:v>1995.594482</c:v>
                </c:pt>
                <c:pt idx="36">
                  <c:v>2017.6875</c:v>
                </c:pt>
                <c:pt idx="37">
                  <c:v>2041.4545899999998</c:v>
                </c:pt>
                <c:pt idx="38">
                  <c:v>2073.9228520000001</c:v>
                </c:pt>
                <c:pt idx="39">
                  <c:v>2105.7160640000002</c:v>
                </c:pt>
                <c:pt idx="40">
                  <c:v>2144.591797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E2-4C4C-9090-49327AF8596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790.20436699999982</c:v>
                </c:pt>
                <c:pt idx="2">
                  <c:v>769.33124900000007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805.69394800000009</c:v>
                </c:pt>
                <c:pt idx="7">
                  <c:v>804.94963500000017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788.97308299999997</c:v>
                </c:pt>
                <c:pt idx="15">
                  <c:v>781.77600099999995</c:v>
                </c:pt>
                <c:pt idx="16">
                  <c:v>773.33514400000001</c:v>
                </c:pt>
                <c:pt idx="17">
                  <c:v>759.40319800000009</c:v>
                </c:pt>
                <c:pt idx="18">
                  <c:v>721.80883800000004</c:v>
                </c:pt>
                <c:pt idx="19">
                  <c:v>722.23309299999994</c:v>
                </c:pt>
                <c:pt idx="20">
                  <c:v>722.95153800000003</c:v>
                </c:pt>
                <c:pt idx="21">
                  <c:v>724.04480000000001</c:v>
                </c:pt>
                <c:pt idx="22">
                  <c:v>724.803223</c:v>
                </c:pt>
                <c:pt idx="23">
                  <c:v>700.30969200000004</c:v>
                </c:pt>
                <c:pt idx="24">
                  <c:v>701.00427200000001</c:v>
                </c:pt>
                <c:pt idx="25">
                  <c:v>702.40930199999991</c:v>
                </c:pt>
                <c:pt idx="26">
                  <c:v>703.45385700000008</c:v>
                </c:pt>
                <c:pt idx="27">
                  <c:v>703.66455099999996</c:v>
                </c:pt>
                <c:pt idx="28">
                  <c:v>703.87518299999999</c:v>
                </c:pt>
                <c:pt idx="29">
                  <c:v>703.87560999999994</c:v>
                </c:pt>
                <c:pt idx="30">
                  <c:v>704.22051999999996</c:v>
                </c:pt>
                <c:pt idx="31">
                  <c:v>705.47216800000001</c:v>
                </c:pt>
                <c:pt idx="32">
                  <c:v>706.37817400000006</c:v>
                </c:pt>
                <c:pt idx="33">
                  <c:v>707.25170900000001</c:v>
                </c:pt>
                <c:pt idx="34">
                  <c:v>708.00701900000001</c:v>
                </c:pt>
                <c:pt idx="35">
                  <c:v>708.82507300000009</c:v>
                </c:pt>
                <c:pt idx="36">
                  <c:v>709.25207499999999</c:v>
                </c:pt>
                <c:pt idx="37">
                  <c:v>709.67767300000003</c:v>
                </c:pt>
                <c:pt idx="38">
                  <c:v>709.942993</c:v>
                </c:pt>
                <c:pt idx="39">
                  <c:v>710.26409899999999</c:v>
                </c:pt>
                <c:pt idx="40">
                  <c:v>710.72766100000001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E2-4C4C-9090-49327AF85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29092912"/>
        <c:axId val="-1229080944"/>
      </c:lineChart>
      <c:catAx>
        <c:axId val="-122909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90809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29080944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9092912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094302847679"/>
          <c:y val="0.23686859575989533"/>
          <c:w val="0.8851942543180471"/>
          <c:h val="0.640482354566360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FTAB_Capacity_Data!$D$5:$D$45</c:f>
              <c:numCache>
                <c:formatCode>General</c:formatCode>
                <c:ptCount val="5"/>
                <c:pt idx="0">
                  <c:v>301.116242</c:v>
                </c:pt>
                <c:pt idx="1">
                  <c:v>215.67208500000001</c:v>
                </c:pt>
                <c:pt idx="2">
                  <c:v>124.497182</c:v>
                </c:pt>
                <c:pt idx="3">
                  <c:v>108.531993</c:v>
                </c:pt>
                <c:pt idx="4">
                  <c:v>105.594686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E04-4504-B5D6-F0C4F26E2758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FTAB_Capacity_Data!$E$5:$E$45</c:f>
              <c:numCache>
                <c:formatCode>General</c:formatCode>
                <c:ptCount val="5"/>
                <c:pt idx="0">
                  <c:v>479.67349200000001</c:v>
                </c:pt>
                <c:pt idx="1">
                  <c:v>506.48928799999999</c:v>
                </c:pt>
                <c:pt idx="2">
                  <c:v>629.23657700000001</c:v>
                </c:pt>
                <c:pt idx="3">
                  <c:v>743.76634100000001</c:v>
                </c:pt>
                <c:pt idx="4">
                  <c:v>869.80423199999996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E04-4504-B5D6-F0C4F26E2758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FTAB_Capacity_Data!$F$5:$F$45</c:f>
              <c:numCache>
                <c:formatCode>General</c:formatCode>
                <c:ptCount val="5"/>
                <c:pt idx="0">
                  <c:v>103.749123</c:v>
                </c:pt>
                <c:pt idx="1">
                  <c:v>96.523612999999997</c:v>
                </c:pt>
                <c:pt idx="2">
                  <c:v>86.035858000000005</c:v>
                </c:pt>
                <c:pt idx="3">
                  <c:v>81.019317999999998</c:v>
                </c:pt>
                <c:pt idx="4">
                  <c:v>80.623878000000005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E04-4504-B5D6-F0C4F26E2758}"/>
            </c:ext>
          </c:extLst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FTAB_Capacity_Data!$G$5:$G$45</c:f>
              <c:numCache>
                <c:formatCode>General</c:formatCode>
                <c:ptCount val="5"/>
                <c:pt idx="0">
                  <c:v>39.881329000000001</c:v>
                </c:pt>
                <c:pt idx="1">
                  <c:v>118.32652299999999</c:v>
                </c:pt>
                <c:pt idx="2">
                  <c:v>187.780945</c:v>
                </c:pt>
                <c:pt idx="3">
                  <c:v>210.63404800000001</c:v>
                </c:pt>
                <c:pt idx="4">
                  <c:v>229.45320100000001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E04-4504-B5D6-F0C4F26E2758}"/>
            </c:ext>
          </c:extLst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FTAB_Capacity_Data!$H$5:$H$45</c:f>
              <c:numCache>
                <c:formatCode>General</c:formatCode>
                <c:ptCount val="5"/>
                <c:pt idx="0">
                  <c:v>2.6497679999999999</c:v>
                </c:pt>
                <c:pt idx="1">
                  <c:v>82.241118999999998</c:v>
                </c:pt>
                <c:pt idx="2">
                  <c:v>286.98959400000001</c:v>
                </c:pt>
                <c:pt idx="3">
                  <c:v>432.20739700000001</c:v>
                </c:pt>
                <c:pt idx="4">
                  <c:v>580.00671399999999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E04-4504-B5D6-F0C4F26E2758}"/>
            </c:ext>
          </c:extLst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FTAB_Capacity_Data!$I$5:$I$45</c:f>
              <c:numCache>
                <c:formatCode>General</c:formatCode>
                <c:ptCount val="5"/>
                <c:pt idx="0">
                  <c:v>1.9E-2</c:v>
                </c:pt>
                <c:pt idx="1">
                  <c:v>1.2122999999999999</c:v>
                </c:pt>
                <c:pt idx="2">
                  <c:v>15.030294</c:v>
                </c:pt>
                <c:pt idx="3">
                  <c:v>19.776287</c:v>
                </c:pt>
                <c:pt idx="4">
                  <c:v>27.706506999999998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E04-4504-B5D6-F0C4F26E2758}"/>
            </c:ext>
          </c:extLst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FTAB_Capacity_Data!$J$5:$J$45</c:f>
              <c:numCache>
                <c:formatCode>General</c:formatCode>
                <c:ptCount val="5"/>
                <c:pt idx="0">
                  <c:v>115.98634199999992</c:v>
                </c:pt>
                <c:pt idx="1">
                  <c:v>117.89656000000002</c:v>
                </c:pt>
                <c:pt idx="2">
                  <c:v>120.43067900000005</c:v>
                </c:pt>
                <c:pt idx="3">
                  <c:v>123.91489699999988</c:v>
                </c:pt>
                <c:pt idx="4">
                  <c:v>126.3292449999999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E04-4504-B5D6-F0C4F26E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100"/>
        <c:axId val="-1199721040"/>
        <c:axId val="-1199720496"/>
      </c:barChart>
      <c:catAx>
        <c:axId val="-119972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99720496"/>
        <c:crosses val="autoZero"/>
        <c:auto val="1"/>
        <c:lblAlgn val="ctr"/>
        <c:lblOffset val="100"/>
        <c:noMultiLvlLbl val="0"/>
      </c:catAx>
      <c:valAx>
        <c:axId val="-119972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bg1">
                <a:lumMod val="50000"/>
                <a:alpha val="83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99721040"/>
        <c:crossesAt val="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094302847679"/>
          <c:y val="0.23686859575989533"/>
          <c:w val="0.8851942543180471"/>
          <c:h val="0.64048235456636027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67-465E-B4EC-641384F34E8D}"/>
              </c:ext>
            </c:extLst>
          </c:dPt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FTAB_Capacity_Data!$D$5:$D$45</c:f>
              <c:numCache>
                <c:formatCode>General</c:formatCode>
                <c:ptCount val="5"/>
                <c:pt idx="0">
                  <c:v>301.116242</c:v>
                </c:pt>
                <c:pt idx="1">
                  <c:v>215.67208500000001</c:v>
                </c:pt>
                <c:pt idx="2">
                  <c:v>124.497182</c:v>
                </c:pt>
                <c:pt idx="3">
                  <c:v>108.531993</c:v>
                </c:pt>
                <c:pt idx="4">
                  <c:v>105.594686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867-465E-B4EC-641384F34E8D}"/>
            </c:ext>
          </c:extLst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FTAB_Capacity_Data!$E$5:$E$45</c:f>
              <c:numCache>
                <c:formatCode>General</c:formatCode>
                <c:ptCount val="5"/>
                <c:pt idx="0">
                  <c:v>479.67349200000001</c:v>
                </c:pt>
                <c:pt idx="1">
                  <c:v>506.48928799999999</c:v>
                </c:pt>
                <c:pt idx="2">
                  <c:v>629.23657700000001</c:v>
                </c:pt>
                <c:pt idx="3">
                  <c:v>743.76634100000001</c:v>
                </c:pt>
                <c:pt idx="4">
                  <c:v>869.80423199999996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867-465E-B4EC-641384F34E8D}"/>
            </c:ext>
          </c:extLst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FTAB_Capacity_Data!$F$5:$F$45</c:f>
              <c:numCache>
                <c:formatCode>General</c:formatCode>
                <c:ptCount val="5"/>
                <c:pt idx="0">
                  <c:v>103.749123</c:v>
                </c:pt>
                <c:pt idx="1">
                  <c:v>96.523612999999997</c:v>
                </c:pt>
                <c:pt idx="2">
                  <c:v>86.035858000000005</c:v>
                </c:pt>
                <c:pt idx="3">
                  <c:v>81.019317999999998</c:v>
                </c:pt>
                <c:pt idx="4">
                  <c:v>80.623878000000005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867-465E-B4EC-641384F34E8D}"/>
            </c:ext>
          </c:extLst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FTAB_Capacity_Data!$G$5:$G$45</c:f>
              <c:numCache>
                <c:formatCode>General</c:formatCode>
                <c:ptCount val="5"/>
                <c:pt idx="0">
                  <c:v>39.881329000000001</c:v>
                </c:pt>
                <c:pt idx="1">
                  <c:v>118.32652299999999</c:v>
                </c:pt>
                <c:pt idx="2">
                  <c:v>187.780945</c:v>
                </c:pt>
                <c:pt idx="3">
                  <c:v>210.63404800000001</c:v>
                </c:pt>
                <c:pt idx="4">
                  <c:v>229.45320100000001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867-465E-B4EC-641384F34E8D}"/>
            </c:ext>
          </c:extLst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FTAB_Capacity_Data!$H$5:$H$45</c:f>
              <c:numCache>
                <c:formatCode>General</c:formatCode>
                <c:ptCount val="5"/>
                <c:pt idx="0">
                  <c:v>2.6497679999999999</c:v>
                </c:pt>
                <c:pt idx="1">
                  <c:v>82.241118999999998</c:v>
                </c:pt>
                <c:pt idx="2">
                  <c:v>286.98959400000001</c:v>
                </c:pt>
                <c:pt idx="3">
                  <c:v>432.20739700000001</c:v>
                </c:pt>
                <c:pt idx="4">
                  <c:v>580.00671399999999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867-465E-B4EC-641384F34E8D}"/>
            </c:ext>
          </c:extLst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FTAB_Capacity_Data!$I$5:$I$45</c:f>
              <c:numCache>
                <c:formatCode>General</c:formatCode>
                <c:ptCount val="5"/>
                <c:pt idx="0">
                  <c:v>1.9E-2</c:v>
                </c:pt>
                <c:pt idx="1">
                  <c:v>1.2122999999999999</c:v>
                </c:pt>
                <c:pt idx="2">
                  <c:v>15.030294</c:v>
                </c:pt>
                <c:pt idx="3">
                  <c:v>19.776287</c:v>
                </c:pt>
                <c:pt idx="4">
                  <c:v>27.706506999999998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E867-465E-B4EC-641384F34E8D}"/>
            </c:ext>
          </c:extLst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FTAB_Capacity_Data!$J$5:$J$45</c:f>
              <c:numCache>
                <c:formatCode>General</c:formatCode>
                <c:ptCount val="5"/>
                <c:pt idx="0">
                  <c:v>115.98634199999992</c:v>
                </c:pt>
                <c:pt idx="1">
                  <c:v>117.89656000000002</c:v>
                </c:pt>
                <c:pt idx="2">
                  <c:v>120.43067900000005</c:v>
                </c:pt>
                <c:pt idx="3">
                  <c:v>123.91489699999988</c:v>
                </c:pt>
                <c:pt idx="4">
                  <c:v>126.3292449999999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E867-465E-B4EC-641384F34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100"/>
        <c:axId val="-1191359472"/>
        <c:axId val="-1191365456"/>
      </c:barChart>
      <c:catAx>
        <c:axId val="-119135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91365456"/>
        <c:crosses val="autoZero"/>
        <c:auto val="1"/>
        <c:lblAlgn val="ctr"/>
        <c:lblOffset val="100"/>
        <c:noMultiLvlLbl val="0"/>
      </c:catAx>
      <c:valAx>
        <c:axId val="-119136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solidFill>
              <a:schemeClr val="bg1">
                <a:lumMod val="50000"/>
                <a:alpha val="83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91359472"/>
        <c:crossesAt val="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551181102378E-2"/>
          <c:y val="0.11920209738487671"/>
          <c:w val="0.75363521310490256"/>
          <c:h val="0.7893967528585103"/>
        </c:manualLayout>
      </c:layout>
      <c:barChart>
        <c:barDir val="col"/>
        <c:grouping val="stacked"/>
        <c:varyColors val="0"/>
        <c:ser>
          <c:idx val="3"/>
          <c:order val="0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annual_cap_add_ret!$D$2:$D$47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1.1220000000000001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2.2280000000000002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B-4BD6-A1FE-F9E4A257A388}"/>
            </c:ext>
          </c:extLst>
        </c:ser>
        <c:ser>
          <c:idx val="0"/>
          <c:order val="1"/>
          <c:tx>
            <c:v>coal</c:v>
          </c:tx>
          <c:spPr>
            <a:solidFill>
              <a:srgbClr val="8B8B8B"/>
            </a:solidFill>
            <a:ln>
              <a:solidFill>
                <a:srgbClr val="8B8B8B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annual_cap_add_ret!$B$2:$B$47</c:f>
              <c:numCache>
                <c:formatCode>General</c:formatCode>
                <c:ptCount val="46"/>
                <c:pt idx="0">
                  <c:v>0.39939999999999998</c:v>
                </c:pt>
                <c:pt idx="1">
                  <c:v>0.53090000000000004</c:v>
                </c:pt>
                <c:pt idx="2">
                  <c:v>1.4189000000000001</c:v>
                </c:pt>
                <c:pt idx="3">
                  <c:v>1.4581999999999999</c:v>
                </c:pt>
                <c:pt idx="4">
                  <c:v>1.7863</c:v>
                </c:pt>
                <c:pt idx="5">
                  <c:v>5.3442999999999996</c:v>
                </c:pt>
                <c:pt idx="6">
                  <c:v>3.8302999999999998</c:v>
                </c:pt>
                <c:pt idx="7">
                  <c:v>3.734</c:v>
                </c:pt>
                <c:pt idx="8">
                  <c:v>1.5275999999999901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1.7000000000000001E-2</c:v>
                </c:pt>
                <c:pt idx="16">
                  <c:v>0</c:v>
                </c:pt>
                <c:pt idx="17">
                  <c:v>3.8299999999999999E-4</c:v>
                </c:pt>
                <c:pt idx="18">
                  <c:v>7.1500000000000003E-4</c:v>
                </c:pt>
                <c:pt idx="19">
                  <c:v>0</c:v>
                </c:pt>
                <c:pt idx="20">
                  <c:v>0</c:v>
                </c:pt>
                <c:pt idx="21">
                  <c:v>1E-3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3B-4BD6-A1FE-F9E4A257A388}"/>
            </c:ext>
          </c:extLst>
        </c:ser>
        <c:ser>
          <c:idx val="1"/>
          <c:order val="2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annual_cap_add_ret!$C$2:$C$47</c:f>
              <c:numCache>
                <c:formatCode>General</c:formatCode>
                <c:ptCount val="46"/>
                <c:pt idx="0">
                  <c:v>15.568099999999999</c:v>
                </c:pt>
                <c:pt idx="1">
                  <c:v>9.4309999999999992</c:v>
                </c:pt>
                <c:pt idx="2">
                  <c:v>7.077</c:v>
                </c:pt>
                <c:pt idx="3">
                  <c:v>7.8143000000000002</c:v>
                </c:pt>
                <c:pt idx="4">
                  <c:v>9.5343999999999909</c:v>
                </c:pt>
                <c:pt idx="5">
                  <c:v>7.5118</c:v>
                </c:pt>
                <c:pt idx="6">
                  <c:v>10.260999999999999</c:v>
                </c:pt>
                <c:pt idx="7">
                  <c:v>9.7266999999999992</c:v>
                </c:pt>
                <c:pt idx="8">
                  <c:v>7.1601999999999997</c:v>
                </c:pt>
                <c:pt idx="9">
                  <c:v>9.0992999999999995</c:v>
                </c:pt>
                <c:pt idx="10">
                  <c:v>6.4699</c:v>
                </c:pt>
                <c:pt idx="11">
                  <c:v>8.6816999999999993</c:v>
                </c:pt>
                <c:pt idx="12">
                  <c:v>9.6404999999999994</c:v>
                </c:pt>
                <c:pt idx="13">
                  <c:v>19.3250999999999</c:v>
                </c:pt>
                <c:pt idx="14">
                  <c:v>7.9734999999999898</c:v>
                </c:pt>
                <c:pt idx="15">
                  <c:v>6.4029999999999996</c:v>
                </c:pt>
                <c:pt idx="16">
                  <c:v>6.2687999999999997</c:v>
                </c:pt>
                <c:pt idx="17">
                  <c:v>22.075627999999998</c:v>
                </c:pt>
                <c:pt idx="18">
                  <c:v>19.910863000000003</c:v>
                </c:pt>
                <c:pt idx="19">
                  <c:v>17.223028999999997</c:v>
                </c:pt>
                <c:pt idx="20">
                  <c:v>25.180568999999906</c:v>
                </c:pt>
                <c:pt idx="21">
                  <c:v>12.692710000000091</c:v>
                </c:pt>
                <c:pt idx="22">
                  <c:v>21.854172000000005</c:v>
                </c:pt>
                <c:pt idx="23">
                  <c:v>9.4414669999999887</c:v>
                </c:pt>
                <c:pt idx="24">
                  <c:v>17.843934000000019</c:v>
                </c:pt>
                <c:pt idx="25">
                  <c:v>8.2922049999999956</c:v>
                </c:pt>
                <c:pt idx="26">
                  <c:v>9.0049899999999923</c:v>
                </c:pt>
                <c:pt idx="27">
                  <c:v>12.810836999999992</c:v>
                </c:pt>
                <c:pt idx="28">
                  <c:v>15.582214000000022</c:v>
                </c:pt>
                <c:pt idx="29">
                  <c:v>15.29093899999998</c:v>
                </c:pt>
                <c:pt idx="30">
                  <c:v>14.323014000000001</c:v>
                </c:pt>
                <c:pt idx="31">
                  <c:v>12.134689000000009</c:v>
                </c:pt>
                <c:pt idx="32">
                  <c:v>10.396178999999989</c:v>
                </c:pt>
                <c:pt idx="33">
                  <c:v>13.098602999999002</c:v>
                </c:pt>
                <c:pt idx="34">
                  <c:v>10.728576000000999</c:v>
                </c:pt>
                <c:pt idx="35">
                  <c:v>10.68884300000002</c:v>
                </c:pt>
                <c:pt idx="36">
                  <c:v>13.484740999999985</c:v>
                </c:pt>
                <c:pt idx="37">
                  <c:v>9.2861179999999877</c:v>
                </c:pt>
                <c:pt idx="38">
                  <c:v>10.274474999999995</c:v>
                </c:pt>
                <c:pt idx="39">
                  <c:v>16.123779000000013</c:v>
                </c:pt>
                <c:pt idx="40">
                  <c:v>10.411865000000034</c:v>
                </c:pt>
                <c:pt idx="41">
                  <c:v>11.431997999999965</c:v>
                </c:pt>
                <c:pt idx="42">
                  <c:v>14.013125000000002</c:v>
                </c:pt>
                <c:pt idx="43">
                  <c:v>11.168364999999994</c:v>
                </c:pt>
                <c:pt idx="44">
                  <c:v>18.980924000000016</c:v>
                </c:pt>
                <c:pt idx="45">
                  <c:v>14.406128999998998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3B-4BD6-A1FE-F9E4A257A388}"/>
            </c:ext>
          </c:extLst>
        </c:ser>
        <c:ser>
          <c:idx val="4"/>
          <c:order val="3"/>
          <c:tx>
            <c:v>other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annual_cap_add_ret!$F$2:$F$47</c:f>
              <c:numCache>
                <c:formatCode>General</c:formatCode>
                <c:ptCount val="46"/>
                <c:pt idx="0">
                  <c:v>0.115</c:v>
                </c:pt>
                <c:pt idx="1">
                  <c:v>0.33239999999999897</c:v>
                </c:pt>
                <c:pt idx="2">
                  <c:v>0.38629999999999898</c:v>
                </c:pt>
                <c:pt idx="3">
                  <c:v>0.42199999999999899</c:v>
                </c:pt>
                <c:pt idx="4">
                  <c:v>0.51499999999999901</c:v>
                </c:pt>
                <c:pt idx="5">
                  <c:v>0.39709999999999901</c:v>
                </c:pt>
                <c:pt idx="6">
                  <c:v>0.62729999999999897</c:v>
                </c:pt>
                <c:pt idx="7">
                  <c:v>1.0152000000000001</c:v>
                </c:pt>
                <c:pt idx="8">
                  <c:v>1.3315999999999999</c:v>
                </c:pt>
                <c:pt idx="9">
                  <c:v>0.46389999999999998</c:v>
                </c:pt>
                <c:pt idx="10">
                  <c:v>0.57689999999999997</c:v>
                </c:pt>
                <c:pt idx="11">
                  <c:v>0.696599999999999</c:v>
                </c:pt>
                <c:pt idx="12">
                  <c:v>0.52579999999999905</c:v>
                </c:pt>
                <c:pt idx="13">
                  <c:v>0.54339999999999999</c:v>
                </c:pt>
                <c:pt idx="14">
                  <c:v>0.42729999999999901</c:v>
                </c:pt>
                <c:pt idx="15">
                  <c:v>0.74119999999999897</c:v>
                </c:pt>
                <c:pt idx="16">
                  <c:v>4.5951000000000004</c:v>
                </c:pt>
                <c:pt idx="17">
                  <c:v>2.7010870000000002</c:v>
                </c:pt>
                <c:pt idx="18">
                  <c:v>2.28877500000001</c:v>
                </c:pt>
                <c:pt idx="19">
                  <c:v>0.90228100000000033</c:v>
                </c:pt>
                <c:pt idx="20">
                  <c:v>1.3046720000000001</c:v>
                </c:pt>
                <c:pt idx="21">
                  <c:v>0.92613799999999991</c:v>
                </c:pt>
                <c:pt idx="22">
                  <c:v>1.6299060000000001</c:v>
                </c:pt>
                <c:pt idx="23">
                  <c:v>2.2691520000000001</c:v>
                </c:pt>
                <c:pt idx="24">
                  <c:v>0.88512000000000057</c:v>
                </c:pt>
                <c:pt idx="25">
                  <c:v>0.87444299999999942</c:v>
                </c:pt>
                <c:pt idx="26">
                  <c:v>0.64646199999999965</c:v>
                </c:pt>
                <c:pt idx="27">
                  <c:v>2.0631519999999988</c:v>
                </c:pt>
                <c:pt idx="28">
                  <c:v>0.55435100000000048</c:v>
                </c:pt>
                <c:pt idx="29">
                  <c:v>0.63529099999989924</c:v>
                </c:pt>
                <c:pt idx="30">
                  <c:v>1.4265240000001</c:v>
                </c:pt>
                <c:pt idx="31">
                  <c:v>0.48452500000000143</c:v>
                </c:pt>
                <c:pt idx="32">
                  <c:v>0.39160699999990101</c:v>
                </c:pt>
                <c:pt idx="33">
                  <c:v>0.41579700000009723</c:v>
                </c:pt>
                <c:pt idx="34">
                  <c:v>1.2574559999999018</c:v>
                </c:pt>
                <c:pt idx="35">
                  <c:v>0.35611000000000104</c:v>
                </c:pt>
                <c:pt idx="36">
                  <c:v>1.1951030000000991</c:v>
                </c:pt>
                <c:pt idx="37">
                  <c:v>0.95756599999999992</c:v>
                </c:pt>
                <c:pt idx="38">
                  <c:v>2.1230409999999011</c:v>
                </c:pt>
                <c:pt idx="39">
                  <c:v>0.98032100000009592</c:v>
                </c:pt>
                <c:pt idx="40">
                  <c:v>0.5043379999999047</c:v>
                </c:pt>
                <c:pt idx="41">
                  <c:v>0.83360500000009807</c:v>
                </c:pt>
                <c:pt idx="42">
                  <c:v>0.37857699999999994</c:v>
                </c:pt>
                <c:pt idx="43">
                  <c:v>0.45540099999990247</c:v>
                </c:pt>
                <c:pt idx="44">
                  <c:v>2.3504110000000011</c:v>
                </c:pt>
                <c:pt idx="45">
                  <c:v>0.56571199999999777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3B-4BD6-A1FE-F9E4A257A388}"/>
            </c:ext>
          </c:extLst>
        </c:ser>
        <c:ser>
          <c:idx val="2"/>
          <c:order val="4"/>
          <c:tx>
            <c:v>wind</c:v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annual_cap_add_ret!$E$2:$E$47</c:f>
              <c:numCache>
                <c:formatCode>General</c:formatCode>
                <c:ptCount val="46"/>
                <c:pt idx="0">
                  <c:v>2.1621999999999999</c:v>
                </c:pt>
                <c:pt idx="1">
                  <c:v>2.6545000000000001</c:v>
                </c:pt>
                <c:pt idx="2">
                  <c:v>5.2999000000000001</c:v>
                </c:pt>
                <c:pt idx="3">
                  <c:v>8.4847999999999999</c:v>
                </c:pt>
                <c:pt idx="4">
                  <c:v>9.9197999999999897</c:v>
                </c:pt>
                <c:pt idx="5">
                  <c:v>4.6638999999999999</c:v>
                </c:pt>
                <c:pt idx="6">
                  <c:v>6.8389999999999898</c:v>
                </c:pt>
                <c:pt idx="7">
                  <c:v>13.25</c:v>
                </c:pt>
                <c:pt idx="8">
                  <c:v>0.86439999999999895</c:v>
                </c:pt>
                <c:pt idx="9">
                  <c:v>4.9557000000000002</c:v>
                </c:pt>
                <c:pt idx="10">
                  <c:v>8.23829999999999</c:v>
                </c:pt>
                <c:pt idx="11">
                  <c:v>8.7498000000000005</c:v>
                </c:pt>
                <c:pt idx="12">
                  <c:v>6.0625</c:v>
                </c:pt>
                <c:pt idx="13">
                  <c:v>6.8882000000000003</c:v>
                </c:pt>
                <c:pt idx="14">
                  <c:v>9.2672000000000008</c:v>
                </c:pt>
                <c:pt idx="15">
                  <c:v>14.664899999999999</c:v>
                </c:pt>
                <c:pt idx="16">
                  <c:v>17.194199999999999</c:v>
                </c:pt>
                <c:pt idx="17">
                  <c:v>6.9366409999999998</c:v>
                </c:pt>
                <c:pt idx="18">
                  <c:v>3.5171970000000004</c:v>
                </c:pt>
                <c:pt idx="19">
                  <c:v>5.8249770000000005</c:v>
                </c:pt>
                <c:pt idx="20">
                  <c:v>18.796154000000001</c:v>
                </c:pt>
                <c:pt idx="21">
                  <c:v>3.4400949999999</c:v>
                </c:pt>
                <c:pt idx="22">
                  <c:v>0.78364100000009529</c:v>
                </c:pt>
                <c:pt idx="23">
                  <c:v>2.4959729999999993</c:v>
                </c:pt>
                <c:pt idx="24">
                  <c:v>3.0804280000000048</c:v>
                </c:pt>
                <c:pt idx="25">
                  <c:v>7.3864850000000004</c:v>
                </c:pt>
                <c:pt idx="26">
                  <c:v>0.30542599999999709</c:v>
                </c:pt>
                <c:pt idx="27">
                  <c:v>0.39276800000000378</c:v>
                </c:pt>
                <c:pt idx="28">
                  <c:v>0.59832099999999855</c:v>
                </c:pt>
                <c:pt idx="29">
                  <c:v>5.8290889999999962</c:v>
                </c:pt>
                <c:pt idx="30">
                  <c:v>8.8693910000000002</c:v>
                </c:pt>
                <c:pt idx="31">
                  <c:v>1.0962410000000062</c:v>
                </c:pt>
                <c:pt idx="32">
                  <c:v>2.5056459999999987</c:v>
                </c:pt>
                <c:pt idx="33">
                  <c:v>0.58345400000000325</c:v>
                </c:pt>
                <c:pt idx="34">
                  <c:v>0.79305899999999951</c:v>
                </c:pt>
                <c:pt idx="35">
                  <c:v>1.9722509999999005</c:v>
                </c:pt>
                <c:pt idx="36">
                  <c:v>1.1515640000000928</c:v>
                </c:pt>
                <c:pt idx="37">
                  <c:v>2.4887839999999954</c:v>
                </c:pt>
                <c:pt idx="38">
                  <c:v>3.3275900000000007</c:v>
                </c:pt>
                <c:pt idx="39">
                  <c:v>0.55866500000000485</c:v>
                </c:pt>
                <c:pt idx="40">
                  <c:v>1.4350859999999983</c:v>
                </c:pt>
                <c:pt idx="41">
                  <c:v>2.6411760000000015</c:v>
                </c:pt>
                <c:pt idx="42">
                  <c:v>1.4358550000000037</c:v>
                </c:pt>
                <c:pt idx="43">
                  <c:v>1.2134020000000021</c:v>
                </c:pt>
                <c:pt idx="44">
                  <c:v>1.7460489999999993</c:v>
                </c:pt>
                <c:pt idx="45">
                  <c:v>2.9644029999999901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3B-4BD6-A1FE-F9E4A257A388}"/>
            </c:ext>
          </c:extLst>
        </c:ser>
        <c:ser>
          <c:idx val="5"/>
          <c:order val="5"/>
          <c:tx>
            <c:v>solar</c:v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annual_cap_add_ret!$K$2:$K$47</c:f>
              <c:numCache>
                <c:formatCode>General</c:formatCode>
                <c:ptCount val="46"/>
                <c:pt idx="0">
                  <c:v>0.60961900000000002</c:v>
                </c:pt>
                <c:pt idx="1">
                  <c:v>0.19534899999999999</c:v>
                </c:pt>
                <c:pt idx="2">
                  <c:v>0.23726499999999995</c:v>
                </c:pt>
                <c:pt idx="3">
                  <c:v>0.31470100000000012</c:v>
                </c:pt>
                <c:pt idx="4">
                  <c:v>0.41088499999999994</c:v>
                </c:pt>
                <c:pt idx="5">
                  <c:v>0.88194899999999987</c:v>
                </c:pt>
                <c:pt idx="6">
                  <c:v>1.7824119999999999</c:v>
                </c:pt>
                <c:pt idx="7">
                  <c:v>3.2469470000000005</c:v>
                </c:pt>
                <c:pt idx="8">
                  <c:v>5.213900999999999</c:v>
                </c:pt>
                <c:pt idx="9">
                  <c:v>5.9998319999999996</c:v>
                </c:pt>
                <c:pt idx="10">
                  <c:v>6.3930630000000015</c:v>
                </c:pt>
                <c:pt idx="11">
                  <c:v>12.088291000000002</c:v>
                </c:pt>
                <c:pt idx="12">
                  <c:v>9.694587999999996</c:v>
                </c:pt>
                <c:pt idx="13">
                  <c:v>9.2955860000000001</c:v>
                </c:pt>
                <c:pt idx="14">
                  <c:v>10.340544999999999</c:v>
                </c:pt>
                <c:pt idx="15">
                  <c:v>15.536186000000001</c:v>
                </c:pt>
                <c:pt idx="16">
                  <c:v>21.010941000000003</c:v>
                </c:pt>
                <c:pt idx="17">
                  <c:v>22.632003999999995</c:v>
                </c:pt>
                <c:pt idx="18">
                  <c:v>32.981505999999996</c:v>
                </c:pt>
                <c:pt idx="19">
                  <c:v>40.427261000000016</c:v>
                </c:pt>
                <c:pt idx="20">
                  <c:v>10.948609000000005</c:v>
                </c:pt>
                <c:pt idx="21">
                  <c:v>11.038771999999994</c:v>
                </c:pt>
                <c:pt idx="22">
                  <c:v>10.364777000000004</c:v>
                </c:pt>
                <c:pt idx="23">
                  <c:v>16.350098000000003</c:v>
                </c:pt>
                <c:pt idx="24">
                  <c:v>27.654266000000007</c:v>
                </c:pt>
                <c:pt idx="25">
                  <c:v>11.202087000000006</c:v>
                </c:pt>
                <c:pt idx="26">
                  <c:v>12.611176</c:v>
                </c:pt>
                <c:pt idx="27">
                  <c:v>11.844054999999969</c:v>
                </c:pt>
                <c:pt idx="28">
                  <c:v>21.743530000000021</c:v>
                </c:pt>
                <c:pt idx="29">
                  <c:v>18.82489099999998</c:v>
                </c:pt>
                <c:pt idx="30">
                  <c:v>13.724395000000015</c:v>
                </c:pt>
                <c:pt idx="31">
                  <c:v>18.189453000000015</c:v>
                </c:pt>
                <c:pt idx="32">
                  <c:v>11.988708999999972</c:v>
                </c:pt>
                <c:pt idx="33">
                  <c:v>10.828307999999993</c:v>
                </c:pt>
                <c:pt idx="34">
                  <c:v>13.892975000000035</c:v>
                </c:pt>
                <c:pt idx="35">
                  <c:v>11.295195999999976</c:v>
                </c:pt>
                <c:pt idx="36">
                  <c:v>9.7763679999999908</c:v>
                </c:pt>
                <c:pt idx="37">
                  <c:v>11.659178999999995</c:v>
                </c:pt>
                <c:pt idx="38">
                  <c:v>14.163849000000027</c:v>
                </c:pt>
                <c:pt idx="39">
                  <c:v>11.020232999999962</c:v>
                </c:pt>
                <c:pt idx="40">
                  <c:v>14.631957999999997</c:v>
                </c:pt>
                <c:pt idx="41">
                  <c:v>14.388916000000052</c:v>
                </c:pt>
                <c:pt idx="42">
                  <c:v>16.428039999999953</c:v>
                </c:pt>
                <c:pt idx="43">
                  <c:v>21.692627000000016</c:v>
                </c:pt>
                <c:pt idx="44">
                  <c:v>18.509337999999957</c:v>
                </c:pt>
                <c:pt idx="45">
                  <c:v>15.078308000000106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3B-4BD6-A1FE-F9E4A257A388}"/>
            </c:ext>
          </c:extLst>
        </c:ser>
        <c:ser>
          <c:idx val="8"/>
          <c:order val="6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annual_cap_add_ret!$I$2:$I$47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-3.5760000000000001</c:v>
                </c:pt>
                <c:pt idx="9">
                  <c:v>-0.61239999999999895</c:v>
                </c:pt>
                <c:pt idx="10">
                  <c:v>0</c:v>
                </c:pt>
                <c:pt idx="11">
                  <c:v>-0.48280000000000001</c:v>
                </c:pt>
                <c:pt idx="12">
                  <c:v>0</c:v>
                </c:pt>
                <c:pt idx="13">
                  <c:v>-0.60770000000000002</c:v>
                </c:pt>
                <c:pt idx="14">
                  <c:v>-1.4763999999999999</c:v>
                </c:pt>
                <c:pt idx="15">
                  <c:v>-1.6129</c:v>
                </c:pt>
                <c:pt idx="16">
                  <c:v>-1.0363</c:v>
                </c:pt>
                <c:pt idx="17">
                  <c:v>-0.76849999999999996</c:v>
                </c:pt>
                <c:pt idx="18">
                  <c:v>0</c:v>
                </c:pt>
                <c:pt idx="19">
                  <c:v>0</c:v>
                </c:pt>
                <c:pt idx="20">
                  <c:v>-1.1220000000000001</c:v>
                </c:pt>
                <c:pt idx="21">
                  <c:v>-1.1180000000000001</c:v>
                </c:pt>
                <c:pt idx="22">
                  <c:v>-2.1709999999999998</c:v>
                </c:pt>
                <c:pt idx="23">
                  <c:v>-4.7739009999999995</c:v>
                </c:pt>
                <c:pt idx="24">
                  <c:v>-0.9845000000000006</c:v>
                </c:pt>
                <c:pt idx="25">
                  <c:v>-1.1680010000000003</c:v>
                </c:pt>
                <c:pt idx="26">
                  <c:v>0</c:v>
                </c:pt>
                <c:pt idx="27">
                  <c:v>0</c:v>
                </c:pt>
                <c:pt idx="28">
                  <c:v>-5.0069999999999979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-0.83329900000000023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-1.2250010000000024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3B-4BD6-A1FE-F9E4A257A388}"/>
            </c:ext>
          </c:extLst>
        </c:ser>
        <c:ser>
          <c:idx val="6"/>
          <c:order val="7"/>
          <c:tx>
            <c:v>coal</c:v>
          </c:tx>
          <c:spPr>
            <a:solidFill>
              <a:srgbClr val="8B8B8B"/>
            </a:solidFill>
            <a:ln>
              <a:solidFill>
                <a:srgbClr val="8B8B8B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annual_cap_add_ret!$G$2:$G$47</c:f>
              <c:numCache>
                <c:formatCode>General</c:formatCode>
                <c:ptCount val="46"/>
                <c:pt idx="0">
                  <c:v>-0.27229999999999999</c:v>
                </c:pt>
                <c:pt idx="1">
                  <c:v>-0.75380000000000003</c:v>
                </c:pt>
                <c:pt idx="2">
                  <c:v>-1.2410000000000001</c:v>
                </c:pt>
                <c:pt idx="3">
                  <c:v>-0.7944</c:v>
                </c:pt>
                <c:pt idx="4">
                  <c:v>-0.54810000000000003</c:v>
                </c:pt>
                <c:pt idx="5">
                  <c:v>-1.4844999999999899</c:v>
                </c:pt>
                <c:pt idx="6">
                  <c:v>-2.7387999999999999</c:v>
                </c:pt>
                <c:pt idx="7">
                  <c:v>-10.4314999999999</c:v>
                </c:pt>
                <c:pt idx="8">
                  <c:v>-6.0614999999999899</c:v>
                </c:pt>
                <c:pt idx="9">
                  <c:v>-4.2951999999999897</c:v>
                </c:pt>
                <c:pt idx="10">
                  <c:v>-14.866399999999899</c:v>
                </c:pt>
                <c:pt idx="11">
                  <c:v>-7.9058999999999999</c:v>
                </c:pt>
                <c:pt idx="12">
                  <c:v>-6.3097000000000003</c:v>
                </c:pt>
                <c:pt idx="13">
                  <c:v>-13.3042</c:v>
                </c:pt>
                <c:pt idx="14">
                  <c:v>-12.9026</c:v>
                </c:pt>
                <c:pt idx="15">
                  <c:v>-10.4567</c:v>
                </c:pt>
                <c:pt idx="16">
                  <c:v>-4.5703999999999896</c:v>
                </c:pt>
                <c:pt idx="17">
                  <c:v>-9.8132990000000007</c:v>
                </c:pt>
                <c:pt idx="18">
                  <c:v>-8.9910029999999992</c:v>
                </c:pt>
                <c:pt idx="19">
                  <c:v>-6.9200979999999994</c:v>
                </c:pt>
                <c:pt idx="20">
                  <c:v>-19.889789000000004</c:v>
                </c:pt>
                <c:pt idx="21">
                  <c:v>-6.8060079999999985</c:v>
                </c:pt>
                <c:pt idx="22">
                  <c:v>-6.5148009999999985</c:v>
                </c:pt>
                <c:pt idx="23">
                  <c:v>-11.170700000000004</c:v>
                </c:pt>
                <c:pt idx="24">
                  <c:v>-10.995314999999991</c:v>
                </c:pt>
                <c:pt idx="25">
                  <c:v>-4.9849930000000029</c:v>
                </c:pt>
                <c:pt idx="26">
                  <c:v>-0.81700899999999876</c:v>
                </c:pt>
                <c:pt idx="27">
                  <c:v>-2.5159990000000079</c:v>
                </c:pt>
                <c:pt idx="28">
                  <c:v>-0.76200099999999793</c:v>
                </c:pt>
                <c:pt idx="29">
                  <c:v>-5.2699970000000036</c:v>
                </c:pt>
                <c:pt idx="30">
                  <c:v>-1.615996999999993</c:v>
                </c:pt>
                <c:pt idx="31">
                  <c:v>-1.0039979999999957</c:v>
                </c:pt>
                <c:pt idx="32">
                  <c:v>-0.71299700000000144</c:v>
                </c:pt>
                <c:pt idx="33">
                  <c:v>-1.0670020000000022</c:v>
                </c:pt>
                <c:pt idx="34">
                  <c:v>-0.33900400000000275</c:v>
                </c:pt>
                <c:pt idx="35">
                  <c:v>-1.7649990000000031</c:v>
                </c:pt>
                <c:pt idx="36">
                  <c:v>-0.33999699999999677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-2.5140069999999923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3B-4BD6-A1FE-F9E4A257A388}"/>
            </c:ext>
          </c:extLst>
        </c:ser>
        <c:ser>
          <c:idx val="7"/>
          <c:order val="8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annual_cap_add_ret!$H$2:$H$47</c:f>
              <c:numCache>
                <c:formatCode>General</c:formatCode>
                <c:ptCount val="46"/>
                <c:pt idx="0">
                  <c:v>-3.7134999999999998</c:v>
                </c:pt>
                <c:pt idx="1">
                  <c:v>-2.8337999999999899</c:v>
                </c:pt>
                <c:pt idx="2">
                  <c:v>-3.5007999999999999</c:v>
                </c:pt>
                <c:pt idx="3">
                  <c:v>-1.7771999999999999</c:v>
                </c:pt>
                <c:pt idx="4">
                  <c:v>-5.0686999999999998</c:v>
                </c:pt>
                <c:pt idx="5">
                  <c:v>-3.6614</c:v>
                </c:pt>
                <c:pt idx="6">
                  <c:v>-3.6596999999999902</c:v>
                </c:pt>
                <c:pt idx="7">
                  <c:v>-5.7841999999999896</c:v>
                </c:pt>
                <c:pt idx="8">
                  <c:v>-8.1608000000000001</c:v>
                </c:pt>
                <c:pt idx="9">
                  <c:v>-5.2362999999999902</c:v>
                </c:pt>
                <c:pt idx="10">
                  <c:v>-7.0839999999999996</c:v>
                </c:pt>
                <c:pt idx="11">
                  <c:v>-9.0083000000000002</c:v>
                </c:pt>
                <c:pt idx="12">
                  <c:v>-5.4057000000000004</c:v>
                </c:pt>
                <c:pt idx="13">
                  <c:v>-8.8747999999999898</c:v>
                </c:pt>
                <c:pt idx="14">
                  <c:v>-4.6118999999999897</c:v>
                </c:pt>
                <c:pt idx="15">
                  <c:v>-3.8096999999999999</c:v>
                </c:pt>
                <c:pt idx="16">
                  <c:v>-1.2585999999999999</c:v>
                </c:pt>
                <c:pt idx="17">
                  <c:v>-3.0217000000000001</c:v>
                </c:pt>
                <c:pt idx="18">
                  <c:v>-7.9093010000000001</c:v>
                </c:pt>
                <c:pt idx="19">
                  <c:v>-9.7906029999999991</c:v>
                </c:pt>
                <c:pt idx="20">
                  <c:v>-7.014400000000002</c:v>
                </c:pt>
                <c:pt idx="21">
                  <c:v>-3.5199979999999975</c:v>
                </c:pt>
                <c:pt idx="22">
                  <c:v>-2.7401009999999992</c:v>
                </c:pt>
                <c:pt idx="23">
                  <c:v>-0.7758010000000013</c:v>
                </c:pt>
                <c:pt idx="24">
                  <c:v>-1.469298000000002</c:v>
                </c:pt>
                <c:pt idx="25">
                  <c:v>-0.67549799999999749</c:v>
                </c:pt>
                <c:pt idx="26">
                  <c:v>-1.1669979999999995</c:v>
                </c:pt>
                <c:pt idx="27">
                  <c:v>-1.6230010000000021</c:v>
                </c:pt>
                <c:pt idx="28">
                  <c:v>-0.96089800000000025</c:v>
                </c:pt>
                <c:pt idx="29">
                  <c:v>-0.54800000000000182</c:v>
                </c:pt>
                <c:pt idx="30">
                  <c:v>-1.8915039999999976</c:v>
                </c:pt>
                <c:pt idx="31">
                  <c:v>-1.3999990000000011</c:v>
                </c:pt>
                <c:pt idx="32">
                  <c:v>-1.2940010000000015</c:v>
                </c:pt>
                <c:pt idx="33">
                  <c:v>-3.0000000000001137E-3</c:v>
                </c:pt>
                <c:pt idx="34">
                  <c:v>0</c:v>
                </c:pt>
                <c:pt idx="35">
                  <c:v>-0.64100099999989624</c:v>
                </c:pt>
                <c:pt idx="36">
                  <c:v>-0.20900100000000066</c:v>
                </c:pt>
                <c:pt idx="37">
                  <c:v>-0.55989900000000148</c:v>
                </c:pt>
                <c:pt idx="38">
                  <c:v>-2.3099000000001979E-2</c:v>
                </c:pt>
                <c:pt idx="39">
                  <c:v>-0.68510099999999596</c:v>
                </c:pt>
                <c:pt idx="40">
                  <c:v>-0.1269000000000986</c:v>
                </c:pt>
                <c:pt idx="41">
                  <c:v>0</c:v>
                </c:pt>
                <c:pt idx="42">
                  <c:v>-5.6600000000003092E-2</c:v>
                </c:pt>
                <c:pt idx="43">
                  <c:v>-0.12550000000000239</c:v>
                </c:pt>
                <c:pt idx="44">
                  <c:v>-1.3885939999999977</c:v>
                </c:pt>
                <c:pt idx="45">
                  <c:v>-0.39800199999999819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3B-4BD6-A1FE-F9E4A257A388}"/>
            </c:ext>
          </c:extLst>
        </c:ser>
        <c:ser>
          <c:idx val="9"/>
          <c:order val="9"/>
          <c:tx>
            <c:v>other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annual_cap_add_ret!$J$2:$J$47</c:f>
              <c:numCache>
                <c:formatCode>General</c:formatCode>
                <c:ptCount val="46"/>
                <c:pt idx="0">
                  <c:v>-0.13250000000000001</c:v>
                </c:pt>
                <c:pt idx="1">
                  <c:v>-0.23330000000000001</c:v>
                </c:pt>
                <c:pt idx="2">
                  <c:v>-0.13139999999999999</c:v>
                </c:pt>
                <c:pt idx="3">
                  <c:v>-7.6299999999999896E-2</c:v>
                </c:pt>
                <c:pt idx="4">
                  <c:v>-0.1673</c:v>
                </c:pt>
                <c:pt idx="5">
                  <c:v>-0.3674</c:v>
                </c:pt>
                <c:pt idx="6">
                  <c:v>-0.28939999999999999</c:v>
                </c:pt>
                <c:pt idx="7">
                  <c:v>-0.58479999999999999</c:v>
                </c:pt>
                <c:pt idx="8">
                  <c:v>-0.34199999999999903</c:v>
                </c:pt>
                <c:pt idx="9">
                  <c:v>-0.36330000000000001</c:v>
                </c:pt>
                <c:pt idx="10">
                  <c:v>-0.54700000000000004</c:v>
                </c:pt>
                <c:pt idx="11">
                  <c:v>-0.35979999999999901</c:v>
                </c:pt>
                <c:pt idx="12">
                  <c:v>-0.30109999999999998</c:v>
                </c:pt>
                <c:pt idx="13">
                  <c:v>-0.38700000000000001</c:v>
                </c:pt>
                <c:pt idx="14">
                  <c:v>-0.92779999999999996</c:v>
                </c:pt>
                <c:pt idx="15">
                  <c:v>-0.1988</c:v>
                </c:pt>
                <c:pt idx="16">
                  <c:v>-0.18479999999999999</c:v>
                </c:pt>
                <c:pt idx="17">
                  <c:v>-1.21E-2</c:v>
                </c:pt>
                <c:pt idx="18">
                  <c:v>-2.1400000000000002E-2</c:v>
                </c:pt>
                <c:pt idx="19">
                  <c:v>-1.9799999999999998E-2</c:v>
                </c:pt>
                <c:pt idx="20">
                  <c:v>-8.2899999999999988E-2</c:v>
                </c:pt>
                <c:pt idx="21">
                  <c:v>-5.1600000000000007E-2</c:v>
                </c:pt>
                <c:pt idx="22">
                  <c:v>-6.2899999999999984E-2</c:v>
                </c:pt>
                <c:pt idx="23">
                  <c:v>-0.28730000000000006</c:v>
                </c:pt>
                <c:pt idx="24">
                  <c:v>-0.13949999999999996</c:v>
                </c:pt>
                <c:pt idx="25">
                  <c:v>-1.8000000000000016E-2</c:v>
                </c:pt>
                <c:pt idx="26">
                  <c:v>-1.1199999999999988E-2</c:v>
                </c:pt>
                <c:pt idx="27">
                  <c:v>0</c:v>
                </c:pt>
                <c:pt idx="28">
                  <c:v>-4.3000000000000038E-2</c:v>
                </c:pt>
                <c:pt idx="29">
                  <c:v>-3.8300000000000001E-2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-9.1399999999999926E-2</c:v>
                </c:pt>
                <c:pt idx="40">
                  <c:v>-5.0000000000000044E-2</c:v>
                </c:pt>
                <c:pt idx="41">
                  <c:v>-2.6000000000000467E-3</c:v>
                </c:pt>
                <c:pt idx="42">
                  <c:v>-3.0000000000000027E-3</c:v>
                </c:pt>
                <c:pt idx="43">
                  <c:v>0</c:v>
                </c:pt>
                <c:pt idx="44">
                  <c:v>-1.4999999999999902E-2</c:v>
                </c:pt>
                <c:pt idx="45">
                  <c:v>-2.0000000000000018E-3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3B-4BD6-A1FE-F9E4A257A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1203265760"/>
        <c:axId val="-1203251616"/>
      </c:barChart>
      <c:catAx>
        <c:axId val="-120326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51616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-1203251616"/>
        <c:scaling>
          <c:orientation val="minMax"/>
          <c:max val="7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65760"/>
        <c:crossesAt val="18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1329833770772E-2"/>
          <c:y val="0.21738857110946239"/>
          <c:w val="0.64888101135277365"/>
          <c:h val="0.6789032222036075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6.5506760000000002</c:v>
                </c:pt>
                <c:pt idx="1">
                  <c:v>5.4935109999999998</c:v>
                </c:pt>
                <c:pt idx="2">
                  <c:v>5.1505160000000005</c:v>
                </c:pt>
                <c:pt idx="3">
                  <c:v>4.8396470000000003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9-44FA-B3A2-544F350011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transmission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1.4215329999999999</c:v>
                </c:pt>
                <c:pt idx="1">
                  <c:v>1.575453</c:v>
                </c:pt>
                <c:pt idx="2">
                  <c:v>1.6805570000000001</c:v>
                </c:pt>
                <c:pt idx="3">
                  <c:v>1.6846759999999998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9-44FA-B3A2-544F350011F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distribution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3.0180540000000002</c:v>
                </c:pt>
                <c:pt idx="1">
                  <c:v>3.4701390000000001</c:v>
                </c:pt>
                <c:pt idx="2">
                  <c:v>3.656218</c:v>
                </c:pt>
                <c:pt idx="3">
                  <c:v>3.6692720000000003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9-44FA-B3A2-544F350011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-1203248352"/>
        <c:axId val="-1203261952"/>
      </c:barChart>
      <c:catAx>
        <c:axId val="-120324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61952"/>
        <c:crosses val="autoZero"/>
        <c:auto val="1"/>
        <c:lblAlgn val="ctr"/>
        <c:lblOffset val="100"/>
        <c:tickMarkSkip val="1"/>
        <c:noMultiLvlLbl val="0"/>
      </c:catAx>
      <c:valAx>
        <c:axId val="-1203261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324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48613812776159E-2"/>
          <c:y val="0.22050958134975837"/>
          <c:w val="0.5771373882132137"/>
          <c:h val="0.6647824312898400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11.911884057971021</c:v>
                </c:pt>
                <c:pt idx="2">
                  <c:v>11.616867839999999</c:v>
                </c:pt>
                <c:pt idx="3">
                  <c:v>11.68335739767087</c:v>
                </c:pt>
                <c:pt idx="4">
                  <c:v>11.89256203323106</c:v>
                </c:pt>
                <c:pt idx="5">
                  <c:v>11.74663190090228</c:v>
                </c:pt>
                <c:pt idx="6">
                  <c:v>11.468299426798589</c:v>
                </c:pt>
                <c:pt idx="7">
                  <c:v>11.486803899359391</c:v>
                </c:pt>
                <c:pt idx="8">
                  <c:v>11.271002828751721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11.088422</c:v>
                </c:pt>
                <c:pt idx="12">
                  <c:v>10.949757999999999</c:v>
                </c:pt>
                <c:pt idx="13">
                  <c:v>11.058211</c:v>
                </c:pt>
                <c:pt idx="14">
                  <c:v>10.98113</c:v>
                </c:pt>
                <c:pt idx="15">
                  <c:v>10.998146</c:v>
                </c:pt>
                <c:pt idx="16">
                  <c:v>11.089864</c:v>
                </c:pt>
                <c:pt idx="17">
                  <c:v>11.137589999999999</c:v>
                </c:pt>
                <c:pt idx="18">
                  <c:v>11.230054000000001</c:v>
                </c:pt>
                <c:pt idx="19">
                  <c:v>11.314992</c:v>
                </c:pt>
                <c:pt idx="20">
                  <c:v>11.385832000000001</c:v>
                </c:pt>
                <c:pt idx="21">
                  <c:v>11.461529000000001</c:v>
                </c:pt>
                <c:pt idx="22">
                  <c:v>11.532745</c:v>
                </c:pt>
                <c:pt idx="23">
                  <c:v>11.633609999999999</c:v>
                </c:pt>
                <c:pt idx="24">
                  <c:v>11.667873</c:v>
                </c:pt>
                <c:pt idx="25">
                  <c:v>11.622612</c:v>
                </c:pt>
                <c:pt idx="26">
                  <c:v>11.648365999999999</c:v>
                </c:pt>
                <c:pt idx="27">
                  <c:v>11.64406</c:v>
                </c:pt>
                <c:pt idx="28">
                  <c:v>11.657689</c:v>
                </c:pt>
                <c:pt idx="29">
                  <c:v>11.650643000000001</c:v>
                </c:pt>
                <c:pt idx="30">
                  <c:v>11.681898</c:v>
                </c:pt>
                <c:pt idx="31">
                  <c:v>11.68928</c:v>
                </c:pt>
                <c:pt idx="32">
                  <c:v>11.624782</c:v>
                </c:pt>
                <c:pt idx="33">
                  <c:v>11.566196</c:v>
                </c:pt>
                <c:pt idx="34">
                  <c:v>11.585867</c:v>
                </c:pt>
                <c:pt idx="35">
                  <c:v>11.563243</c:v>
                </c:pt>
                <c:pt idx="36">
                  <c:v>11.588134</c:v>
                </c:pt>
                <c:pt idx="37">
                  <c:v>11.554064</c:v>
                </c:pt>
                <c:pt idx="38">
                  <c:v>11.51801</c:v>
                </c:pt>
                <c:pt idx="39">
                  <c:v>11.537019000000001</c:v>
                </c:pt>
                <c:pt idx="40">
                  <c:v>11.491343000000001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C5-4C6F-B7B6-B35F984A1599}"/>
            </c:ext>
          </c:extLst>
        </c:ser>
        <c:ser>
          <c:idx val="10"/>
          <c:order val="1"/>
          <c:tx>
            <c:strRef>
              <c:f>Sheet1!$C$1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11.911884057971021</c:v>
                </c:pt>
                <c:pt idx="2">
                  <c:v>11.616867839999999</c:v>
                </c:pt>
                <c:pt idx="3">
                  <c:v>11.68335739767087</c:v>
                </c:pt>
                <c:pt idx="4">
                  <c:v>11.89256203323106</c:v>
                </c:pt>
                <c:pt idx="5">
                  <c:v>11.74663190090228</c:v>
                </c:pt>
                <c:pt idx="6">
                  <c:v>11.468299426798589</c:v>
                </c:pt>
                <c:pt idx="7">
                  <c:v>11.486803899359391</c:v>
                </c:pt>
                <c:pt idx="8">
                  <c:v>11.271002828751721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11.076159000000001</c:v>
                </c:pt>
                <c:pt idx="12">
                  <c:v>10.954253</c:v>
                </c:pt>
                <c:pt idx="13">
                  <c:v>10.630191</c:v>
                </c:pt>
                <c:pt idx="14">
                  <c:v>10.322934999999999</c:v>
                </c:pt>
                <c:pt idx="15">
                  <c:v>10.218614000000001</c:v>
                </c:pt>
                <c:pt idx="16">
                  <c:v>10.210469</c:v>
                </c:pt>
                <c:pt idx="17">
                  <c:v>10.195449999999999</c:v>
                </c:pt>
                <c:pt idx="18">
                  <c:v>10.189056000000001</c:v>
                </c:pt>
                <c:pt idx="19">
                  <c:v>10.177858000000001</c:v>
                </c:pt>
                <c:pt idx="20">
                  <c:v>10.127882</c:v>
                </c:pt>
                <c:pt idx="21">
                  <c:v>10.175477000000001</c:v>
                </c:pt>
                <c:pt idx="22">
                  <c:v>10.15273</c:v>
                </c:pt>
                <c:pt idx="23">
                  <c:v>10.165305999999999</c:v>
                </c:pt>
                <c:pt idx="24">
                  <c:v>10.188321999999999</c:v>
                </c:pt>
                <c:pt idx="25">
                  <c:v>10.093126</c:v>
                </c:pt>
                <c:pt idx="26">
                  <c:v>10.075967</c:v>
                </c:pt>
                <c:pt idx="27">
                  <c:v>10.04846</c:v>
                </c:pt>
                <c:pt idx="28">
                  <c:v>9.9874840000000003</c:v>
                </c:pt>
                <c:pt idx="29">
                  <c:v>9.9702369999999991</c:v>
                </c:pt>
                <c:pt idx="30">
                  <c:v>9.9884880000000003</c:v>
                </c:pt>
                <c:pt idx="31">
                  <c:v>9.9413920000000005</c:v>
                </c:pt>
                <c:pt idx="32">
                  <c:v>9.9224160000000001</c:v>
                </c:pt>
                <c:pt idx="33">
                  <c:v>9.8941440000000007</c:v>
                </c:pt>
                <c:pt idx="34">
                  <c:v>9.8456720000000004</c:v>
                </c:pt>
                <c:pt idx="35">
                  <c:v>9.8306889999999996</c:v>
                </c:pt>
                <c:pt idx="36">
                  <c:v>9.8441850000000013</c:v>
                </c:pt>
                <c:pt idx="37">
                  <c:v>9.7797110000000007</c:v>
                </c:pt>
                <c:pt idx="38">
                  <c:v>9.7795780000000008</c:v>
                </c:pt>
                <c:pt idx="39">
                  <c:v>9.7532540000000001</c:v>
                </c:pt>
                <c:pt idx="40">
                  <c:v>9.7004859999999997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C5-4C6F-B7B6-B35F984A1599}"/>
            </c:ext>
          </c:extLst>
        </c:ser>
        <c:ser>
          <c:idx val="12"/>
          <c:order val="6"/>
          <c:tx>
            <c:strRef>
              <c:f>Sheet1!$D$1</c:f>
              <c:strCache>
                <c:ptCount val="1"/>
                <c:pt idx="0">
                  <c:v>Low Ren</c:v>
                </c:pt>
              </c:strCache>
            </c:strRef>
          </c:tx>
          <c:spPr>
            <a:ln w="22225" cap="rnd">
              <a:solidFill>
                <a:srgbClr val="BDE0A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11.911884057971021</c:v>
                </c:pt>
                <c:pt idx="2">
                  <c:v>11.616867839999999</c:v>
                </c:pt>
                <c:pt idx="3">
                  <c:v>11.68335739767087</c:v>
                </c:pt>
                <c:pt idx="4">
                  <c:v>11.89256203323106</c:v>
                </c:pt>
                <c:pt idx="5">
                  <c:v>11.74663190090228</c:v>
                </c:pt>
                <c:pt idx="6">
                  <c:v>11.468299426798589</c:v>
                </c:pt>
                <c:pt idx="7">
                  <c:v>11.486803899359391</c:v>
                </c:pt>
                <c:pt idx="8">
                  <c:v>11.271002828751721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11.076271999999999</c:v>
                </c:pt>
                <c:pt idx="12">
                  <c:v>10.951765999999999</c:v>
                </c:pt>
                <c:pt idx="13">
                  <c:v>10.769515</c:v>
                </c:pt>
                <c:pt idx="14">
                  <c:v>10.530989999999999</c:v>
                </c:pt>
                <c:pt idx="15">
                  <c:v>10.446263999999999</c:v>
                </c:pt>
                <c:pt idx="16">
                  <c:v>10.432166</c:v>
                </c:pt>
                <c:pt idx="17">
                  <c:v>10.442451</c:v>
                </c:pt>
                <c:pt idx="18">
                  <c:v>10.481733</c:v>
                </c:pt>
                <c:pt idx="19">
                  <c:v>10.527976000000001</c:v>
                </c:pt>
                <c:pt idx="20">
                  <c:v>10.540077999999999</c:v>
                </c:pt>
                <c:pt idx="21">
                  <c:v>10.590534999999999</c:v>
                </c:pt>
                <c:pt idx="22">
                  <c:v>10.561923</c:v>
                </c:pt>
                <c:pt idx="23">
                  <c:v>10.581830999999999</c:v>
                </c:pt>
                <c:pt idx="24">
                  <c:v>10.606756000000001</c:v>
                </c:pt>
                <c:pt idx="25">
                  <c:v>10.523356</c:v>
                </c:pt>
                <c:pt idx="26">
                  <c:v>10.492421</c:v>
                </c:pt>
                <c:pt idx="27">
                  <c:v>10.47927</c:v>
                </c:pt>
                <c:pt idx="28">
                  <c:v>10.425331</c:v>
                </c:pt>
                <c:pt idx="29">
                  <c:v>10.399637999999999</c:v>
                </c:pt>
                <c:pt idx="30">
                  <c:v>10.424823</c:v>
                </c:pt>
                <c:pt idx="31">
                  <c:v>10.396788000000001</c:v>
                </c:pt>
                <c:pt idx="32">
                  <c:v>10.345867999999999</c:v>
                </c:pt>
                <c:pt idx="33">
                  <c:v>10.343472</c:v>
                </c:pt>
                <c:pt idx="34">
                  <c:v>10.277583</c:v>
                </c:pt>
                <c:pt idx="35">
                  <c:v>10.262840000000001</c:v>
                </c:pt>
                <c:pt idx="36">
                  <c:v>10.222091000000001</c:v>
                </c:pt>
                <c:pt idx="37">
                  <c:v>10.14425</c:v>
                </c:pt>
                <c:pt idx="38">
                  <c:v>10.147472</c:v>
                </c:pt>
                <c:pt idx="39">
                  <c:v>10.098708999999999</c:v>
                </c:pt>
                <c:pt idx="40">
                  <c:v>10.006612000000001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C5-4C6F-B7B6-B35F984A1599}"/>
            </c:ext>
          </c:extLst>
        </c:ser>
        <c:ser>
          <c:idx val="11"/>
          <c:order val="7"/>
          <c:tx>
            <c:strRef>
              <c:f>Sheet1!$E$1</c:f>
              <c:strCache>
                <c:ptCount val="1"/>
                <c:pt idx="0">
                  <c:v>High Ren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11.911884057971021</c:v>
                </c:pt>
                <c:pt idx="2">
                  <c:v>11.616867839999999</c:v>
                </c:pt>
                <c:pt idx="3">
                  <c:v>11.68335739767087</c:v>
                </c:pt>
                <c:pt idx="4">
                  <c:v>11.89256203323106</c:v>
                </c:pt>
                <c:pt idx="5">
                  <c:v>11.74663190090228</c:v>
                </c:pt>
                <c:pt idx="6">
                  <c:v>11.468299426798589</c:v>
                </c:pt>
                <c:pt idx="7">
                  <c:v>11.486803899359391</c:v>
                </c:pt>
                <c:pt idx="8">
                  <c:v>11.271002828751721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11.074996000000001</c:v>
                </c:pt>
                <c:pt idx="12">
                  <c:v>10.95271</c:v>
                </c:pt>
                <c:pt idx="13">
                  <c:v>10.766814</c:v>
                </c:pt>
                <c:pt idx="14">
                  <c:v>10.568275</c:v>
                </c:pt>
                <c:pt idx="15">
                  <c:v>10.52101</c:v>
                </c:pt>
                <c:pt idx="16">
                  <c:v>10.502743000000001</c:v>
                </c:pt>
                <c:pt idx="17">
                  <c:v>10.540521</c:v>
                </c:pt>
                <c:pt idx="18">
                  <c:v>10.614939</c:v>
                </c:pt>
                <c:pt idx="19">
                  <c:v>10.628812999999999</c:v>
                </c:pt>
                <c:pt idx="20">
                  <c:v>10.627967999999999</c:v>
                </c:pt>
                <c:pt idx="21">
                  <c:v>10.699287999999999</c:v>
                </c:pt>
                <c:pt idx="22">
                  <c:v>10.710210999999999</c:v>
                </c:pt>
                <c:pt idx="23">
                  <c:v>10.791425</c:v>
                </c:pt>
                <c:pt idx="24">
                  <c:v>10.800371999999999</c:v>
                </c:pt>
                <c:pt idx="25">
                  <c:v>10.737270000000001</c:v>
                </c:pt>
                <c:pt idx="26">
                  <c:v>10.713728</c:v>
                </c:pt>
                <c:pt idx="27">
                  <c:v>10.691216000000001</c:v>
                </c:pt>
                <c:pt idx="28">
                  <c:v>10.661357000000001</c:v>
                </c:pt>
                <c:pt idx="29">
                  <c:v>10.691700000000001</c:v>
                </c:pt>
                <c:pt idx="30">
                  <c:v>10.709943000000001</c:v>
                </c:pt>
                <c:pt idx="31">
                  <c:v>10.683085999999999</c:v>
                </c:pt>
                <c:pt idx="32">
                  <c:v>10.665476999999999</c:v>
                </c:pt>
                <c:pt idx="33">
                  <c:v>10.643971000000001</c:v>
                </c:pt>
                <c:pt idx="34">
                  <c:v>10.613227999999999</c:v>
                </c:pt>
                <c:pt idx="35">
                  <c:v>10.621112</c:v>
                </c:pt>
                <c:pt idx="36">
                  <c:v>10.608984</c:v>
                </c:pt>
                <c:pt idx="37">
                  <c:v>10.59972</c:v>
                </c:pt>
                <c:pt idx="38">
                  <c:v>10.59493</c:v>
                </c:pt>
                <c:pt idx="39">
                  <c:v>10.553614</c:v>
                </c:pt>
                <c:pt idx="40">
                  <c:v>10.516749000000001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C5-4C6F-B7B6-B35F984A1599}"/>
            </c:ext>
          </c:extLst>
        </c:ser>
        <c:ser>
          <c:idx val="9"/>
          <c:order val="8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11.911884057971021</c:v>
                </c:pt>
                <c:pt idx="2">
                  <c:v>11.616867839999999</c:v>
                </c:pt>
                <c:pt idx="3">
                  <c:v>11.68335739767087</c:v>
                </c:pt>
                <c:pt idx="4">
                  <c:v>11.89256203323106</c:v>
                </c:pt>
                <c:pt idx="5">
                  <c:v>11.74663190090228</c:v>
                </c:pt>
                <c:pt idx="6">
                  <c:v>11.468299426798589</c:v>
                </c:pt>
                <c:pt idx="7">
                  <c:v>11.486803899359391</c:v>
                </c:pt>
                <c:pt idx="8">
                  <c:v>11.271002828751721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11.075704999999999</c:v>
                </c:pt>
                <c:pt idx="12">
                  <c:v>11.009380999999999</c:v>
                </c:pt>
                <c:pt idx="13">
                  <c:v>10.803708</c:v>
                </c:pt>
                <c:pt idx="14">
                  <c:v>10.535565999999999</c:v>
                </c:pt>
                <c:pt idx="15">
                  <c:v>10.477593000000001</c:v>
                </c:pt>
                <c:pt idx="16">
                  <c:v>10.445914999999999</c:v>
                </c:pt>
                <c:pt idx="17">
                  <c:v>10.468019999999999</c:v>
                </c:pt>
                <c:pt idx="18">
                  <c:v>10.506577</c:v>
                </c:pt>
                <c:pt idx="19">
                  <c:v>10.537261000000001</c:v>
                </c:pt>
                <c:pt idx="20">
                  <c:v>10.552866</c:v>
                </c:pt>
                <c:pt idx="21">
                  <c:v>10.588819000000001</c:v>
                </c:pt>
                <c:pt idx="22">
                  <c:v>10.607756</c:v>
                </c:pt>
                <c:pt idx="23">
                  <c:v>10.666314</c:v>
                </c:pt>
                <c:pt idx="24">
                  <c:v>10.702524</c:v>
                </c:pt>
                <c:pt idx="25">
                  <c:v>10.638994</c:v>
                </c:pt>
                <c:pt idx="26">
                  <c:v>10.615938999999999</c:v>
                </c:pt>
                <c:pt idx="27">
                  <c:v>10.560205</c:v>
                </c:pt>
                <c:pt idx="28">
                  <c:v>10.504894</c:v>
                </c:pt>
                <c:pt idx="29">
                  <c:v>10.508597999999999</c:v>
                </c:pt>
                <c:pt idx="30">
                  <c:v>10.502003999999999</c:v>
                </c:pt>
                <c:pt idx="31">
                  <c:v>10.460717000000001</c:v>
                </c:pt>
                <c:pt idx="32">
                  <c:v>10.449843</c:v>
                </c:pt>
                <c:pt idx="33">
                  <c:v>10.421255</c:v>
                </c:pt>
                <c:pt idx="34">
                  <c:v>10.346347</c:v>
                </c:pt>
                <c:pt idx="35">
                  <c:v>10.344573</c:v>
                </c:pt>
                <c:pt idx="36">
                  <c:v>10.326129999999999</c:v>
                </c:pt>
                <c:pt idx="37">
                  <c:v>10.295339999999999</c:v>
                </c:pt>
                <c:pt idx="38">
                  <c:v>10.308408999999999</c:v>
                </c:pt>
                <c:pt idx="39">
                  <c:v>10.284522000000001</c:v>
                </c:pt>
                <c:pt idx="40">
                  <c:v>10.210072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3C5-4C6F-B7B6-B35F984A1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03246176"/>
        <c:axId val="-1203253248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High Ren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12.07464502502315</c:v>
                      </c:pt>
                      <c:pt idx="1">
                        <c:v>11.911884057971021</c:v>
                      </c:pt>
                      <c:pt idx="2">
                        <c:v>11.616867839999999</c:v>
                      </c:pt>
                      <c:pt idx="3">
                        <c:v>11.68335739767087</c:v>
                      </c:pt>
                      <c:pt idx="4">
                        <c:v>11.89256203323106</c:v>
                      </c:pt>
                      <c:pt idx="5">
                        <c:v>11.74663190090228</c:v>
                      </c:pt>
                      <c:pt idx="6">
                        <c:v>11.468299426798589</c:v>
                      </c:pt>
                      <c:pt idx="7">
                        <c:v>11.486803899359391</c:v>
                      </c:pt>
                      <c:pt idx="8">
                        <c:v>11.271002828751721</c:v>
                      </c:pt>
                      <c:pt idx="9">
                        <c:v>11.083838275508841</c:v>
                      </c:pt>
                      <c:pt idx="10">
                        <c:v>11.075757449879429</c:v>
                      </c:pt>
                      <c:pt idx="11">
                        <c:v>11.074996000000001</c:v>
                      </c:pt>
                      <c:pt idx="12">
                        <c:v>10.95271</c:v>
                      </c:pt>
                      <c:pt idx="13">
                        <c:v>10.766814</c:v>
                      </c:pt>
                      <c:pt idx="14">
                        <c:v>10.568275</c:v>
                      </c:pt>
                      <c:pt idx="15">
                        <c:v>10.52101</c:v>
                      </c:pt>
                      <c:pt idx="16">
                        <c:v>10.502743000000001</c:v>
                      </c:pt>
                      <c:pt idx="17">
                        <c:v>10.540521</c:v>
                      </c:pt>
                      <c:pt idx="18">
                        <c:v>10.614939</c:v>
                      </c:pt>
                      <c:pt idx="19">
                        <c:v>10.628812999999999</c:v>
                      </c:pt>
                      <c:pt idx="20">
                        <c:v>10.627967999999999</c:v>
                      </c:pt>
                      <c:pt idx="21">
                        <c:v>10.699287999999999</c:v>
                      </c:pt>
                      <c:pt idx="22">
                        <c:v>10.710210999999999</c:v>
                      </c:pt>
                      <c:pt idx="23">
                        <c:v>10.791425</c:v>
                      </c:pt>
                      <c:pt idx="24">
                        <c:v>10.800371999999999</c:v>
                      </c:pt>
                      <c:pt idx="25">
                        <c:v>10.737270000000001</c:v>
                      </c:pt>
                      <c:pt idx="26">
                        <c:v>10.713728</c:v>
                      </c:pt>
                      <c:pt idx="27">
                        <c:v>10.691216000000001</c:v>
                      </c:pt>
                      <c:pt idx="28">
                        <c:v>10.661357000000001</c:v>
                      </c:pt>
                      <c:pt idx="29">
                        <c:v>10.691700000000001</c:v>
                      </c:pt>
                      <c:pt idx="30">
                        <c:v>10.709943000000001</c:v>
                      </c:pt>
                      <c:pt idx="31">
                        <c:v>10.683085999999999</c:v>
                      </c:pt>
                      <c:pt idx="32">
                        <c:v>10.665476999999999</c:v>
                      </c:pt>
                      <c:pt idx="33">
                        <c:v>10.643971000000001</c:v>
                      </c:pt>
                      <c:pt idx="34">
                        <c:v>10.613227999999999</c:v>
                      </c:pt>
                      <c:pt idx="35">
                        <c:v>10.621112</c:v>
                      </c:pt>
                      <c:pt idx="36">
                        <c:v>10.608984</c:v>
                      </c:pt>
                      <c:pt idx="37">
                        <c:v>10.59972</c:v>
                      </c:pt>
                      <c:pt idx="38">
                        <c:v>10.59493</c:v>
                      </c:pt>
                      <c:pt idx="39">
                        <c:v>10.553614</c:v>
                      </c:pt>
                      <c:pt idx="40">
                        <c:v>10.516749000000001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03C5-4C6F-B7B6-B35F984A1599}"/>
                  </c:ext>
                </c:extLst>
              </c15:ser>
            </c15:filteredLineSeries>
            <c15:filteredLineSeries>
              <c15:ser>
                <c:idx val="7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12.07464502502315</c:v>
                      </c:pt>
                      <c:pt idx="1">
                        <c:v>11.911884057971021</c:v>
                      </c:pt>
                      <c:pt idx="2">
                        <c:v>11.616867839999999</c:v>
                      </c:pt>
                      <c:pt idx="3">
                        <c:v>11.68335739767087</c:v>
                      </c:pt>
                      <c:pt idx="4">
                        <c:v>11.89256203323106</c:v>
                      </c:pt>
                      <c:pt idx="5">
                        <c:v>11.74663190090228</c:v>
                      </c:pt>
                      <c:pt idx="6">
                        <c:v>11.468299426798589</c:v>
                      </c:pt>
                      <c:pt idx="7">
                        <c:v>11.486803899359391</c:v>
                      </c:pt>
                      <c:pt idx="8">
                        <c:v>11.271002828751721</c:v>
                      </c:pt>
                      <c:pt idx="9">
                        <c:v>11.083838275508841</c:v>
                      </c:pt>
                      <c:pt idx="10">
                        <c:v>11.075757449879429</c:v>
                      </c:pt>
                      <c:pt idx="11">
                        <c:v>11.076159000000001</c:v>
                      </c:pt>
                      <c:pt idx="12">
                        <c:v>10.954253</c:v>
                      </c:pt>
                      <c:pt idx="13">
                        <c:v>10.630191</c:v>
                      </c:pt>
                      <c:pt idx="14">
                        <c:v>10.322934999999999</c:v>
                      </c:pt>
                      <c:pt idx="15">
                        <c:v>10.218614000000001</c:v>
                      </c:pt>
                      <c:pt idx="16">
                        <c:v>10.210469</c:v>
                      </c:pt>
                      <c:pt idx="17">
                        <c:v>10.195449999999999</c:v>
                      </c:pt>
                      <c:pt idx="18">
                        <c:v>10.189056000000001</c:v>
                      </c:pt>
                      <c:pt idx="19">
                        <c:v>10.177858000000001</c:v>
                      </c:pt>
                      <c:pt idx="20">
                        <c:v>10.127882</c:v>
                      </c:pt>
                      <c:pt idx="21">
                        <c:v>10.175477000000001</c:v>
                      </c:pt>
                      <c:pt idx="22">
                        <c:v>10.15273</c:v>
                      </c:pt>
                      <c:pt idx="23">
                        <c:v>10.165305999999999</c:v>
                      </c:pt>
                      <c:pt idx="24">
                        <c:v>10.188321999999999</c:v>
                      </c:pt>
                      <c:pt idx="25">
                        <c:v>10.093126</c:v>
                      </c:pt>
                      <c:pt idx="26">
                        <c:v>10.075967</c:v>
                      </c:pt>
                      <c:pt idx="27">
                        <c:v>10.04846</c:v>
                      </c:pt>
                      <c:pt idx="28">
                        <c:v>9.9874840000000003</c:v>
                      </c:pt>
                      <c:pt idx="29">
                        <c:v>9.9702369999999991</c:v>
                      </c:pt>
                      <c:pt idx="30">
                        <c:v>9.9884880000000003</c:v>
                      </c:pt>
                      <c:pt idx="31">
                        <c:v>9.9413920000000005</c:v>
                      </c:pt>
                      <c:pt idx="32">
                        <c:v>9.9224160000000001</c:v>
                      </c:pt>
                      <c:pt idx="33">
                        <c:v>9.8941440000000007</c:v>
                      </c:pt>
                      <c:pt idx="34">
                        <c:v>9.8456720000000004</c:v>
                      </c:pt>
                      <c:pt idx="35">
                        <c:v>9.8306889999999996</c:v>
                      </c:pt>
                      <c:pt idx="36">
                        <c:v>9.8441850000000013</c:v>
                      </c:pt>
                      <c:pt idx="37">
                        <c:v>9.7797110000000007</c:v>
                      </c:pt>
                      <c:pt idx="38">
                        <c:v>9.7795780000000008</c:v>
                      </c:pt>
                      <c:pt idx="39">
                        <c:v>9.7532540000000001</c:v>
                      </c:pt>
                      <c:pt idx="40">
                        <c:v>9.7004859999999997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03C5-4C6F-B7B6-B35F984A1599}"/>
                  </c:ext>
                </c:extLst>
              </c15:ser>
            </c15:filteredLineSeries>
            <c15:filteredLineSeries>
              <c15:ser>
                <c:idx val="8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Reference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12.07464502502315</c:v>
                      </c:pt>
                      <c:pt idx="1">
                        <c:v>11.911884057971021</c:v>
                      </c:pt>
                      <c:pt idx="2">
                        <c:v>11.616867839999999</c:v>
                      </c:pt>
                      <c:pt idx="3">
                        <c:v>11.68335739767087</c:v>
                      </c:pt>
                      <c:pt idx="4">
                        <c:v>11.89256203323106</c:v>
                      </c:pt>
                      <c:pt idx="5">
                        <c:v>11.74663190090228</c:v>
                      </c:pt>
                      <c:pt idx="6">
                        <c:v>11.468299426798589</c:v>
                      </c:pt>
                      <c:pt idx="7">
                        <c:v>11.486803899359391</c:v>
                      </c:pt>
                      <c:pt idx="8">
                        <c:v>11.271002828751721</c:v>
                      </c:pt>
                      <c:pt idx="9">
                        <c:v>11.083838275508841</c:v>
                      </c:pt>
                      <c:pt idx="10">
                        <c:v>11.075757449879429</c:v>
                      </c:pt>
                      <c:pt idx="11">
                        <c:v>11.075704999999999</c:v>
                      </c:pt>
                      <c:pt idx="12">
                        <c:v>11.009380999999999</c:v>
                      </c:pt>
                      <c:pt idx="13">
                        <c:v>10.803708</c:v>
                      </c:pt>
                      <c:pt idx="14">
                        <c:v>10.535565999999999</c:v>
                      </c:pt>
                      <c:pt idx="15">
                        <c:v>10.477593000000001</c:v>
                      </c:pt>
                      <c:pt idx="16">
                        <c:v>10.445914999999999</c:v>
                      </c:pt>
                      <c:pt idx="17">
                        <c:v>10.468019999999999</c:v>
                      </c:pt>
                      <c:pt idx="18">
                        <c:v>10.506577</c:v>
                      </c:pt>
                      <c:pt idx="19">
                        <c:v>10.537261000000001</c:v>
                      </c:pt>
                      <c:pt idx="20">
                        <c:v>10.552866</c:v>
                      </c:pt>
                      <c:pt idx="21">
                        <c:v>10.588819000000001</c:v>
                      </c:pt>
                      <c:pt idx="22">
                        <c:v>10.607756</c:v>
                      </c:pt>
                      <c:pt idx="23">
                        <c:v>10.666314</c:v>
                      </c:pt>
                      <c:pt idx="24">
                        <c:v>10.702524</c:v>
                      </c:pt>
                      <c:pt idx="25">
                        <c:v>10.638994</c:v>
                      </c:pt>
                      <c:pt idx="26">
                        <c:v>10.615938999999999</c:v>
                      </c:pt>
                      <c:pt idx="27">
                        <c:v>10.560205</c:v>
                      </c:pt>
                      <c:pt idx="28">
                        <c:v>10.504894</c:v>
                      </c:pt>
                      <c:pt idx="29">
                        <c:v>10.508597999999999</c:v>
                      </c:pt>
                      <c:pt idx="30">
                        <c:v>10.502003999999999</c:v>
                      </c:pt>
                      <c:pt idx="31">
                        <c:v>10.460717000000001</c:v>
                      </c:pt>
                      <c:pt idx="32">
                        <c:v>10.449843</c:v>
                      </c:pt>
                      <c:pt idx="33">
                        <c:v>10.421255</c:v>
                      </c:pt>
                      <c:pt idx="34">
                        <c:v>10.346347</c:v>
                      </c:pt>
                      <c:pt idx="35">
                        <c:v>10.344573</c:v>
                      </c:pt>
                      <c:pt idx="36">
                        <c:v>10.326129999999999</c:v>
                      </c:pt>
                      <c:pt idx="37">
                        <c:v>10.295339999999999</c:v>
                      </c:pt>
                      <c:pt idx="38">
                        <c:v>10.308408999999999</c:v>
                      </c:pt>
                      <c:pt idx="39">
                        <c:v>10.284522000000001</c:v>
                      </c:pt>
                      <c:pt idx="40">
                        <c:v>10.210072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03C5-4C6F-B7B6-B35F984A1599}"/>
                  </c:ext>
                </c:extLst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Low Ren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12.07464502502315</c:v>
                      </c:pt>
                      <c:pt idx="1">
                        <c:v>11.911884057971021</c:v>
                      </c:pt>
                      <c:pt idx="2">
                        <c:v>11.616867839999999</c:v>
                      </c:pt>
                      <c:pt idx="3">
                        <c:v>11.68335739767087</c:v>
                      </c:pt>
                      <c:pt idx="4">
                        <c:v>11.89256203323106</c:v>
                      </c:pt>
                      <c:pt idx="5">
                        <c:v>11.74663190090228</c:v>
                      </c:pt>
                      <c:pt idx="6">
                        <c:v>11.468299426798589</c:v>
                      </c:pt>
                      <c:pt idx="7">
                        <c:v>11.486803899359391</c:v>
                      </c:pt>
                      <c:pt idx="8">
                        <c:v>11.271002828751721</c:v>
                      </c:pt>
                      <c:pt idx="9">
                        <c:v>11.083838275508841</c:v>
                      </c:pt>
                      <c:pt idx="10">
                        <c:v>11.075757449879429</c:v>
                      </c:pt>
                      <c:pt idx="11">
                        <c:v>11.076271999999999</c:v>
                      </c:pt>
                      <c:pt idx="12">
                        <c:v>10.951765999999999</c:v>
                      </c:pt>
                      <c:pt idx="13">
                        <c:v>10.769515</c:v>
                      </c:pt>
                      <c:pt idx="14">
                        <c:v>10.530989999999999</c:v>
                      </c:pt>
                      <c:pt idx="15">
                        <c:v>10.446263999999999</c:v>
                      </c:pt>
                      <c:pt idx="16">
                        <c:v>10.432166</c:v>
                      </c:pt>
                      <c:pt idx="17">
                        <c:v>10.442451</c:v>
                      </c:pt>
                      <c:pt idx="18">
                        <c:v>10.481733</c:v>
                      </c:pt>
                      <c:pt idx="19">
                        <c:v>10.527976000000001</c:v>
                      </c:pt>
                      <c:pt idx="20">
                        <c:v>10.540077999999999</c:v>
                      </c:pt>
                      <c:pt idx="21">
                        <c:v>10.590534999999999</c:v>
                      </c:pt>
                      <c:pt idx="22">
                        <c:v>10.561923</c:v>
                      </c:pt>
                      <c:pt idx="23">
                        <c:v>10.581830999999999</c:v>
                      </c:pt>
                      <c:pt idx="24">
                        <c:v>10.606756000000001</c:v>
                      </c:pt>
                      <c:pt idx="25">
                        <c:v>10.523356</c:v>
                      </c:pt>
                      <c:pt idx="26">
                        <c:v>10.492421</c:v>
                      </c:pt>
                      <c:pt idx="27">
                        <c:v>10.47927</c:v>
                      </c:pt>
                      <c:pt idx="28">
                        <c:v>10.425331</c:v>
                      </c:pt>
                      <c:pt idx="29">
                        <c:v>10.399637999999999</c:v>
                      </c:pt>
                      <c:pt idx="30">
                        <c:v>10.424823</c:v>
                      </c:pt>
                      <c:pt idx="31">
                        <c:v>10.396788000000001</c:v>
                      </c:pt>
                      <c:pt idx="32">
                        <c:v>10.345867999999999</c:v>
                      </c:pt>
                      <c:pt idx="33">
                        <c:v>10.343472</c:v>
                      </c:pt>
                      <c:pt idx="34">
                        <c:v>10.277583</c:v>
                      </c:pt>
                      <c:pt idx="35">
                        <c:v>10.262840000000001</c:v>
                      </c:pt>
                      <c:pt idx="36">
                        <c:v>10.222091000000001</c:v>
                      </c:pt>
                      <c:pt idx="37">
                        <c:v>10.14425</c:v>
                      </c:pt>
                      <c:pt idx="38">
                        <c:v>10.147472</c:v>
                      </c:pt>
                      <c:pt idx="39">
                        <c:v>10.098708999999999</c:v>
                      </c:pt>
                      <c:pt idx="40">
                        <c:v>10.006612000000001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03C5-4C6F-B7B6-B35F984A1599}"/>
                  </c:ext>
                </c:extLst>
              </c15:ser>
            </c15:filteredLineSeries>
          </c:ext>
        </c:extLst>
      </c:lineChart>
      <c:catAx>
        <c:axId val="-12032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532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03253248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03246176"/>
        <c:crossesAt val="12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26.898247586</c:v>
                </c:pt>
                <c:pt idx="1">
                  <c:v>26.661484928</c:v>
                </c:pt>
                <c:pt idx="2">
                  <c:v>25.891571932000002</c:v>
                </c:pt>
                <c:pt idx="3">
                  <c:v>25.871564651</c:v>
                </c:pt>
                <c:pt idx="4">
                  <c:v>27.293768315000001</c:v>
                </c:pt>
                <c:pt idx="5">
                  <c:v>30.633091125</c:v>
                </c:pt>
                <c:pt idx="6">
                  <c:v>35.227706861000001</c:v>
                </c:pt>
                <c:pt idx="7">
                  <c:v>38.186408389999997</c:v>
                </c:pt>
                <c:pt idx="8">
                  <c:v>39.628862691999998</c:v>
                </c:pt>
                <c:pt idx="9">
                  <c:v>40.458357233000001</c:v>
                </c:pt>
                <c:pt idx="10">
                  <c:v>40.887667958000002</c:v>
                </c:pt>
                <c:pt idx="11">
                  <c:v>41.194291731</c:v>
                </c:pt>
                <c:pt idx="12">
                  <c:v>41.291569363000001</c:v>
                </c:pt>
                <c:pt idx="13">
                  <c:v>41.353369696999998</c:v>
                </c:pt>
                <c:pt idx="14">
                  <c:v>41.389348212000002</c:v>
                </c:pt>
                <c:pt idx="15">
                  <c:v>41.828722479</c:v>
                </c:pt>
                <c:pt idx="16">
                  <c:v>42.711817003999997</c:v>
                </c:pt>
                <c:pt idx="17">
                  <c:v>43.760000195000003</c:v>
                </c:pt>
                <c:pt idx="18">
                  <c:v>43.830501380000001</c:v>
                </c:pt>
                <c:pt idx="19">
                  <c:v>43.252010017000003</c:v>
                </c:pt>
                <c:pt idx="20">
                  <c:v>42.404033914999999</c:v>
                </c:pt>
                <c:pt idx="21">
                  <c:v>40.298680378999997</c:v>
                </c:pt>
                <c:pt idx="22">
                  <c:v>36.942274926000003</c:v>
                </c:pt>
                <c:pt idx="23">
                  <c:v>33.116344927999997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6-4A87-A762-F759601C2E35}"/>
            </c:ext>
          </c:extLst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32.833680090000001</c:v>
                </c:pt>
                <c:pt idx="1">
                  <c:v>32.846246747000002</c:v>
                </c:pt>
                <c:pt idx="2">
                  <c:v>32.811720700000002</c:v>
                </c:pt>
                <c:pt idx="3">
                  <c:v>32.803251988</c:v>
                </c:pt>
                <c:pt idx="4">
                  <c:v>32.824508631</c:v>
                </c:pt>
                <c:pt idx="5">
                  <c:v>32.901104281999999</c:v>
                </c:pt>
                <c:pt idx="6">
                  <c:v>33.020467299000003</c:v>
                </c:pt>
                <c:pt idx="7">
                  <c:v>33.096243413000003</c:v>
                </c:pt>
                <c:pt idx="8">
                  <c:v>33.133551017000002</c:v>
                </c:pt>
                <c:pt idx="9">
                  <c:v>33.167110678999997</c:v>
                </c:pt>
                <c:pt idx="10">
                  <c:v>33.191443933000002</c:v>
                </c:pt>
                <c:pt idx="11">
                  <c:v>33.206622652</c:v>
                </c:pt>
                <c:pt idx="12">
                  <c:v>33.214587799</c:v>
                </c:pt>
                <c:pt idx="13">
                  <c:v>33.217217347999998</c:v>
                </c:pt>
                <c:pt idx="14">
                  <c:v>33.211775170000003</c:v>
                </c:pt>
                <c:pt idx="15">
                  <c:v>33.211012732</c:v>
                </c:pt>
                <c:pt idx="16">
                  <c:v>33.216277106</c:v>
                </c:pt>
                <c:pt idx="17">
                  <c:v>33.238670018999997</c:v>
                </c:pt>
                <c:pt idx="18">
                  <c:v>33.242728774</c:v>
                </c:pt>
                <c:pt idx="19">
                  <c:v>33.241843003</c:v>
                </c:pt>
                <c:pt idx="20">
                  <c:v>33.215089474000003</c:v>
                </c:pt>
                <c:pt idx="21">
                  <c:v>33.171502879999998</c:v>
                </c:pt>
                <c:pt idx="22">
                  <c:v>33.077683851000003</c:v>
                </c:pt>
                <c:pt idx="23">
                  <c:v>32.982013160999998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6-4A87-A762-F759601C2E35}"/>
            </c:ext>
          </c:extLst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1.9476601520000001</c:v>
                </c:pt>
                <c:pt idx="1">
                  <c:v>1.810843266</c:v>
                </c:pt>
                <c:pt idx="2">
                  <c:v>1.604803991</c:v>
                </c:pt>
                <c:pt idx="3">
                  <c:v>1.5617030629999999</c:v>
                </c:pt>
                <c:pt idx="4">
                  <c:v>1.7219303530000001</c:v>
                </c:pt>
                <c:pt idx="5">
                  <c:v>2.1600216759999999</c:v>
                </c:pt>
                <c:pt idx="6">
                  <c:v>3.1978504480000001</c:v>
                </c:pt>
                <c:pt idx="7">
                  <c:v>4.1588599850000003</c:v>
                </c:pt>
                <c:pt idx="8">
                  <c:v>4.5869756830000004</c:v>
                </c:pt>
                <c:pt idx="9">
                  <c:v>4.8532779479999997</c:v>
                </c:pt>
                <c:pt idx="10">
                  <c:v>5.1018785659999999</c:v>
                </c:pt>
                <c:pt idx="11">
                  <c:v>5.3650661749999999</c:v>
                </c:pt>
                <c:pt idx="12">
                  <c:v>5.5524055509999997</c:v>
                </c:pt>
                <c:pt idx="13">
                  <c:v>5.6565811610000001</c:v>
                </c:pt>
                <c:pt idx="14">
                  <c:v>5.9045811969999997</c:v>
                </c:pt>
                <c:pt idx="15">
                  <c:v>5.8944457630000002</c:v>
                </c:pt>
                <c:pt idx="16">
                  <c:v>6.0921816819999997</c:v>
                </c:pt>
                <c:pt idx="17">
                  <c:v>6.3414361819999998</c:v>
                </c:pt>
                <c:pt idx="18">
                  <c:v>6.2645493910000001</c:v>
                </c:pt>
                <c:pt idx="19">
                  <c:v>5.9162260880000002</c:v>
                </c:pt>
                <c:pt idx="20">
                  <c:v>5.4847292190000001</c:v>
                </c:pt>
                <c:pt idx="21">
                  <c:v>4.9506248299999998</c:v>
                </c:pt>
                <c:pt idx="22">
                  <c:v>4.1482855829999998</c:v>
                </c:pt>
                <c:pt idx="23">
                  <c:v>3.1729127859999999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6-4A87-A762-F759601C2E35}"/>
            </c:ext>
          </c:extLst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50.202906394999999</c:v>
                </c:pt>
                <c:pt idx="1">
                  <c:v>49.823958877000003</c:v>
                </c:pt>
                <c:pt idx="2">
                  <c:v>48.856519063999997</c:v>
                </c:pt>
                <c:pt idx="3">
                  <c:v>48.594968360999999</c:v>
                </c:pt>
                <c:pt idx="4">
                  <c:v>49.134229593000001</c:v>
                </c:pt>
                <c:pt idx="5">
                  <c:v>51.122374948000001</c:v>
                </c:pt>
                <c:pt idx="6">
                  <c:v>54.573695452999999</c:v>
                </c:pt>
                <c:pt idx="7">
                  <c:v>56.939031393999997</c:v>
                </c:pt>
                <c:pt idx="8">
                  <c:v>57.444394281999998</c:v>
                </c:pt>
                <c:pt idx="9">
                  <c:v>58.476899107999998</c:v>
                </c:pt>
                <c:pt idx="10">
                  <c:v>59.542814026000002</c:v>
                </c:pt>
                <c:pt idx="11">
                  <c:v>60.459028899000003</c:v>
                </c:pt>
                <c:pt idx="12">
                  <c:v>61.166170774999998</c:v>
                </c:pt>
                <c:pt idx="13">
                  <c:v>61.682356151</c:v>
                </c:pt>
                <c:pt idx="14">
                  <c:v>62.256599281</c:v>
                </c:pt>
                <c:pt idx="15">
                  <c:v>63.623557867999999</c:v>
                </c:pt>
                <c:pt idx="16">
                  <c:v>65.421941098999994</c:v>
                </c:pt>
                <c:pt idx="17">
                  <c:v>66.853079504999997</c:v>
                </c:pt>
                <c:pt idx="18">
                  <c:v>66.968040583000004</c:v>
                </c:pt>
                <c:pt idx="19">
                  <c:v>66.050167063000004</c:v>
                </c:pt>
                <c:pt idx="20">
                  <c:v>64.787403849</c:v>
                </c:pt>
                <c:pt idx="21">
                  <c:v>62.442675454000003</c:v>
                </c:pt>
                <c:pt idx="22">
                  <c:v>58.769376635999997</c:v>
                </c:pt>
                <c:pt idx="23">
                  <c:v>55.071604637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26-4A87-A762-F759601C2E35}"/>
            </c:ext>
          </c:extLst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7.0108027919999998</c:v>
                </c:pt>
                <c:pt idx="1">
                  <c:v>7.31526926</c:v>
                </c:pt>
                <c:pt idx="2">
                  <c:v>6.8196237350000004</c:v>
                </c:pt>
                <c:pt idx="3">
                  <c:v>6.9654102169999996</c:v>
                </c:pt>
                <c:pt idx="4">
                  <c:v>7.5739850909999999</c:v>
                </c:pt>
                <c:pt idx="5">
                  <c:v>9.4210250999999996</c:v>
                </c:pt>
                <c:pt idx="6">
                  <c:v>11.964751633000001</c:v>
                </c:pt>
                <c:pt idx="7">
                  <c:v>12.301793795</c:v>
                </c:pt>
                <c:pt idx="8">
                  <c:v>11.091589734999999</c:v>
                </c:pt>
                <c:pt idx="9">
                  <c:v>10.499624188</c:v>
                </c:pt>
                <c:pt idx="10">
                  <c:v>10.235981625000001</c:v>
                </c:pt>
                <c:pt idx="11">
                  <c:v>10.393686233</c:v>
                </c:pt>
                <c:pt idx="12">
                  <c:v>10.548959675000001</c:v>
                </c:pt>
                <c:pt idx="13">
                  <c:v>10.648436297</c:v>
                </c:pt>
                <c:pt idx="14">
                  <c:v>10.684531579</c:v>
                </c:pt>
                <c:pt idx="15">
                  <c:v>11.288343718</c:v>
                </c:pt>
                <c:pt idx="16">
                  <c:v>12.732253117000001</c:v>
                </c:pt>
                <c:pt idx="17">
                  <c:v>14.858722502999999</c:v>
                </c:pt>
                <c:pt idx="18">
                  <c:v>15.357914955</c:v>
                </c:pt>
                <c:pt idx="19">
                  <c:v>15.20581187</c:v>
                </c:pt>
                <c:pt idx="20">
                  <c:v>14.332915713</c:v>
                </c:pt>
                <c:pt idx="21">
                  <c:v>12.221054255</c:v>
                </c:pt>
                <c:pt idx="22">
                  <c:v>9.7695335980000007</c:v>
                </c:pt>
                <c:pt idx="23">
                  <c:v>7.7485701929999999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26-4A87-A762-F759601C2E35}"/>
            </c:ext>
          </c:extLst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18.296873256000001</c:v>
                </c:pt>
                <c:pt idx="1">
                  <c:v>18.170398278</c:v>
                </c:pt>
                <c:pt idx="2">
                  <c:v>17.943889613</c:v>
                </c:pt>
                <c:pt idx="3">
                  <c:v>17.665799323000002</c:v>
                </c:pt>
                <c:pt idx="4">
                  <c:v>17.363619513</c:v>
                </c:pt>
                <c:pt idx="5">
                  <c:v>17.016738939</c:v>
                </c:pt>
                <c:pt idx="6">
                  <c:v>16.038617369000001</c:v>
                </c:pt>
                <c:pt idx="7">
                  <c:v>14.291646578</c:v>
                </c:pt>
                <c:pt idx="8">
                  <c:v>12.598094552999999</c:v>
                </c:pt>
                <c:pt idx="9">
                  <c:v>11.184623128</c:v>
                </c:pt>
                <c:pt idx="10">
                  <c:v>10.564750975999999</c:v>
                </c:pt>
                <c:pt idx="11">
                  <c:v>10.504673672999999</c:v>
                </c:pt>
                <c:pt idx="12">
                  <c:v>10.727359420999999</c:v>
                </c:pt>
                <c:pt idx="13">
                  <c:v>11.157871266000001</c:v>
                </c:pt>
                <c:pt idx="14">
                  <c:v>11.640615143</c:v>
                </c:pt>
                <c:pt idx="15">
                  <c:v>12.122550906000001</c:v>
                </c:pt>
                <c:pt idx="16">
                  <c:v>12.687858154000001</c:v>
                </c:pt>
                <c:pt idx="17">
                  <c:v>13.506184974</c:v>
                </c:pt>
                <c:pt idx="18">
                  <c:v>14.731478872</c:v>
                </c:pt>
                <c:pt idx="19">
                  <c:v>16.335671288</c:v>
                </c:pt>
                <c:pt idx="20">
                  <c:v>17.574763755999999</c:v>
                </c:pt>
                <c:pt idx="21">
                  <c:v>18.192468764000001</c:v>
                </c:pt>
                <c:pt idx="22">
                  <c:v>18.407472848000001</c:v>
                </c:pt>
                <c:pt idx="23">
                  <c:v>18.394973122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26-4A87-A762-F759601C2E35}"/>
            </c:ext>
          </c:extLst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2.2680500000000001E-4</c:v>
                </c:pt>
                <c:pt idx="1">
                  <c:v>4.87178E-4</c:v>
                </c:pt>
                <c:pt idx="2">
                  <c:v>2.9627800000000003E-4</c:v>
                </c:pt>
                <c:pt idx="3">
                  <c:v>2.1601899999999999E-4</c:v>
                </c:pt>
                <c:pt idx="4">
                  <c:v>4.4660899999999999E-4</c:v>
                </c:pt>
                <c:pt idx="5">
                  <c:v>3.2399874000000002E-2</c:v>
                </c:pt>
                <c:pt idx="6">
                  <c:v>0.12411504299999999</c:v>
                </c:pt>
                <c:pt idx="7">
                  <c:v>0.224902239</c:v>
                </c:pt>
                <c:pt idx="8">
                  <c:v>0.29763901500000001</c:v>
                </c:pt>
                <c:pt idx="9">
                  <c:v>0.295572416</c:v>
                </c:pt>
                <c:pt idx="10">
                  <c:v>0.29373610500000003</c:v>
                </c:pt>
                <c:pt idx="11">
                  <c:v>0.30430618300000001</c:v>
                </c:pt>
                <c:pt idx="12">
                  <c:v>0.32512722900000002</c:v>
                </c:pt>
                <c:pt idx="13">
                  <c:v>0.34130820899999997</c:v>
                </c:pt>
                <c:pt idx="14">
                  <c:v>0.35113467999999998</c:v>
                </c:pt>
                <c:pt idx="15">
                  <c:v>0.35839971700000001</c:v>
                </c:pt>
                <c:pt idx="16">
                  <c:v>0.33170640699999998</c:v>
                </c:pt>
                <c:pt idx="17">
                  <c:v>0.28193013300000003</c:v>
                </c:pt>
                <c:pt idx="18">
                  <c:v>0.18081936500000001</c:v>
                </c:pt>
                <c:pt idx="19">
                  <c:v>0.107757333</c:v>
                </c:pt>
                <c:pt idx="20">
                  <c:v>4.3758855999999999E-2</c:v>
                </c:pt>
                <c:pt idx="21">
                  <c:v>4.4883340000000001E-3</c:v>
                </c:pt>
                <c:pt idx="22">
                  <c:v>1.16103E-3</c:v>
                </c:pt>
                <c:pt idx="23">
                  <c:v>4.1042999999999999E-4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26-4A87-A762-F759601C2E35}"/>
            </c:ext>
          </c:extLst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3.055084E-3</c:v>
                </c:pt>
                <c:pt idx="5">
                  <c:v>0.162158885</c:v>
                </c:pt>
                <c:pt idx="6">
                  <c:v>1.31617563</c:v>
                </c:pt>
                <c:pt idx="7">
                  <c:v>5.3923009879999997</c:v>
                </c:pt>
                <c:pt idx="8">
                  <c:v>10.889467084</c:v>
                </c:pt>
                <c:pt idx="9">
                  <c:v>15.355604463000001</c:v>
                </c:pt>
                <c:pt idx="10">
                  <c:v>17.571391058</c:v>
                </c:pt>
                <c:pt idx="11">
                  <c:v>18.319680043999998</c:v>
                </c:pt>
                <c:pt idx="12">
                  <c:v>18.321123014000001</c:v>
                </c:pt>
                <c:pt idx="13">
                  <c:v>17.674566168999998</c:v>
                </c:pt>
                <c:pt idx="14">
                  <c:v>15.693812908</c:v>
                </c:pt>
                <c:pt idx="15">
                  <c:v>11.677311069</c:v>
                </c:pt>
                <c:pt idx="16">
                  <c:v>6.4839365720000002</c:v>
                </c:pt>
                <c:pt idx="17">
                  <c:v>2.02047774</c:v>
                </c:pt>
                <c:pt idx="18">
                  <c:v>0.314460664</c:v>
                </c:pt>
                <c:pt idx="19">
                  <c:v>1.4664793000000001E-2</c:v>
                </c:pt>
                <c:pt idx="20">
                  <c:v>3.7280000000000002E-5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26-4A87-A762-F759601C2E35}"/>
            </c:ext>
          </c:extLst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0">
                  <c:v>1.8484865999999999E-2</c:v>
                </c:pt>
                <c:pt idx="8">
                  <c:v>3.0084230999999999E-2</c:v>
                </c:pt>
                <c:pt idx="9">
                  <c:v>0.13048283299999999</c:v>
                </c:pt>
                <c:pt idx="10">
                  <c:v>0.15797456500000001</c:v>
                </c:pt>
                <c:pt idx="11">
                  <c:v>0.16463206899999999</c:v>
                </c:pt>
                <c:pt idx="12">
                  <c:v>0.15135690900000001</c:v>
                </c:pt>
                <c:pt idx="13">
                  <c:v>7.7743513E-2</c:v>
                </c:pt>
                <c:pt idx="14">
                  <c:v>2.1201714E-2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26-4A87-A762-F759601C2E35}"/>
            </c:ext>
          </c:extLst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1.5057839999999999E-2</c:v>
                </c:pt>
                <c:pt idx="1">
                  <c:v>7.3509847000000003E-2</c:v>
                </c:pt>
                <c:pt idx="2">
                  <c:v>5.0287936999999998E-2</c:v>
                </c:pt>
                <c:pt idx="3">
                  <c:v>5.4627132000000002E-2</c:v>
                </c:pt>
                <c:pt idx="4">
                  <c:v>0.111002183</c:v>
                </c:pt>
                <c:pt idx="5">
                  <c:v>0.24273819599999999</c:v>
                </c:pt>
                <c:pt idx="6">
                  <c:v>0.43210556300000003</c:v>
                </c:pt>
                <c:pt idx="7">
                  <c:v>0.35629127599999999</c:v>
                </c:pt>
                <c:pt idx="8">
                  <c:v>0.32739110500000002</c:v>
                </c:pt>
                <c:pt idx="9">
                  <c:v>0.36013887100000003</c:v>
                </c:pt>
                <c:pt idx="10">
                  <c:v>0.38469504500000001</c:v>
                </c:pt>
                <c:pt idx="11">
                  <c:v>0.37390295000000001</c:v>
                </c:pt>
                <c:pt idx="12">
                  <c:v>0.38929519099999998</c:v>
                </c:pt>
                <c:pt idx="13">
                  <c:v>0.487756097</c:v>
                </c:pt>
                <c:pt idx="14">
                  <c:v>0.57711959199999996</c:v>
                </c:pt>
                <c:pt idx="15">
                  <c:v>0.78555225200000001</c:v>
                </c:pt>
                <c:pt idx="16">
                  <c:v>1.152648492</c:v>
                </c:pt>
                <c:pt idx="17">
                  <c:v>1.7970145390000001</c:v>
                </c:pt>
                <c:pt idx="18">
                  <c:v>1.8990036800000001</c:v>
                </c:pt>
                <c:pt idx="19">
                  <c:v>1.861028785</c:v>
                </c:pt>
                <c:pt idx="20">
                  <c:v>1.7356091140000001</c:v>
                </c:pt>
                <c:pt idx="21">
                  <c:v>1.0454303650000001</c:v>
                </c:pt>
                <c:pt idx="22">
                  <c:v>0.37491415700000003</c:v>
                </c:pt>
                <c:pt idx="23">
                  <c:v>0.10083381399999999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26-4A87-A762-F759601C2E35}"/>
            </c:ext>
          </c:extLst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2.1695206000000002E-2</c:v>
                </c:pt>
                <c:pt idx="1">
                  <c:v>1.2740230999999999E-2</c:v>
                </c:pt>
                <c:pt idx="2">
                  <c:v>5.8139840000000003E-3</c:v>
                </c:pt>
                <c:pt idx="3">
                  <c:v>1.4769730999999999E-2</c:v>
                </c:pt>
                <c:pt idx="4">
                  <c:v>5.4284287000000001E-2</c:v>
                </c:pt>
                <c:pt idx="5">
                  <c:v>0.123883729</c:v>
                </c:pt>
                <c:pt idx="6">
                  <c:v>0.14183157399999999</c:v>
                </c:pt>
                <c:pt idx="7">
                  <c:v>4.5207860000000002E-2</c:v>
                </c:pt>
                <c:pt idx="8">
                  <c:v>2.3304196999999999E-2</c:v>
                </c:pt>
                <c:pt idx="9">
                  <c:v>5.1655479999999997E-2</c:v>
                </c:pt>
                <c:pt idx="10">
                  <c:v>3.5288152000000003E-2</c:v>
                </c:pt>
                <c:pt idx="11">
                  <c:v>2.8833741E-2</c:v>
                </c:pt>
                <c:pt idx="12">
                  <c:v>3.5124475000000002E-2</c:v>
                </c:pt>
                <c:pt idx="13">
                  <c:v>2.9742576999999999E-2</c:v>
                </c:pt>
                <c:pt idx="14">
                  <c:v>4.8086676000000002E-2</c:v>
                </c:pt>
                <c:pt idx="15">
                  <c:v>4.4202039999999998E-2</c:v>
                </c:pt>
                <c:pt idx="16">
                  <c:v>0.14013752800000001</c:v>
                </c:pt>
                <c:pt idx="17">
                  <c:v>0.29454332100000002</c:v>
                </c:pt>
                <c:pt idx="18">
                  <c:v>0.29146402500000002</c:v>
                </c:pt>
                <c:pt idx="19">
                  <c:v>0.28790764499999999</c:v>
                </c:pt>
                <c:pt idx="20">
                  <c:v>0.23059490299999999</c:v>
                </c:pt>
                <c:pt idx="21">
                  <c:v>0.208300178</c:v>
                </c:pt>
                <c:pt idx="22">
                  <c:v>8.7977174000000005E-2</c:v>
                </c:pt>
                <c:pt idx="23">
                  <c:v>4.3688096000000003E-2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26-4A87-A762-F759601C2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03256512"/>
        <c:axId val="-1203255968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-1.432934406</c:v>
                </c:pt>
                <c:pt idx="1">
                  <c:v>-1.4672934900000001</c:v>
                </c:pt>
                <c:pt idx="2">
                  <c:v>-1.828903247</c:v>
                </c:pt>
                <c:pt idx="3">
                  <c:v>-1.9342066570000001</c:v>
                </c:pt>
                <c:pt idx="4">
                  <c:v>-1.7812710009999999</c:v>
                </c:pt>
                <c:pt idx="5">
                  <c:v>-1.2334335590000001</c:v>
                </c:pt>
                <c:pt idx="6">
                  <c:v>-0.60752197900000005</c:v>
                </c:pt>
                <c:pt idx="7">
                  <c:v>-0.46063325199999999</c:v>
                </c:pt>
                <c:pt idx="8">
                  <c:v>-0.64664794800000003</c:v>
                </c:pt>
                <c:pt idx="9">
                  <c:v>-0.81294118699999995</c:v>
                </c:pt>
                <c:pt idx="10">
                  <c:v>-0.82916998900000005</c:v>
                </c:pt>
                <c:pt idx="11">
                  <c:v>-0.83736042499999996</c:v>
                </c:pt>
                <c:pt idx="12">
                  <c:v>-0.85478972600000003</c:v>
                </c:pt>
                <c:pt idx="13">
                  <c:v>-0.83120780299999997</c:v>
                </c:pt>
                <c:pt idx="14">
                  <c:v>-0.69128657299999996</c:v>
                </c:pt>
                <c:pt idx="15">
                  <c:v>-0.40811523999999999</c:v>
                </c:pt>
                <c:pt idx="16">
                  <c:v>-3.8279553000000001E-2</c:v>
                </c:pt>
                <c:pt idx="17">
                  <c:v>-7.1821410000000004E-3</c:v>
                </c:pt>
                <c:pt idx="18">
                  <c:v>-1.1825086E-2</c:v>
                </c:pt>
                <c:pt idx="19">
                  <c:v>-2.572963E-2</c:v>
                </c:pt>
                <c:pt idx="20">
                  <c:v>-2.8965997E-2</c:v>
                </c:pt>
                <c:pt idx="21">
                  <c:v>-5.4051255999999999E-2</c:v>
                </c:pt>
                <c:pt idx="22">
                  <c:v>-0.27972434200000001</c:v>
                </c:pt>
                <c:pt idx="23">
                  <c:v>-0.95430179900000001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B26-4A87-A762-F759601C2E35}"/>
            </c:ext>
          </c:extLst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-5.2539408000000003E-2</c:v>
                </c:pt>
                <c:pt idx="1">
                  <c:v>-3.8540474999999998E-2</c:v>
                </c:pt>
                <c:pt idx="2">
                  <c:v>-0.117362434</c:v>
                </c:pt>
                <c:pt idx="3">
                  <c:v>-0.18844849999999999</c:v>
                </c:pt>
                <c:pt idx="4">
                  <c:v>-0.18554404699999999</c:v>
                </c:pt>
                <c:pt idx="5">
                  <c:v>-0.155725643</c:v>
                </c:pt>
                <c:pt idx="6">
                  <c:v>-8.5640859999999999E-2</c:v>
                </c:pt>
                <c:pt idx="7">
                  <c:v>-1.6564598E-2</c:v>
                </c:pt>
                <c:pt idx="8">
                  <c:v>-3.1705286999999999E-2</c:v>
                </c:pt>
                <c:pt idx="9">
                  <c:v>-0.24982732699999999</c:v>
                </c:pt>
                <c:pt idx="10">
                  <c:v>-0.28036604500000001</c:v>
                </c:pt>
                <c:pt idx="11">
                  <c:v>-0.28595141200000002</c:v>
                </c:pt>
                <c:pt idx="12">
                  <c:v>-0.319273584</c:v>
                </c:pt>
                <c:pt idx="13">
                  <c:v>-0.337227428</c:v>
                </c:pt>
                <c:pt idx="14">
                  <c:v>-0.24692145099999999</c:v>
                </c:pt>
                <c:pt idx="15">
                  <c:v>-3.2149275999999997E-2</c:v>
                </c:pt>
                <c:pt idx="16">
                  <c:v>-3.844456E-3</c:v>
                </c:pt>
                <c:pt idx="17">
                  <c:v>-3.4201219999999998E-3</c:v>
                </c:pt>
                <c:pt idx="18">
                  <c:v>-5.3046650000000001E-3</c:v>
                </c:pt>
                <c:pt idx="19">
                  <c:v>-4.8700649999999998E-3</c:v>
                </c:pt>
                <c:pt idx="20">
                  <c:v>-7.1913569999999998E-3</c:v>
                </c:pt>
                <c:pt idx="21">
                  <c:v>-6.3490680000000002E-3</c:v>
                </c:pt>
                <c:pt idx="22">
                  <c:v>-1.0541923E-2</c:v>
                </c:pt>
                <c:pt idx="23">
                  <c:v>-4.1839902999999998E-2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26-4A87-A762-F759601C2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03251072"/>
        <c:axId val="-1203252704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138.30258932800001</c:v>
                </c:pt>
                <c:pt idx="1">
                  <c:v>137.823638864</c:v>
                </c:pt>
                <c:pt idx="2">
                  <c:v>134.676755308</c:v>
                </c:pt>
                <c:pt idx="3">
                  <c:v>134.029944159</c:v>
                </c:pt>
                <c:pt idx="4">
                  <c:v>136.840418062</c:v>
                </c:pt>
                <c:pt idx="5">
                  <c:v>145.06958970599999</c:v>
                </c:pt>
                <c:pt idx="6">
                  <c:v>158.00493138100001</c:v>
                </c:pt>
                <c:pt idx="7">
                  <c:v>167.35015314099999</c:v>
                </c:pt>
                <c:pt idx="8">
                  <c:v>172.311214178</c:v>
                </c:pt>
                <c:pt idx="9">
                  <c:v>176.69672700999999</c:v>
                </c:pt>
                <c:pt idx="10">
                  <c:v>179.930626176</c:v>
                </c:pt>
                <c:pt idx="11">
                  <c:v>182.30464114</c:v>
                </c:pt>
                <c:pt idx="12">
                  <c:v>183.550245209</c:v>
                </c:pt>
                <c:pt idx="13">
                  <c:v>184.249277315</c:v>
                </c:pt>
                <c:pt idx="14">
                  <c:v>184.01552581799999</c:v>
                </c:pt>
                <c:pt idx="15">
                  <c:v>183.63083800000001</c:v>
                </c:pt>
                <c:pt idx="16">
                  <c:v>184.22008969800001</c:v>
                </c:pt>
                <c:pt idx="17">
                  <c:v>186.05542708300001</c:v>
                </c:pt>
                <c:pt idx="18">
                  <c:v>186.05282974799999</c:v>
                </c:pt>
                <c:pt idx="19">
                  <c:v>185.11896362600001</c:v>
                </c:pt>
                <c:pt idx="20">
                  <c:v>182.92491902500001</c:v>
                </c:pt>
                <c:pt idx="21">
                  <c:v>175.65195303199999</c:v>
                </c:pt>
                <c:pt idx="22">
                  <c:v>164.31491761000001</c:v>
                </c:pt>
                <c:pt idx="23">
                  <c:v>152.29645386799999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B26-4A87-A762-F759601C2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03256512"/>
        <c:axId val="-1203255968"/>
      </c:lineChart>
      <c:catAx>
        <c:axId val="-12032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3255968"/>
        <c:crosses val="autoZero"/>
        <c:auto val="1"/>
        <c:lblAlgn val="ctr"/>
        <c:lblOffset val="100"/>
        <c:tickLblSkip val="4"/>
        <c:tickMarkSkip val="6"/>
        <c:noMultiLvlLbl val="0"/>
      </c:catAx>
      <c:valAx>
        <c:axId val="-1203255968"/>
        <c:scaling>
          <c:orientation val="minMax"/>
          <c:max val="30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03256512"/>
        <c:crosses val="autoZero"/>
        <c:crossBetween val="midCat"/>
      </c:valAx>
      <c:valAx>
        <c:axId val="-120325270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203251072"/>
        <c:crosses val="max"/>
        <c:crossBetween val="between"/>
      </c:valAx>
      <c:catAx>
        <c:axId val="-1203251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03252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0522699518427E-2"/>
          <c:y val="3.837371422158338E-2"/>
          <c:w val="0.90644794400699924"/>
          <c:h val="0.83485446909167815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25.769606306</c:v>
                </c:pt>
                <c:pt idx="1">
                  <c:v>25.870852362000001</c:v>
                </c:pt>
                <c:pt idx="2">
                  <c:v>25.407173381</c:v>
                </c:pt>
                <c:pt idx="3">
                  <c:v>25.085308175000002</c:v>
                </c:pt>
                <c:pt idx="4">
                  <c:v>24.841860240999999</c:v>
                </c:pt>
                <c:pt idx="5">
                  <c:v>25.358547274999999</c:v>
                </c:pt>
                <c:pt idx="6">
                  <c:v>25.576623236</c:v>
                </c:pt>
                <c:pt idx="7">
                  <c:v>24.856013728000001</c:v>
                </c:pt>
                <c:pt idx="8">
                  <c:v>23.361108904000002</c:v>
                </c:pt>
                <c:pt idx="9">
                  <c:v>21.184805438000001</c:v>
                </c:pt>
                <c:pt idx="10">
                  <c:v>19.475564000999999</c:v>
                </c:pt>
                <c:pt idx="11">
                  <c:v>18.630649905999999</c:v>
                </c:pt>
                <c:pt idx="12">
                  <c:v>18.538237804000001</c:v>
                </c:pt>
                <c:pt idx="13">
                  <c:v>19.242366745999998</c:v>
                </c:pt>
                <c:pt idx="14">
                  <c:v>20.864451299999999</c:v>
                </c:pt>
                <c:pt idx="15">
                  <c:v>23.104902787</c:v>
                </c:pt>
                <c:pt idx="16">
                  <c:v>25.371555602000001</c:v>
                </c:pt>
                <c:pt idx="17">
                  <c:v>27.546338934000001</c:v>
                </c:pt>
                <c:pt idx="18">
                  <c:v>28.473803156999999</c:v>
                </c:pt>
                <c:pt idx="19">
                  <c:v>28.693538319999998</c:v>
                </c:pt>
                <c:pt idx="20">
                  <c:v>28.476635584</c:v>
                </c:pt>
                <c:pt idx="21">
                  <c:v>27.791374075</c:v>
                </c:pt>
                <c:pt idx="22">
                  <c:v>27.288836270000001</c:v>
                </c:pt>
                <c:pt idx="23">
                  <c:v>26.827248843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9-4757-AB9B-F8B98A5C76A3}"/>
            </c:ext>
          </c:extLst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27.159164392000001</c:v>
                </c:pt>
                <c:pt idx="1">
                  <c:v>27.179384432999999</c:v>
                </c:pt>
                <c:pt idx="2">
                  <c:v>27.112613377999999</c:v>
                </c:pt>
                <c:pt idx="3">
                  <c:v>27.067373280000002</c:v>
                </c:pt>
                <c:pt idx="4">
                  <c:v>27.003343931</c:v>
                </c:pt>
                <c:pt idx="5">
                  <c:v>27.03992131</c:v>
                </c:pt>
                <c:pt idx="6">
                  <c:v>27.135150191000001</c:v>
                </c:pt>
                <c:pt idx="7">
                  <c:v>27.193305473999999</c:v>
                </c:pt>
                <c:pt idx="8">
                  <c:v>26.800727624</c:v>
                </c:pt>
                <c:pt idx="9">
                  <c:v>25.565746557000001</c:v>
                </c:pt>
                <c:pt idx="10">
                  <c:v>23.888793977999999</c:v>
                </c:pt>
                <c:pt idx="11">
                  <c:v>22.615040568000001</c:v>
                </c:pt>
                <c:pt idx="12">
                  <c:v>22.524826102999999</c:v>
                </c:pt>
                <c:pt idx="13">
                  <c:v>23.537925543</c:v>
                </c:pt>
                <c:pt idx="14">
                  <c:v>25.002637710999998</c:v>
                </c:pt>
                <c:pt idx="15">
                  <c:v>26.220390301999998</c:v>
                </c:pt>
                <c:pt idx="16">
                  <c:v>27.044264394999999</c:v>
                </c:pt>
                <c:pt idx="17">
                  <c:v>27.426434075</c:v>
                </c:pt>
                <c:pt idx="18">
                  <c:v>27.495056306999999</c:v>
                </c:pt>
                <c:pt idx="19">
                  <c:v>27.466513166999999</c:v>
                </c:pt>
                <c:pt idx="20">
                  <c:v>27.429282070999999</c:v>
                </c:pt>
                <c:pt idx="21">
                  <c:v>27.362914373999999</c:v>
                </c:pt>
                <c:pt idx="22">
                  <c:v>27.317010342</c:v>
                </c:pt>
                <c:pt idx="23">
                  <c:v>27.279218131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9-4757-AB9B-F8B98A5C76A3}"/>
            </c:ext>
          </c:extLst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0.42964138499999999</c:v>
                </c:pt>
                <c:pt idx="1">
                  <c:v>0.33394938699999999</c:v>
                </c:pt>
                <c:pt idx="2">
                  <c:v>0.25358333100000002</c:v>
                </c:pt>
                <c:pt idx="3">
                  <c:v>0.20962436000000001</c:v>
                </c:pt>
                <c:pt idx="4">
                  <c:v>0.188436877</c:v>
                </c:pt>
                <c:pt idx="5">
                  <c:v>0.215582834</c:v>
                </c:pt>
                <c:pt idx="6">
                  <c:v>0.26740945100000002</c:v>
                </c:pt>
                <c:pt idx="7">
                  <c:v>0.25768129299999998</c:v>
                </c:pt>
                <c:pt idx="8">
                  <c:v>0.223527964</c:v>
                </c:pt>
                <c:pt idx="9">
                  <c:v>0.153048927</c:v>
                </c:pt>
                <c:pt idx="10">
                  <c:v>0.13321075099999999</c:v>
                </c:pt>
                <c:pt idx="11">
                  <c:v>0.12971392300000001</c:v>
                </c:pt>
                <c:pt idx="12">
                  <c:v>0.146882398</c:v>
                </c:pt>
                <c:pt idx="13">
                  <c:v>0.168848577</c:v>
                </c:pt>
                <c:pt idx="14">
                  <c:v>0.32197855800000003</c:v>
                </c:pt>
                <c:pt idx="15">
                  <c:v>0.81820446000000002</c:v>
                </c:pt>
                <c:pt idx="16">
                  <c:v>1.60295571</c:v>
                </c:pt>
                <c:pt idx="17">
                  <c:v>3.8594923369999998</c:v>
                </c:pt>
                <c:pt idx="18">
                  <c:v>5.7254303340000003</c:v>
                </c:pt>
                <c:pt idx="19">
                  <c:v>5.1127858340000003</c:v>
                </c:pt>
                <c:pt idx="20">
                  <c:v>4.0334941049999999</c:v>
                </c:pt>
                <c:pt idx="21">
                  <c:v>2.7212300319999998</c:v>
                </c:pt>
                <c:pt idx="22">
                  <c:v>1.725517119</c:v>
                </c:pt>
                <c:pt idx="23">
                  <c:v>0.94345011499999998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9-4757-AB9B-F8B98A5C76A3}"/>
            </c:ext>
          </c:extLst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77.479715639999995</c:v>
                </c:pt>
                <c:pt idx="1">
                  <c:v>76.475801828000002</c:v>
                </c:pt>
                <c:pt idx="2">
                  <c:v>72.168208488999994</c:v>
                </c:pt>
                <c:pt idx="3">
                  <c:v>69.407673837999994</c:v>
                </c:pt>
                <c:pt idx="4">
                  <c:v>67.014766265000006</c:v>
                </c:pt>
                <c:pt idx="5">
                  <c:v>68.376537006000007</c:v>
                </c:pt>
                <c:pt idx="6">
                  <c:v>69.350540530000004</c:v>
                </c:pt>
                <c:pt idx="7">
                  <c:v>61.839357104000001</c:v>
                </c:pt>
                <c:pt idx="8">
                  <c:v>46.121658858000004</c:v>
                </c:pt>
                <c:pt idx="9">
                  <c:v>34.341717633999998</c:v>
                </c:pt>
                <c:pt idx="10">
                  <c:v>30.569761506999999</c:v>
                </c:pt>
                <c:pt idx="11">
                  <c:v>30.771304079</c:v>
                </c:pt>
                <c:pt idx="12">
                  <c:v>32.542231395999998</c:v>
                </c:pt>
                <c:pt idx="13">
                  <c:v>34.984597592999997</c:v>
                </c:pt>
                <c:pt idx="14">
                  <c:v>40.707035808000001</c:v>
                </c:pt>
                <c:pt idx="15">
                  <c:v>53.241207447999997</c:v>
                </c:pt>
                <c:pt idx="16">
                  <c:v>73.670178832000005</c:v>
                </c:pt>
                <c:pt idx="17">
                  <c:v>96.759090874999998</c:v>
                </c:pt>
                <c:pt idx="18">
                  <c:v>104.47446368999999</c:v>
                </c:pt>
                <c:pt idx="19">
                  <c:v>103.22931778500001</c:v>
                </c:pt>
                <c:pt idx="20">
                  <c:v>100.82398347100001</c:v>
                </c:pt>
                <c:pt idx="21">
                  <c:v>96.191991056000006</c:v>
                </c:pt>
                <c:pt idx="22">
                  <c:v>92.102153615000006</c:v>
                </c:pt>
                <c:pt idx="23">
                  <c:v>88.574262611999998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9-4757-AB9B-F8B98A5C76A3}"/>
            </c:ext>
          </c:extLst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15.339624795000001</c:v>
                </c:pt>
                <c:pt idx="1">
                  <c:v>16.008787029000001</c:v>
                </c:pt>
                <c:pt idx="2">
                  <c:v>14.78506279</c:v>
                </c:pt>
                <c:pt idx="3">
                  <c:v>13.982400418999999</c:v>
                </c:pt>
                <c:pt idx="4">
                  <c:v>12.82619182</c:v>
                </c:pt>
                <c:pt idx="5">
                  <c:v>14.495279721999999</c:v>
                </c:pt>
                <c:pt idx="6">
                  <c:v>14.923533532</c:v>
                </c:pt>
                <c:pt idx="7">
                  <c:v>10.960343848000001</c:v>
                </c:pt>
                <c:pt idx="8">
                  <c:v>8.4802458840000003</c:v>
                </c:pt>
                <c:pt idx="9">
                  <c:v>6.7127143230000001</c:v>
                </c:pt>
                <c:pt idx="10">
                  <c:v>5.9644486710000004</c:v>
                </c:pt>
                <c:pt idx="11">
                  <c:v>5.8513017940000003</c:v>
                </c:pt>
                <c:pt idx="12">
                  <c:v>5.767200753</c:v>
                </c:pt>
                <c:pt idx="13">
                  <c:v>5.9482341940000003</c:v>
                </c:pt>
                <c:pt idx="14">
                  <c:v>6.4483030069999998</c:v>
                </c:pt>
                <c:pt idx="15">
                  <c:v>8.2676364479999993</c:v>
                </c:pt>
                <c:pt idx="16">
                  <c:v>11.625001757</c:v>
                </c:pt>
                <c:pt idx="17">
                  <c:v>16.096636078</c:v>
                </c:pt>
                <c:pt idx="18">
                  <c:v>17.331276608</c:v>
                </c:pt>
                <c:pt idx="19">
                  <c:v>16.981947824999999</c:v>
                </c:pt>
                <c:pt idx="20">
                  <c:v>16.661860613999998</c:v>
                </c:pt>
                <c:pt idx="21">
                  <c:v>15.835153533</c:v>
                </c:pt>
                <c:pt idx="22">
                  <c:v>15.294742402000001</c:v>
                </c:pt>
                <c:pt idx="23">
                  <c:v>14.462255504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19-4757-AB9B-F8B98A5C76A3}"/>
            </c:ext>
          </c:extLst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36.642178571000002</c:v>
                </c:pt>
                <c:pt idx="1">
                  <c:v>36.312523331000001</c:v>
                </c:pt>
                <c:pt idx="2">
                  <c:v>35.864566207999999</c:v>
                </c:pt>
                <c:pt idx="3">
                  <c:v>35.324848117000002</c:v>
                </c:pt>
                <c:pt idx="4">
                  <c:v>34.771056209000001</c:v>
                </c:pt>
                <c:pt idx="5">
                  <c:v>34.157412260000001</c:v>
                </c:pt>
                <c:pt idx="6">
                  <c:v>32.297955909000002</c:v>
                </c:pt>
                <c:pt idx="7">
                  <c:v>29.038770291999999</c:v>
                </c:pt>
                <c:pt idx="8">
                  <c:v>25.740738602</c:v>
                </c:pt>
                <c:pt idx="9">
                  <c:v>22.062791432000001</c:v>
                </c:pt>
                <c:pt idx="10">
                  <c:v>20.464516535000001</c:v>
                </c:pt>
                <c:pt idx="11">
                  <c:v>20.827661877000001</c:v>
                </c:pt>
                <c:pt idx="12">
                  <c:v>21.524256272999999</c:v>
                </c:pt>
                <c:pt idx="13">
                  <c:v>22.299173652</c:v>
                </c:pt>
                <c:pt idx="14">
                  <c:v>23.112713522</c:v>
                </c:pt>
                <c:pt idx="15">
                  <c:v>25.009241468999999</c:v>
                </c:pt>
                <c:pt idx="16">
                  <c:v>27.762976985000002</c:v>
                </c:pt>
                <c:pt idx="17">
                  <c:v>29.768035544</c:v>
                </c:pt>
                <c:pt idx="18">
                  <c:v>31.704248727</c:v>
                </c:pt>
                <c:pt idx="19">
                  <c:v>34.187784209999997</c:v>
                </c:pt>
                <c:pt idx="20">
                  <c:v>36.041580303000003</c:v>
                </c:pt>
                <c:pt idx="21">
                  <c:v>36.865011297000002</c:v>
                </c:pt>
                <c:pt idx="22">
                  <c:v>37.068677360999999</c:v>
                </c:pt>
                <c:pt idx="23">
                  <c:v>36.916515896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9-4757-AB9B-F8B98A5C76A3}"/>
            </c:ext>
          </c:extLst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1.0979427E-2</c:v>
                </c:pt>
                <c:pt idx="1">
                  <c:v>8.8286249999999997E-3</c:v>
                </c:pt>
                <c:pt idx="2">
                  <c:v>6.4163470000000002E-3</c:v>
                </c:pt>
                <c:pt idx="3">
                  <c:v>3.8041680000000001E-3</c:v>
                </c:pt>
                <c:pt idx="4">
                  <c:v>1.0327335E-2</c:v>
                </c:pt>
                <c:pt idx="5">
                  <c:v>0.839566005</c:v>
                </c:pt>
                <c:pt idx="6">
                  <c:v>4.419673446</c:v>
                </c:pt>
                <c:pt idx="7">
                  <c:v>10.118608480000001</c:v>
                </c:pt>
                <c:pt idx="8">
                  <c:v>14.951861429999999</c:v>
                </c:pt>
                <c:pt idx="9">
                  <c:v>16.014796286999999</c:v>
                </c:pt>
                <c:pt idx="10">
                  <c:v>15.107816529999999</c:v>
                </c:pt>
                <c:pt idx="11">
                  <c:v>14.807275797999999</c:v>
                </c:pt>
                <c:pt idx="12">
                  <c:v>15.249932101000001</c:v>
                </c:pt>
                <c:pt idx="13">
                  <c:v>16.235025308000001</c:v>
                </c:pt>
                <c:pt idx="14">
                  <c:v>17.355773289999998</c:v>
                </c:pt>
                <c:pt idx="15">
                  <c:v>18.774690017000001</c:v>
                </c:pt>
                <c:pt idx="16">
                  <c:v>18.202752752999999</c:v>
                </c:pt>
                <c:pt idx="17">
                  <c:v>15.701888077</c:v>
                </c:pt>
                <c:pt idx="18">
                  <c:v>10.10474825</c:v>
                </c:pt>
                <c:pt idx="19">
                  <c:v>5.6586089739999998</c:v>
                </c:pt>
                <c:pt idx="20">
                  <c:v>2.5988068809999998</c:v>
                </c:pt>
                <c:pt idx="21">
                  <c:v>0.273038102</c:v>
                </c:pt>
                <c:pt idx="22">
                  <c:v>7.4011259999999995E-2</c:v>
                </c:pt>
                <c:pt idx="23">
                  <c:v>2.3084730000000001E-2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219-4757-AB9B-F8B98A5C76A3}"/>
            </c:ext>
          </c:extLst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1.0888383999999999E-2</c:v>
                </c:pt>
                <c:pt idx="5">
                  <c:v>0.84256585799999995</c:v>
                </c:pt>
                <c:pt idx="6">
                  <c:v>7.4739979119999997</c:v>
                </c:pt>
                <c:pt idx="7">
                  <c:v>32.905085554000003</c:v>
                </c:pt>
                <c:pt idx="8">
                  <c:v>70.467428601999998</c:v>
                </c:pt>
                <c:pt idx="9">
                  <c:v>101.22802600599999</c:v>
                </c:pt>
                <c:pt idx="10">
                  <c:v>121.00118717700001</c:v>
                </c:pt>
                <c:pt idx="11">
                  <c:v>129.67514492500001</c:v>
                </c:pt>
                <c:pt idx="12">
                  <c:v>130.62866152300001</c:v>
                </c:pt>
                <c:pt idx="13">
                  <c:v>126.12324948600001</c:v>
                </c:pt>
                <c:pt idx="14">
                  <c:v>113.366037886</c:v>
                </c:pt>
                <c:pt idx="15">
                  <c:v>87.093055805000006</c:v>
                </c:pt>
                <c:pt idx="16">
                  <c:v>51.196894741999998</c:v>
                </c:pt>
                <c:pt idx="17">
                  <c:v>17.220112422</c:v>
                </c:pt>
                <c:pt idx="18">
                  <c:v>2.6689852740000002</c:v>
                </c:pt>
                <c:pt idx="19">
                  <c:v>0.1369754</c:v>
                </c:pt>
                <c:pt idx="20">
                  <c:v>2.15367E-4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219-4757-AB9B-F8B98A5C76A3}"/>
            </c:ext>
          </c:extLst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0">
                  <c:v>2.7832580999999999E-2</c:v>
                </c:pt>
                <c:pt idx="2">
                  <c:v>1.8711000000000001E-3</c:v>
                </c:pt>
                <c:pt idx="3">
                  <c:v>5.8652690000000002E-3</c:v>
                </c:pt>
                <c:pt idx="4">
                  <c:v>1.0304288999999999E-2</c:v>
                </c:pt>
                <c:pt idx="5">
                  <c:v>4.0905179999999996E-3</c:v>
                </c:pt>
                <c:pt idx="6">
                  <c:v>6.2191205999999999E-2</c:v>
                </c:pt>
                <c:pt idx="7">
                  <c:v>0.90951553600000001</c:v>
                </c:pt>
                <c:pt idx="8">
                  <c:v>2.9097534079999998</c:v>
                </c:pt>
                <c:pt idx="9">
                  <c:v>6.7524217860000002</c:v>
                </c:pt>
                <c:pt idx="10">
                  <c:v>7.7076838729999997</c:v>
                </c:pt>
                <c:pt idx="11">
                  <c:v>6.3116004930000003</c:v>
                </c:pt>
                <c:pt idx="12">
                  <c:v>5.9911232720000003</c:v>
                </c:pt>
                <c:pt idx="13">
                  <c:v>5.9801651600000003</c:v>
                </c:pt>
                <c:pt idx="14">
                  <c:v>5.2862260760000002</c:v>
                </c:pt>
                <c:pt idx="15">
                  <c:v>2.65667403</c:v>
                </c:pt>
                <c:pt idx="16">
                  <c:v>0.58836282299999998</c:v>
                </c:pt>
                <c:pt idx="23">
                  <c:v>4.534929E-3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19-4757-AB9B-F8B98A5C76A3}"/>
            </c:ext>
          </c:extLst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1.7069923950000001</c:v>
                </c:pt>
                <c:pt idx="1">
                  <c:v>1.4232166399999999</c:v>
                </c:pt>
                <c:pt idx="2">
                  <c:v>0.54335649900000005</c:v>
                </c:pt>
                <c:pt idx="3">
                  <c:v>0.56012045499999996</c:v>
                </c:pt>
                <c:pt idx="4">
                  <c:v>0.369711913</c:v>
                </c:pt>
                <c:pt idx="5">
                  <c:v>0.57770123200000001</c:v>
                </c:pt>
                <c:pt idx="6">
                  <c:v>0.80849384099999999</c:v>
                </c:pt>
                <c:pt idx="7">
                  <c:v>0.59683930799999996</c:v>
                </c:pt>
                <c:pt idx="8">
                  <c:v>0.15403578400000001</c:v>
                </c:pt>
                <c:pt idx="9">
                  <c:v>3.5781788000000002E-2</c:v>
                </c:pt>
                <c:pt idx="10">
                  <c:v>8.4934740000000009E-3</c:v>
                </c:pt>
                <c:pt idx="14">
                  <c:v>9.2473E-3</c:v>
                </c:pt>
                <c:pt idx="15">
                  <c:v>0.167827159</c:v>
                </c:pt>
                <c:pt idx="16">
                  <c:v>1.5306135789999999</c:v>
                </c:pt>
                <c:pt idx="17">
                  <c:v>4.2728661160000003</c:v>
                </c:pt>
                <c:pt idx="18">
                  <c:v>4.873492873</c:v>
                </c:pt>
                <c:pt idx="19">
                  <c:v>4.9143100569999998</c:v>
                </c:pt>
                <c:pt idx="20">
                  <c:v>4.6069031440000003</c:v>
                </c:pt>
                <c:pt idx="21">
                  <c:v>3.3280150630000001</c:v>
                </c:pt>
                <c:pt idx="22">
                  <c:v>2.171517981</c:v>
                </c:pt>
                <c:pt idx="23">
                  <c:v>1.3687094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219-4757-AB9B-F8B98A5C76A3}"/>
            </c:ext>
          </c:extLst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1.9816489930000001</c:v>
                </c:pt>
                <c:pt idx="1">
                  <c:v>1.8550321679999999</c:v>
                </c:pt>
                <c:pt idx="2">
                  <c:v>0.88309130899999999</c:v>
                </c:pt>
                <c:pt idx="3">
                  <c:v>0.25506023900000002</c:v>
                </c:pt>
                <c:pt idx="4">
                  <c:v>0.157352411</c:v>
                </c:pt>
                <c:pt idx="5">
                  <c:v>0.21682425899999999</c:v>
                </c:pt>
                <c:pt idx="6">
                  <c:v>0.73560275600000002</c:v>
                </c:pt>
                <c:pt idx="7">
                  <c:v>0.73464305799999996</c:v>
                </c:pt>
                <c:pt idx="8">
                  <c:v>0.108764629</c:v>
                </c:pt>
                <c:pt idx="9">
                  <c:v>2.2777652999999998E-2</c:v>
                </c:pt>
                <c:pt idx="10">
                  <c:v>1.0366419E-2</c:v>
                </c:pt>
                <c:pt idx="11">
                  <c:v>3.2271056999999999E-2</c:v>
                </c:pt>
                <c:pt idx="12">
                  <c:v>8.8541539999999995E-3</c:v>
                </c:pt>
                <c:pt idx="13">
                  <c:v>8.7662060000000003E-3</c:v>
                </c:pt>
                <c:pt idx="14">
                  <c:v>4.7889476E-2</c:v>
                </c:pt>
                <c:pt idx="15">
                  <c:v>0.12525315300000001</c:v>
                </c:pt>
                <c:pt idx="16">
                  <c:v>1.22657328</c:v>
                </c:pt>
                <c:pt idx="17">
                  <c:v>5.44028943</c:v>
                </c:pt>
                <c:pt idx="18">
                  <c:v>6.8773549899999997</c:v>
                </c:pt>
                <c:pt idx="19">
                  <c:v>6.0420034850000004</c:v>
                </c:pt>
                <c:pt idx="20">
                  <c:v>4.8976194700000004</c:v>
                </c:pt>
                <c:pt idx="21">
                  <c:v>2.6262101790000001</c:v>
                </c:pt>
                <c:pt idx="22">
                  <c:v>1.4515176430000001</c:v>
                </c:pt>
                <c:pt idx="23">
                  <c:v>1.2894879260000001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219-4757-AB9B-F8B98A5C7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26574816"/>
        <c:axId val="-1226572096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-0.222138948</c:v>
                </c:pt>
                <c:pt idx="1">
                  <c:v>-0.14551307199999999</c:v>
                </c:pt>
                <c:pt idx="2">
                  <c:v>-0.28014580700000002</c:v>
                </c:pt>
                <c:pt idx="3">
                  <c:v>-0.423536725</c:v>
                </c:pt>
                <c:pt idx="4">
                  <c:v>-0.62387025399999996</c:v>
                </c:pt>
                <c:pt idx="5">
                  <c:v>-0.34711289000000001</c:v>
                </c:pt>
                <c:pt idx="6">
                  <c:v>-0.60411627800000001</c:v>
                </c:pt>
                <c:pt idx="7">
                  <c:v>-1.9280544470000001</c:v>
                </c:pt>
                <c:pt idx="8">
                  <c:v>-2.9240431920000001</c:v>
                </c:pt>
                <c:pt idx="9">
                  <c:v>-4.4876647429999998</c:v>
                </c:pt>
                <c:pt idx="10">
                  <c:v>-5.1457320209999997</c:v>
                </c:pt>
                <c:pt idx="11">
                  <c:v>-5.2589571089999998</c:v>
                </c:pt>
                <c:pt idx="12">
                  <c:v>-5.2423453320000002</c:v>
                </c:pt>
                <c:pt idx="13">
                  <c:v>-4.8373096459999996</c:v>
                </c:pt>
                <c:pt idx="14">
                  <c:v>-4.2987520239999997</c:v>
                </c:pt>
                <c:pt idx="15">
                  <c:v>-2.7542068949999998</c:v>
                </c:pt>
                <c:pt idx="16">
                  <c:v>-1.0015018609999999</c:v>
                </c:pt>
                <c:pt idx="17">
                  <c:v>-0.118889992</c:v>
                </c:pt>
                <c:pt idx="18">
                  <c:v>-1.8488259999999999E-2</c:v>
                </c:pt>
                <c:pt idx="20">
                  <c:v>-9.9686370000000007E-3</c:v>
                </c:pt>
                <c:pt idx="21">
                  <c:v>-3.5719213999999999E-2</c:v>
                </c:pt>
                <c:pt idx="22">
                  <c:v>-8.1187441999999999E-2</c:v>
                </c:pt>
                <c:pt idx="23">
                  <c:v>-0.208631755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19-4757-AB9B-F8B98A5C76A3}"/>
            </c:ext>
          </c:extLst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-0.13988921500000001</c:v>
                </c:pt>
                <c:pt idx="1">
                  <c:v>-3.7312838000000001E-2</c:v>
                </c:pt>
                <c:pt idx="2">
                  <c:v>-9.2930670000000007E-2</c:v>
                </c:pt>
                <c:pt idx="3">
                  <c:v>-0.16327188000000001</c:v>
                </c:pt>
                <c:pt idx="4">
                  <c:v>-0.416807225</c:v>
                </c:pt>
                <c:pt idx="5">
                  <c:v>-0.25422186800000002</c:v>
                </c:pt>
                <c:pt idx="6">
                  <c:v>-5.0990616000000002E-2</c:v>
                </c:pt>
                <c:pt idx="7">
                  <c:v>-0.22830736600000001</c:v>
                </c:pt>
                <c:pt idx="8">
                  <c:v>-0.83469437300000004</c:v>
                </c:pt>
                <c:pt idx="9">
                  <c:v>-3.0369056149999998</c:v>
                </c:pt>
                <c:pt idx="10">
                  <c:v>-6.206168913</c:v>
                </c:pt>
                <c:pt idx="11">
                  <c:v>-7.8434429689999998</c:v>
                </c:pt>
                <c:pt idx="12">
                  <c:v>-7.9062470280000001</c:v>
                </c:pt>
                <c:pt idx="13">
                  <c:v>-7.7125371569999999</c:v>
                </c:pt>
                <c:pt idx="14">
                  <c:v>-5.7904520059999998</c:v>
                </c:pt>
                <c:pt idx="15">
                  <c:v>-2.1710000119999999</c:v>
                </c:pt>
                <c:pt idx="16">
                  <c:v>-0.32213027999999999</c:v>
                </c:pt>
                <c:pt idx="17">
                  <c:v>-6.4196958999999998E-2</c:v>
                </c:pt>
                <c:pt idx="18">
                  <c:v>-8.5694889999999996E-3</c:v>
                </c:pt>
                <c:pt idx="19">
                  <c:v>-3.4035587999999999E-2</c:v>
                </c:pt>
                <c:pt idx="20">
                  <c:v>-3.4529876000000001E-2</c:v>
                </c:pt>
                <c:pt idx="21">
                  <c:v>-1.8122494999999999E-2</c:v>
                </c:pt>
                <c:pt idx="22">
                  <c:v>-6.4338477000000005E-2</c:v>
                </c:pt>
                <c:pt idx="23">
                  <c:v>-0.139784041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19-4757-AB9B-F8B98A5C7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26572640"/>
        <c:axId val="-1226573728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9219-4757-AB9B-F8B98A5C76A3}"/>
              </c:ext>
            </c:extLst>
          </c:dPt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191.46750732199999</c:v>
                </c:pt>
                <c:pt idx="1">
                  <c:v>190.56444932400001</c:v>
                </c:pt>
                <c:pt idx="2">
                  <c:v>181.92457148899999</c:v>
                </c:pt>
                <c:pt idx="3">
                  <c:v>176.545363923</c:v>
                </c:pt>
                <c:pt idx="4">
                  <c:v>171.39864146900001</c:v>
                </c:pt>
                <c:pt idx="5">
                  <c:v>176.79218680599999</c:v>
                </c:pt>
                <c:pt idx="6">
                  <c:v>187.44260481000001</c:v>
                </c:pt>
                <c:pt idx="7">
                  <c:v>201.06805672900001</c:v>
                </c:pt>
                <c:pt idx="8">
                  <c:v>217.276655839</c:v>
                </c:pt>
                <c:pt idx="9">
                  <c:v>223.95006724699999</c:v>
                </c:pt>
                <c:pt idx="10">
                  <c:v>229.29544292</c:v>
                </c:pt>
                <c:pt idx="11">
                  <c:v>234.432993004</c:v>
                </c:pt>
                <c:pt idx="12">
                  <c:v>238.138472294</c:v>
                </c:pt>
                <c:pt idx="13">
                  <c:v>240.486785844</c:v>
                </c:pt>
                <c:pt idx="14">
                  <c:v>241.77971616100001</c:v>
                </c:pt>
                <c:pt idx="15">
                  <c:v>243.03389062599999</c:v>
                </c:pt>
                <c:pt idx="16">
                  <c:v>243.71783326100001</c:v>
                </c:pt>
                <c:pt idx="17">
                  <c:v>249.92585079200001</c:v>
                </c:pt>
                <c:pt idx="18">
                  <c:v>245.592997908</c:v>
                </c:pt>
                <c:pt idx="19">
                  <c:v>238.153267723</c:v>
                </c:pt>
                <c:pt idx="20">
                  <c:v>231.17484664700001</c:v>
                </c:pt>
                <c:pt idx="21">
                  <c:v>218.39628629200001</c:v>
                </c:pt>
                <c:pt idx="22">
                  <c:v>209.708037899</c:v>
                </c:pt>
                <c:pt idx="23">
                  <c:v>202.69898267799999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219-4757-AB9B-F8B98A5C7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226574816"/>
        <c:axId val="-1226572096"/>
      </c:lineChart>
      <c:catAx>
        <c:axId val="-12265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22657209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226572096"/>
        <c:scaling>
          <c:orientation val="minMax"/>
          <c:max val="300"/>
          <c:min val="-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226574816"/>
        <c:crosses val="autoZero"/>
        <c:crossBetween val="between"/>
      </c:valAx>
      <c:valAx>
        <c:axId val="-122657372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226572640"/>
        <c:crosses val="max"/>
        <c:crossBetween val="between"/>
      </c:valAx>
      <c:catAx>
        <c:axId val="-1226572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226573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915864683581218E-2"/>
          <c:y val="7.0489178496926111E-2"/>
          <c:w val="0.65340958507597968"/>
          <c:h val="0.8365830829200317"/>
        </c:manualLayout>
      </c:layout>
      <c:lineChart>
        <c:grouping val="standard"/>
        <c:varyColors val="0"/>
        <c:ser>
          <c:idx val="5"/>
          <c:order val="0"/>
          <c:tx>
            <c:strRef>
              <c:f>Sheet1!$B$1</c:f>
              <c:strCache>
                <c:ptCount val="1"/>
                <c:pt idx="0">
                  <c:v>petroleum and other liquids</c:v>
                </c:pt>
              </c:strCache>
            </c:strRef>
          </c:tx>
          <c:spPr>
            <a:ln w="22225" cap="rnd">
              <a:solidFill>
                <a:srgbClr val="BD732A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33.499918468563898</c:v>
                </c:pt>
                <c:pt idx="1">
                  <c:v>32.789101115791205</c:v>
                </c:pt>
                <c:pt idx="2">
                  <c:v>33.467661307903903</c:v>
                </c:pt>
                <c:pt idx="3">
                  <c:v>33.587586510882105</c:v>
                </c:pt>
                <c:pt idx="4">
                  <c:v>34.453419905799102</c:v>
                </c:pt>
                <c:pt idx="5">
                  <c:v>34.3411168713668</c:v>
                </c:pt>
                <c:pt idx="6">
                  <c:v>35.588926776000704</c:v>
                </c:pt>
                <c:pt idx="7">
                  <c:v>36.065114947000396</c:v>
                </c:pt>
                <c:pt idx="8">
                  <c:v>36.719796428999203</c:v>
                </c:pt>
                <c:pt idx="9">
                  <c:v>37.7321349770002</c:v>
                </c:pt>
                <c:pt idx="10">
                  <c:v>38.151573787000402</c:v>
                </c:pt>
                <c:pt idx="11">
                  <c:v>38.083672512999293</c:v>
                </c:pt>
                <c:pt idx="12">
                  <c:v>38.117422215000687</c:v>
                </c:pt>
                <c:pt idx="13">
                  <c:v>38.707001206356701</c:v>
                </c:pt>
                <c:pt idx="14">
                  <c:v>40.139253041000401</c:v>
                </c:pt>
                <c:pt idx="15">
                  <c:v>40.216568409684101</c:v>
                </c:pt>
                <c:pt idx="16">
                  <c:v>39.730512160355396</c:v>
                </c:pt>
                <c:pt idx="17">
                  <c:v>39.367615182731598</c:v>
                </c:pt>
                <c:pt idx="18">
                  <c:v>36.769382784779602</c:v>
                </c:pt>
                <c:pt idx="19">
                  <c:v>34.77914954019051</c:v>
                </c:pt>
                <c:pt idx="20">
                  <c:v>35.320510571481094</c:v>
                </c:pt>
                <c:pt idx="21">
                  <c:v>34.639174395802343</c:v>
                </c:pt>
                <c:pt idx="22">
                  <c:v>33.833083029178212</c:v>
                </c:pt>
                <c:pt idx="23">
                  <c:v>34.397924927896554</c:v>
                </c:pt>
                <c:pt idx="24">
                  <c:v>34.657827090502416</c:v>
                </c:pt>
                <c:pt idx="25">
                  <c:v>35.368127077792273</c:v>
                </c:pt>
                <c:pt idx="26">
                  <c:v>35.711902920572022</c:v>
                </c:pt>
                <c:pt idx="27">
                  <c:v>36.043156157602205</c:v>
                </c:pt>
                <c:pt idx="28">
                  <c:v>36.891819765538614</c:v>
                </c:pt>
                <c:pt idx="29">
                  <c:v>36.866380945865629</c:v>
                </c:pt>
                <c:pt idx="30">
                  <c:v>32.331150408274013</c:v>
                </c:pt>
                <c:pt idx="31">
                  <c:v>36.044361000000002</c:v>
                </c:pt>
                <c:pt idx="32">
                  <c:v>37.224971999999994</c:v>
                </c:pt>
                <c:pt idx="33">
                  <c:v>37.818272</c:v>
                </c:pt>
                <c:pt idx="34">
                  <c:v>37.821903000000006</c:v>
                </c:pt>
                <c:pt idx="35">
                  <c:v>37.948394999999998</c:v>
                </c:pt>
                <c:pt idx="36">
                  <c:v>38.010570999999999</c:v>
                </c:pt>
                <c:pt idx="37">
                  <c:v>37.922511999999998</c:v>
                </c:pt>
                <c:pt idx="38">
                  <c:v>37.872149999999998</c:v>
                </c:pt>
                <c:pt idx="39">
                  <c:v>37.837966999999999</c:v>
                </c:pt>
                <c:pt idx="40">
                  <c:v>37.828014000000003</c:v>
                </c:pt>
                <c:pt idx="41">
                  <c:v>37.847389</c:v>
                </c:pt>
                <c:pt idx="42">
                  <c:v>37.852668999999999</c:v>
                </c:pt>
                <c:pt idx="43">
                  <c:v>37.889984000000005</c:v>
                </c:pt>
                <c:pt idx="44">
                  <c:v>37.912601000000002</c:v>
                </c:pt>
                <c:pt idx="45">
                  <c:v>37.928756999999997</c:v>
                </c:pt>
                <c:pt idx="46">
                  <c:v>37.977603999999999</c:v>
                </c:pt>
                <c:pt idx="47">
                  <c:v>38.092112999999998</c:v>
                </c:pt>
                <c:pt idx="48">
                  <c:v>38.168449000000003</c:v>
                </c:pt>
                <c:pt idx="49">
                  <c:v>38.289459000000001</c:v>
                </c:pt>
                <c:pt idx="50">
                  <c:v>38.363556000000003</c:v>
                </c:pt>
                <c:pt idx="51">
                  <c:v>38.490177000000003</c:v>
                </c:pt>
                <c:pt idx="52">
                  <c:v>38.626716999999999</c:v>
                </c:pt>
                <c:pt idx="53">
                  <c:v>38.758597999999999</c:v>
                </c:pt>
                <c:pt idx="54">
                  <c:v>38.902782000000002</c:v>
                </c:pt>
                <c:pt idx="55">
                  <c:v>39.068515999999995</c:v>
                </c:pt>
                <c:pt idx="56">
                  <c:v>39.271403999999997</c:v>
                </c:pt>
                <c:pt idx="57">
                  <c:v>39.448132000000001</c:v>
                </c:pt>
                <c:pt idx="58">
                  <c:v>39.59684</c:v>
                </c:pt>
                <c:pt idx="59">
                  <c:v>39.813606</c:v>
                </c:pt>
                <c:pt idx="60">
                  <c:v>40.124302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B2-4ED5-B729-B7C5DE82A47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rgbClr val="2EA9DE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19.603266853903214</c:v>
                </c:pt>
                <c:pt idx="1">
                  <c:v>20.032957501442247</c:v>
                </c:pt>
                <c:pt idx="2">
                  <c:v>20.713632015420988</c:v>
                </c:pt>
                <c:pt idx="3">
                  <c:v>21.228999703521854</c:v>
                </c:pt>
                <c:pt idx="4">
                  <c:v>21.728066828161268</c:v>
                </c:pt>
                <c:pt idx="5">
                  <c:v>22.67113874219471</c:v>
                </c:pt>
                <c:pt idx="6">
                  <c:v>23.084647038779949</c:v>
                </c:pt>
                <c:pt idx="7">
                  <c:v>23.222716326710486</c:v>
                </c:pt>
                <c:pt idx="8">
                  <c:v>22.83022619197649</c:v>
                </c:pt>
                <c:pt idx="9">
                  <c:v>22.909227438670978</c:v>
                </c:pt>
                <c:pt idx="10">
                  <c:v>23.823976776800489</c:v>
                </c:pt>
                <c:pt idx="11">
                  <c:v>22.772557773461827</c:v>
                </c:pt>
                <c:pt idx="12">
                  <c:v>23.510080922053032</c:v>
                </c:pt>
                <c:pt idx="13">
                  <c:v>22.830642206248559</c:v>
                </c:pt>
                <c:pt idx="14">
                  <c:v>22.923061371313658</c:v>
                </c:pt>
                <c:pt idx="15">
                  <c:v>22.565364000923697</c:v>
                </c:pt>
                <c:pt idx="16">
                  <c:v>22.238737723553303</c:v>
                </c:pt>
                <c:pt idx="17">
                  <c:v>23.662759009266001</c:v>
                </c:pt>
                <c:pt idx="18">
                  <c:v>23.842953331834</c:v>
                </c:pt>
                <c:pt idx="19">
                  <c:v>23.415939986475006</c:v>
                </c:pt>
                <c:pt idx="20">
                  <c:v>24.574753991906338</c:v>
                </c:pt>
                <c:pt idx="21">
                  <c:v>24.954538535922044</c:v>
                </c:pt>
                <c:pt idx="22">
                  <c:v>26.08858160789887</c:v>
                </c:pt>
                <c:pt idx="23">
                  <c:v>26.805134425294352</c:v>
                </c:pt>
                <c:pt idx="24">
                  <c:v>27.382832545767751</c:v>
                </c:pt>
                <c:pt idx="25">
                  <c:v>28.191094829571821</c:v>
                </c:pt>
                <c:pt idx="26">
                  <c:v>28.400351852292186</c:v>
                </c:pt>
                <c:pt idx="27">
                  <c:v>28.05509256860968</c:v>
                </c:pt>
                <c:pt idx="28">
                  <c:v>31.153421500310863</c:v>
                </c:pt>
                <c:pt idx="29">
                  <c:v>32.252006995004848</c:v>
                </c:pt>
                <c:pt idx="30">
                  <c:v>31.534235046038862</c:v>
                </c:pt>
                <c:pt idx="31">
                  <c:v>31.364002000000003</c:v>
                </c:pt>
                <c:pt idx="32">
                  <c:v>31.590692999999998</c:v>
                </c:pt>
                <c:pt idx="33">
                  <c:v>31.669806000000001</c:v>
                </c:pt>
                <c:pt idx="34">
                  <c:v>31.834753000000003</c:v>
                </c:pt>
                <c:pt idx="35">
                  <c:v>31.606369000000001</c:v>
                </c:pt>
                <c:pt idx="36">
                  <c:v>31.646839</c:v>
                </c:pt>
                <c:pt idx="37">
                  <c:v>31.648223999999999</c:v>
                </c:pt>
                <c:pt idx="38">
                  <c:v>31.834326000000001</c:v>
                </c:pt>
                <c:pt idx="39">
                  <c:v>31.667535999999998</c:v>
                </c:pt>
                <c:pt idx="40">
                  <c:v>31.540632000000002</c:v>
                </c:pt>
                <c:pt idx="41">
                  <c:v>31.508801000000002</c:v>
                </c:pt>
                <c:pt idx="42">
                  <c:v>31.644221999999996</c:v>
                </c:pt>
                <c:pt idx="43">
                  <c:v>31.724525</c:v>
                </c:pt>
                <c:pt idx="44">
                  <c:v>31.748528999999998</c:v>
                </c:pt>
                <c:pt idx="45">
                  <c:v>31.702368</c:v>
                </c:pt>
                <c:pt idx="46">
                  <c:v>31.800056000000001</c:v>
                </c:pt>
                <c:pt idx="47">
                  <c:v>32.000366</c:v>
                </c:pt>
                <c:pt idx="48">
                  <c:v>32.228591999999999</c:v>
                </c:pt>
                <c:pt idx="49">
                  <c:v>32.384529000000001</c:v>
                </c:pt>
                <c:pt idx="50">
                  <c:v>32.631245</c:v>
                </c:pt>
                <c:pt idx="51">
                  <c:v>32.928466999999998</c:v>
                </c:pt>
                <c:pt idx="52">
                  <c:v>33.218964</c:v>
                </c:pt>
                <c:pt idx="53">
                  <c:v>33.452292999999997</c:v>
                </c:pt>
                <c:pt idx="54">
                  <c:v>33.794918000000003</c:v>
                </c:pt>
                <c:pt idx="55">
                  <c:v>34.070728000000003</c:v>
                </c:pt>
                <c:pt idx="56">
                  <c:v>34.311028</c:v>
                </c:pt>
                <c:pt idx="57">
                  <c:v>34.532719</c:v>
                </c:pt>
                <c:pt idx="58">
                  <c:v>34.766818999999998</c:v>
                </c:pt>
                <c:pt idx="59">
                  <c:v>34.970325000000003</c:v>
                </c:pt>
                <c:pt idx="60">
                  <c:v>35.272995000000002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B2-4ED5-B729-B7C5DE82A477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19.172634948896</c:v>
                </c:pt>
                <c:pt idx="1">
                  <c:v>18.991670121600002</c:v>
                </c:pt>
                <c:pt idx="2">
                  <c:v>19.122471284264005</c:v>
                </c:pt>
                <c:pt idx="3">
                  <c:v>19.835147797850002</c:v>
                </c:pt>
                <c:pt idx="4">
                  <c:v>19.909462622029</c:v>
                </c:pt>
                <c:pt idx="5">
                  <c:v>20.08872684288</c:v>
                </c:pt>
                <c:pt idx="6">
                  <c:v>21.001914490769998</c:v>
                </c:pt>
                <c:pt idx="7">
                  <c:v>21.445410997650001</c:v>
                </c:pt>
                <c:pt idx="8">
                  <c:v>21.655743900896002</c:v>
                </c:pt>
                <c:pt idx="9">
                  <c:v>21.622543711356006</c:v>
                </c:pt>
                <c:pt idx="10">
                  <c:v>22.579528056500003</c:v>
                </c:pt>
                <c:pt idx="11">
                  <c:v>21.914268291971997</c:v>
                </c:pt>
                <c:pt idx="12">
                  <c:v>21.903989304534001</c:v>
                </c:pt>
                <c:pt idx="13">
                  <c:v>22.320927965467003</c:v>
                </c:pt>
                <c:pt idx="14">
                  <c:v>22.466194565266303</c:v>
                </c:pt>
                <c:pt idx="15">
                  <c:v>22.79654270360022</c:v>
                </c:pt>
                <c:pt idx="16">
                  <c:v>22.447160049123806</c:v>
                </c:pt>
                <c:pt idx="17">
                  <c:v>22.749466285840001</c:v>
                </c:pt>
                <c:pt idx="18">
                  <c:v>22.387437362676</c:v>
                </c:pt>
                <c:pt idx="19">
                  <c:v>19.691205439786998</c:v>
                </c:pt>
                <c:pt idx="20">
                  <c:v>20.83396755679</c:v>
                </c:pt>
                <c:pt idx="21">
                  <c:v>19.657784073200009</c:v>
                </c:pt>
                <c:pt idx="22">
                  <c:v>17.378234004823998</c:v>
                </c:pt>
                <c:pt idx="23">
                  <c:v>18.038633143119679</c:v>
                </c:pt>
                <c:pt idx="24">
                  <c:v>17.997632024667393</c:v>
                </c:pt>
                <c:pt idx="25">
                  <c:v>15.548870189720581</c:v>
                </c:pt>
                <c:pt idx="26">
                  <c:v>14.225904563715241</c:v>
                </c:pt>
                <c:pt idx="27">
                  <c:v>13.83746526477746</c:v>
                </c:pt>
                <c:pt idx="28">
                  <c:v>13.25153238717342</c:v>
                </c:pt>
                <c:pt idx="29">
                  <c:v>11.31559469326832</c:v>
                </c:pt>
                <c:pt idx="30">
                  <c:v>9.1831793018926806</c:v>
                </c:pt>
                <c:pt idx="31">
                  <c:v>10.883175</c:v>
                </c:pt>
                <c:pt idx="32">
                  <c:v>10.445541</c:v>
                </c:pt>
                <c:pt idx="33">
                  <c:v>10.101284</c:v>
                </c:pt>
                <c:pt idx="34">
                  <c:v>8.709911</c:v>
                </c:pt>
                <c:pt idx="35">
                  <c:v>8.4682560000000002</c:v>
                </c:pt>
                <c:pt idx="36">
                  <c:v>8.3823170000000005</c:v>
                </c:pt>
                <c:pt idx="37">
                  <c:v>8.3112880000000011</c:v>
                </c:pt>
                <c:pt idx="38">
                  <c:v>8.2223109999999995</c:v>
                </c:pt>
                <c:pt idx="39">
                  <c:v>7.9810280000000002</c:v>
                </c:pt>
                <c:pt idx="40">
                  <c:v>7.8595860000000002</c:v>
                </c:pt>
                <c:pt idx="41">
                  <c:v>7.763439</c:v>
                </c:pt>
                <c:pt idx="42">
                  <c:v>7.6234830000000002</c:v>
                </c:pt>
                <c:pt idx="43">
                  <c:v>7.6946350000000008</c:v>
                </c:pt>
                <c:pt idx="44">
                  <c:v>7.3000720000000001</c:v>
                </c:pt>
                <c:pt idx="45">
                  <c:v>7.1232829999999998</c:v>
                </c:pt>
                <c:pt idx="46">
                  <c:v>6.8965509999999997</c:v>
                </c:pt>
                <c:pt idx="47">
                  <c:v>6.7943470000000001</c:v>
                </c:pt>
                <c:pt idx="48">
                  <c:v>6.7756059999999998</c:v>
                </c:pt>
                <c:pt idx="49">
                  <c:v>6.7576470000000004</c:v>
                </c:pt>
                <c:pt idx="50">
                  <c:v>6.6525119999999998</c:v>
                </c:pt>
                <c:pt idx="51">
                  <c:v>6.6026619999999996</c:v>
                </c:pt>
                <c:pt idx="52">
                  <c:v>6.549118</c:v>
                </c:pt>
                <c:pt idx="53">
                  <c:v>6.4690919999999998</c:v>
                </c:pt>
                <c:pt idx="54">
                  <c:v>6.3793249999999997</c:v>
                </c:pt>
                <c:pt idx="55">
                  <c:v>6.3075529999999995</c:v>
                </c:pt>
                <c:pt idx="56">
                  <c:v>6.2796469999999998</c:v>
                </c:pt>
                <c:pt idx="57">
                  <c:v>6.2360530000000001</c:v>
                </c:pt>
                <c:pt idx="58">
                  <c:v>6.2113949999999996</c:v>
                </c:pt>
                <c:pt idx="59">
                  <c:v>6.2032030000000002</c:v>
                </c:pt>
                <c:pt idx="60">
                  <c:v>6.2120629999999997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B2-4ED5-B729-B7C5DE82A477}"/>
            </c:ext>
          </c:extLst>
        </c:ser>
        <c:ser>
          <c:idx val="7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rgbClr val="A3334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6.1043502765960005</c:v>
                </c:pt>
                <c:pt idx="1">
                  <c:v>6.4221323721080008</c:v>
                </c:pt>
                <c:pt idx="2">
                  <c:v>6.4792062498730001</c:v>
                </c:pt>
                <c:pt idx="3">
                  <c:v>6.4104989118560001</c:v>
                </c:pt>
                <c:pt idx="4">
                  <c:v>6.6938771240639996</c:v>
                </c:pt>
                <c:pt idx="5">
                  <c:v>7.0754361063610007</c:v>
                </c:pt>
                <c:pt idx="6">
                  <c:v>7.0866739186379997</c:v>
                </c:pt>
                <c:pt idx="7">
                  <c:v>6.5969919304739983</c:v>
                </c:pt>
                <c:pt idx="8">
                  <c:v>7.0678087730640007</c:v>
                </c:pt>
                <c:pt idx="9">
                  <c:v>7.6102555957999991</c:v>
                </c:pt>
                <c:pt idx="10">
                  <c:v>7.8623494712600008</c:v>
                </c:pt>
                <c:pt idx="11">
                  <c:v>8.0288531344439988</c:v>
                </c:pt>
                <c:pt idx="12">
                  <c:v>8.1454291964540033</c:v>
                </c:pt>
                <c:pt idx="13">
                  <c:v>7.9596221472899975</c:v>
                </c:pt>
                <c:pt idx="14">
                  <c:v>8.2227740196359989</c:v>
                </c:pt>
                <c:pt idx="15">
                  <c:v>8.1608097051400001</c:v>
                </c:pt>
                <c:pt idx="16">
                  <c:v>8.2146264666600004</c:v>
                </c:pt>
                <c:pt idx="17">
                  <c:v>8.4585892342169995</c:v>
                </c:pt>
                <c:pt idx="18">
                  <c:v>8.4264905626200033</c:v>
                </c:pt>
                <c:pt idx="19">
                  <c:v>8.3552201045150003</c:v>
                </c:pt>
                <c:pt idx="20">
                  <c:v>8.4344326774531204</c:v>
                </c:pt>
                <c:pt idx="21">
                  <c:v>8.2686984962879997</c:v>
                </c:pt>
                <c:pt idx="22">
                  <c:v>8.061822158271001</c:v>
                </c:pt>
                <c:pt idx="23">
                  <c:v>8.2444331263770003</c:v>
                </c:pt>
                <c:pt idx="24">
                  <c:v>8.3375590057379991</c:v>
                </c:pt>
                <c:pt idx="25">
                  <c:v>8.3368862376660005</c:v>
                </c:pt>
                <c:pt idx="26">
                  <c:v>8.4267530021319992</c:v>
                </c:pt>
                <c:pt idx="27">
                  <c:v>8.4189682324649997</c:v>
                </c:pt>
                <c:pt idx="28">
                  <c:v>8.4380682070350002</c:v>
                </c:pt>
                <c:pt idx="29">
                  <c:v>8.4518515138039998</c:v>
                </c:pt>
                <c:pt idx="30">
                  <c:v>8.2483303449019996</c:v>
                </c:pt>
                <c:pt idx="31">
                  <c:v>8.1211500000000001</c:v>
                </c:pt>
                <c:pt idx="32">
                  <c:v>8.1831110000000002</c:v>
                </c:pt>
                <c:pt idx="33">
                  <c:v>8.2025790000000001</c:v>
                </c:pt>
                <c:pt idx="34">
                  <c:v>8.239058</c:v>
                </c:pt>
                <c:pt idx="35">
                  <c:v>8.1638990000000007</c:v>
                </c:pt>
                <c:pt idx="36">
                  <c:v>8.0757550000000009</c:v>
                </c:pt>
                <c:pt idx="37">
                  <c:v>7.9302669999999997</c:v>
                </c:pt>
                <c:pt idx="38">
                  <c:v>7.5376779999999997</c:v>
                </c:pt>
                <c:pt idx="39">
                  <c:v>7.4682399999999998</c:v>
                </c:pt>
                <c:pt idx="40">
                  <c:v>7.3830490000000006</c:v>
                </c:pt>
                <c:pt idx="41">
                  <c:v>7.3944660000000004</c:v>
                </c:pt>
                <c:pt idx="42">
                  <c:v>7.4023869999999992</c:v>
                </c:pt>
                <c:pt idx="43">
                  <c:v>6.97715</c:v>
                </c:pt>
                <c:pt idx="44">
                  <c:v>6.9844029999999995</c:v>
                </c:pt>
                <c:pt idx="45">
                  <c:v>6.9990759999999996</c:v>
                </c:pt>
                <c:pt idx="46">
                  <c:v>7.0099830000000001</c:v>
                </c:pt>
                <c:pt idx="47">
                  <c:v>6.9454250000000002</c:v>
                </c:pt>
                <c:pt idx="48">
                  <c:v>6.9476250000000004</c:v>
                </c:pt>
                <c:pt idx="49">
                  <c:v>6.9433559999999996</c:v>
                </c:pt>
                <c:pt idx="50">
                  <c:v>6.9481529999999996</c:v>
                </c:pt>
                <c:pt idx="51">
                  <c:v>6.9605320000000006</c:v>
                </c:pt>
                <c:pt idx="52">
                  <c:v>6.9737630000000008</c:v>
                </c:pt>
                <c:pt idx="53">
                  <c:v>6.9828119999999991</c:v>
                </c:pt>
                <c:pt idx="54">
                  <c:v>6.9907719999999998</c:v>
                </c:pt>
                <c:pt idx="55">
                  <c:v>6.9993160000000003</c:v>
                </c:pt>
                <c:pt idx="56">
                  <c:v>7.0037759999999993</c:v>
                </c:pt>
                <c:pt idx="57">
                  <c:v>7.0082190000000004</c:v>
                </c:pt>
                <c:pt idx="58">
                  <c:v>6.9090119999999997</c:v>
                </c:pt>
                <c:pt idx="59">
                  <c:v>6.9123649999999994</c:v>
                </c:pt>
                <c:pt idx="60">
                  <c:v>6.9172060000000002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B2-4ED5-B729-B7C5DE82A477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liquid biofuels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Sheet1!$F$2:$F$62</c:f>
              <c:numCache>
                <c:formatCode>General</c:formatCode>
                <c:ptCount val="61"/>
                <c:pt idx="0">
                  <c:v>6.0420785401495113E-2</c:v>
                </c:pt>
                <c:pt idx="1">
                  <c:v>7.0094822022076009E-2</c:v>
                </c:pt>
                <c:pt idx="2">
                  <c:v>7.9745954412053191E-2</c:v>
                </c:pt>
                <c:pt idx="3">
                  <c:v>9.3660148780304403E-2</c:v>
                </c:pt>
                <c:pt idx="4">
                  <c:v>0.104839671032937</c:v>
                </c:pt>
                <c:pt idx="5">
                  <c:v>0.112489766578886</c:v>
                </c:pt>
                <c:pt idx="6">
                  <c:v>8.0660521588432205E-2</c:v>
                </c:pt>
                <c:pt idx="7">
                  <c:v>0.101965698839145</c:v>
                </c:pt>
                <c:pt idx="8">
                  <c:v>0.112843152414525</c:v>
                </c:pt>
                <c:pt idx="9">
                  <c:v>0.11779534790929901</c:v>
                </c:pt>
                <c:pt idx="10">
                  <c:v>0.13488734408317402</c:v>
                </c:pt>
                <c:pt idx="11">
                  <c:v>0.14213190977591597</c:v>
                </c:pt>
                <c:pt idx="12">
                  <c:v>0.169674937304364</c:v>
                </c:pt>
                <c:pt idx="13">
                  <c:v>0.22980990387430197</c:v>
                </c:pt>
                <c:pt idx="14">
                  <c:v>0.28971486807396901</c:v>
                </c:pt>
                <c:pt idx="15">
                  <c:v>0.33901558531617104</c:v>
                </c:pt>
                <c:pt idx="16">
                  <c:v>0.474994871886329</c:v>
                </c:pt>
                <c:pt idx="17">
                  <c:v>0.60192207974254908</c:v>
                </c:pt>
                <c:pt idx="18">
                  <c:v>0.82457591923706208</c:v>
                </c:pt>
                <c:pt idx="19">
                  <c:v>0.9349641554294319</c:v>
                </c:pt>
                <c:pt idx="20">
                  <c:v>1.07453556570079</c:v>
                </c:pt>
                <c:pt idx="21">
                  <c:v>1.1661471090017099</c:v>
                </c:pt>
                <c:pt idx="22">
                  <c:v>1.1690202481301</c:v>
                </c:pt>
                <c:pt idx="23">
                  <c:v>1.2924947413844701</c:v>
                </c:pt>
                <c:pt idx="24">
                  <c:v>1.3142940029793002</c:v>
                </c:pt>
                <c:pt idx="25">
                  <c:v>1.35087886193865</c:v>
                </c:pt>
                <c:pt idx="26">
                  <c:v>1.46861187025657</c:v>
                </c:pt>
                <c:pt idx="27">
                  <c:v>1.4736531463536298</c:v>
                </c:pt>
                <c:pt idx="28">
                  <c:v>1.4557248618460399</c:v>
                </c:pt>
                <c:pt idx="29">
                  <c:v>1.4965934132109902</c:v>
                </c:pt>
                <c:pt idx="30">
                  <c:v>1.3617708589985702</c:v>
                </c:pt>
                <c:pt idx="31">
                  <c:v>1.4810829999999999</c:v>
                </c:pt>
                <c:pt idx="32">
                  <c:v>1.5959719999999999</c:v>
                </c:pt>
                <c:pt idx="33">
                  <c:v>1.570117</c:v>
                </c:pt>
                <c:pt idx="34">
                  <c:v>1.569048</c:v>
                </c:pt>
                <c:pt idx="35">
                  <c:v>1.567658</c:v>
                </c:pt>
                <c:pt idx="36">
                  <c:v>1.5665990000000001</c:v>
                </c:pt>
                <c:pt idx="37">
                  <c:v>1.5656290000000002</c:v>
                </c:pt>
                <c:pt idx="38">
                  <c:v>1.564616</c:v>
                </c:pt>
                <c:pt idx="39">
                  <c:v>1.5637620000000001</c:v>
                </c:pt>
                <c:pt idx="40">
                  <c:v>1.562576</c:v>
                </c:pt>
                <c:pt idx="41">
                  <c:v>1.561213</c:v>
                </c:pt>
                <c:pt idx="42">
                  <c:v>1.5599419999999999</c:v>
                </c:pt>
                <c:pt idx="43">
                  <c:v>1.5587799999999998</c:v>
                </c:pt>
                <c:pt idx="44">
                  <c:v>1.5576840000000001</c:v>
                </c:pt>
                <c:pt idx="45">
                  <c:v>1.573331</c:v>
                </c:pt>
                <c:pt idx="46">
                  <c:v>1.568047</c:v>
                </c:pt>
                <c:pt idx="47">
                  <c:v>1.5762670000000001</c:v>
                </c:pt>
                <c:pt idx="48">
                  <c:v>1.6136299999999999</c:v>
                </c:pt>
                <c:pt idx="49">
                  <c:v>1.618422</c:v>
                </c:pt>
                <c:pt idx="50">
                  <c:v>1.6195950000000001</c:v>
                </c:pt>
                <c:pt idx="51">
                  <c:v>1.6404740000000002</c:v>
                </c:pt>
                <c:pt idx="52">
                  <c:v>1.6547069999999999</c:v>
                </c:pt>
                <c:pt idx="53">
                  <c:v>1.6856810000000002</c:v>
                </c:pt>
                <c:pt idx="54">
                  <c:v>1.7152830000000001</c:v>
                </c:pt>
                <c:pt idx="55">
                  <c:v>1.7294909999999999</c:v>
                </c:pt>
                <c:pt idx="56">
                  <c:v>1.7512970000000001</c:v>
                </c:pt>
                <c:pt idx="57">
                  <c:v>1.7652450000000002</c:v>
                </c:pt>
                <c:pt idx="58">
                  <c:v>1.7883930000000001</c:v>
                </c:pt>
                <c:pt idx="59">
                  <c:v>1.8116619999999999</c:v>
                </c:pt>
                <c:pt idx="60">
                  <c:v>1.829423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B2-4ED5-B729-B7C5DE82A477}"/>
            </c:ext>
          </c:extLst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hydro</c:v>
                </c:pt>
              </c:strCache>
            </c:strRef>
          </c:tx>
          <c:spPr>
            <a:ln w="22225" cap="rnd">
              <a:solidFill>
                <a:srgbClr val="00395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Sheet1!$G$2:$G$62</c:f>
              <c:numCache>
                <c:formatCode>General</c:formatCode>
                <c:ptCount val="61"/>
                <c:pt idx="0">
                  <c:v>3.0463905300919998</c:v>
                </c:pt>
                <c:pt idx="1">
                  <c:v>3.0159433564040001</c:v>
                </c:pt>
                <c:pt idx="2">
                  <c:v>2.617436127026</c:v>
                </c:pt>
                <c:pt idx="3">
                  <c:v>2.8916127284719999</c:v>
                </c:pt>
                <c:pt idx="4">
                  <c:v>2.6834570616279998</c:v>
                </c:pt>
                <c:pt idx="5">
                  <c:v>3.2053072973760002</c:v>
                </c:pt>
                <c:pt idx="6">
                  <c:v>3.5896557314200002</c:v>
                </c:pt>
                <c:pt idx="7">
                  <c:v>3.6404575018349998</c:v>
                </c:pt>
                <c:pt idx="8">
                  <c:v>3.2970537352170002</c:v>
                </c:pt>
                <c:pt idx="9">
                  <c:v>3.2675754325540001</c:v>
                </c:pt>
                <c:pt idx="10">
                  <c:v>2.8111160619970001</c:v>
                </c:pt>
                <c:pt idx="11">
                  <c:v>2.2418584779850002</c:v>
                </c:pt>
                <c:pt idx="12">
                  <c:v>2.6890171977630004</c:v>
                </c:pt>
                <c:pt idx="13">
                  <c:v>2.7925390203750005</c:v>
                </c:pt>
                <c:pt idx="14">
                  <c:v>2.6884677610345604</c:v>
                </c:pt>
                <c:pt idx="15">
                  <c:v>2.7029422286450098</c:v>
                </c:pt>
                <c:pt idx="16">
                  <c:v>2.8690351977250601</c:v>
                </c:pt>
                <c:pt idx="17">
                  <c:v>2.4463885867719202</c:v>
                </c:pt>
                <c:pt idx="18">
                  <c:v>2.5111084693666403</c:v>
                </c:pt>
                <c:pt idx="19">
                  <c:v>2.6688241195872</c:v>
                </c:pt>
                <c:pt idx="20">
                  <c:v>2.5385411452615201</c:v>
                </c:pt>
                <c:pt idx="21">
                  <c:v>3.1028522425031602</c:v>
                </c:pt>
                <c:pt idx="22">
                  <c:v>2.6287019658744</c:v>
                </c:pt>
                <c:pt idx="23">
                  <c:v>2.5623823173902101</c:v>
                </c:pt>
                <c:pt idx="24">
                  <c:v>2.4665765745542996</c:v>
                </c:pt>
                <c:pt idx="25">
                  <c:v>2.3211773111831002</c:v>
                </c:pt>
                <c:pt idx="26">
                  <c:v>2.4724417976961601</c:v>
                </c:pt>
                <c:pt idx="27">
                  <c:v>2.7669672811418402</c:v>
                </c:pt>
                <c:pt idx="28">
                  <c:v>2.6631383942172797</c:v>
                </c:pt>
                <c:pt idx="29">
                  <c:v>2.5635155701025001</c:v>
                </c:pt>
                <c:pt idx="30">
                  <c:v>2.5923419939566501</c:v>
                </c:pt>
                <c:pt idx="31">
                  <c:v>2.2890280000000001</c:v>
                </c:pt>
                <c:pt idx="32">
                  <c:v>2.3967839999999998</c:v>
                </c:pt>
                <c:pt idx="33">
                  <c:v>2.5171679999999999</c:v>
                </c:pt>
                <c:pt idx="34">
                  <c:v>2.608241</c:v>
                </c:pt>
                <c:pt idx="35">
                  <c:v>2.559021</c:v>
                </c:pt>
                <c:pt idx="36">
                  <c:v>2.532505</c:v>
                </c:pt>
                <c:pt idx="37">
                  <c:v>2.5173380000000001</c:v>
                </c:pt>
                <c:pt idx="38">
                  <c:v>2.492607</c:v>
                </c:pt>
                <c:pt idx="39">
                  <c:v>2.481665</c:v>
                </c:pt>
                <c:pt idx="40">
                  <c:v>2.4606750000000002</c:v>
                </c:pt>
                <c:pt idx="41">
                  <c:v>2.4493909999999999</c:v>
                </c:pt>
                <c:pt idx="42">
                  <c:v>2.4410449999999999</c:v>
                </c:pt>
                <c:pt idx="43">
                  <c:v>2.428226</c:v>
                </c:pt>
                <c:pt idx="44">
                  <c:v>2.419861</c:v>
                </c:pt>
                <c:pt idx="45">
                  <c:v>2.40219</c:v>
                </c:pt>
                <c:pt idx="46">
                  <c:v>2.3892720000000001</c:v>
                </c:pt>
                <c:pt idx="47">
                  <c:v>2.3758460000000001</c:v>
                </c:pt>
                <c:pt idx="48">
                  <c:v>2.3621409999999998</c:v>
                </c:pt>
                <c:pt idx="49">
                  <c:v>2.348846</c:v>
                </c:pt>
                <c:pt idx="50">
                  <c:v>2.3479320000000001</c:v>
                </c:pt>
                <c:pt idx="51">
                  <c:v>2.3437740000000002</c:v>
                </c:pt>
                <c:pt idx="52">
                  <c:v>2.3283560000000003</c:v>
                </c:pt>
                <c:pt idx="53">
                  <c:v>2.313898</c:v>
                </c:pt>
                <c:pt idx="54">
                  <c:v>2.311712</c:v>
                </c:pt>
                <c:pt idx="55">
                  <c:v>2.3028740000000001</c:v>
                </c:pt>
                <c:pt idx="56">
                  <c:v>2.2963979999999999</c:v>
                </c:pt>
                <c:pt idx="57">
                  <c:v>2.29053</c:v>
                </c:pt>
                <c:pt idx="58">
                  <c:v>2.2572459999999999</c:v>
                </c:pt>
                <c:pt idx="59">
                  <c:v>2.2424409999999999</c:v>
                </c:pt>
                <c:pt idx="60">
                  <c:v>2.2397749999999998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2B2-4ED5-B729-B7C5DE82A477}"/>
            </c:ext>
          </c:extLst>
        </c:ser>
        <c:ser>
          <c:idx val="2"/>
          <c:order val="6"/>
          <c:tx>
            <c:strRef>
              <c:f>Sheet1!$H$1</c:f>
              <c:strCache>
                <c:ptCount val="1"/>
                <c:pt idx="0">
                  <c:v>other renewable energy</c:v>
                </c:pt>
              </c:strCache>
            </c:strRef>
          </c:tx>
          <c:spPr>
            <a:ln w="22225" cap="rnd">
              <a:solidFill>
                <a:srgbClr val="5D973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Sheet1!$H$2:$H$62</c:f>
              <c:numCache>
                <c:formatCode>General</c:formatCode>
                <c:ptCount val="61"/>
                <c:pt idx="0">
                  <c:v>2.9332129146807748</c:v>
                </c:pt>
                <c:pt idx="1">
                  <c:v>2.9817468488998431</c:v>
                </c:pt>
                <c:pt idx="2">
                  <c:v>3.1233742015549906</c:v>
                </c:pt>
                <c:pt idx="3">
                  <c:v>3.096361908768527</c:v>
                </c:pt>
                <c:pt idx="4">
                  <c:v>3.1988449590852035</c:v>
                </c:pt>
                <c:pt idx="5">
                  <c:v>3.2415714770995048</c:v>
                </c:pt>
                <c:pt idx="6">
                  <c:v>3.3420780436271738</c:v>
                </c:pt>
                <c:pt idx="7">
                  <c:v>3.2716991405132387</c:v>
                </c:pt>
                <c:pt idx="8">
                  <c:v>3.0813987180346185</c:v>
                </c:pt>
                <c:pt idx="9">
                  <c:v>3.1283758704355051</c:v>
                </c:pt>
                <c:pt idx="10">
                  <c:v>3.1582302951813839</c:v>
                </c:pt>
                <c:pt idx="11">
                  <c:v>2.775975972417053</c:v>
                </c:pt>
                <c:pt idx="12">
                  <c:v>2.8674238992889118</c:v>
                </c:pt>
                <c:pt idx="13">
                  <c:v>2.9218110048159329</c:v>
                </c:pt>
                <c:pt idx="14">
                  <c:v>3.0965435965028241</c:v>
                </c:pt>
                <c:pt idx="15">
                  <c:v>3.191598316382438</c:v>
                </c:pt>
                <c:pt idx="16">
                  <c:v>3.2928383316794365</c:v>
                </c:pt>
                <c:pt idx="17">
                  <c:v>3.4747993790429645</c:v>
                </c:pt>
                <c:pt idx="18">
                  <c:v>3.8390042849109336</c:v>
                </c:pt>
                <c:pt idx="19">
                  <c:v>4.0045355185676792</c:v>
                </c:pt>
                <c:pt idx="20">
                  <c:v>4.6537820941591779</c:v>
                </c:pt>
                <c:pt idx="21">
                  <c:v>4.9427211329284209</c:v>
                </c:pt>
                <c:pt idx="22">
                  <c:v>5.0585429994429036</c:v>
                </c:pt>
                <c:pt idx="23">
                  <c:v>5.604085381499778</c:v>
                </c:pt>
                <c:pt idx="24">
                  <c:v>5.9713197473819521</c:v>
                </c:pt>
                <c:pt idx="25">
                  <c:v>6.0651964965625389</c:v>
                </c:pt>
                <c:pt idx="26">
                  <c:v>6.4496083686875085</c:v>
                </c:pt>
                <c:pt idx="27">
                  <c:v>6.8748910901247084</c:v>
                </c:pt>
                <c:pt idx="28">
                  <c:v>7.2236777099915397</c:v>
                </c:pt>
                <c:pt idx="29">
                  <c:v>7.3760270326602395</c:v>
                </c:pt>
                <c:pt idx="30">
                  <c:v>7.7352001852192984</c:v>
                </c:pt>
                <c:pt idx="31">
                  <c:v>7.9606190000000003</c:v>
                </c:pt>
                <c:pt idx="32">
                  <c:v>8.696688</c:v>
                </c:pt>
                <c:pt idx="33">
                  <c:v>9.1676320000000011</c:v>
                </c:pt>
                <c:pt idx="34">
                  <c:v>10.15814</c:v>
                </c:pt>
                <c:pt idx="35">
                  <c:v>10.838216000000001</c:v>
                </c:pt>
                <c:pt idx="36">
                  <c:v>11.138567999999999</c:v>
                </c:pt>
                <c:pt idx="37">
                  <c:v>11.317235</c:v>
                </c:pt>
                <c:pt idx="38">
                  <c:v>11.599338000000001</c:v>
                </c:pt>
                <c:pt idx="39">
                  <c:v>12.147902</c:v>
                </c:pt>
                <c:pt idx="40">
                  <c:v>12.591493</c:v>
                </c:pt>
                <c:pt idx="41">
                  <c:v>12.852982000000001</c:v>
                </c:pt>
                <c:pt idx="42">
                  <c:v>13.072281</c:v>
                </c:pt>
                <c:pt idx="43">
                  <c:v>13.428713999999999</c:v>
                </c:pt>
                <c:pt idx="44">
                  <c:v>13.909929999999999</c:v>
                </c:pt>
                <c:pt idx="45">
                  <c:v>14.317689000000001</c:v>
                </c:pt>
                <c:pt idx="46">
                  <c:v>14.683802999999999</c:v>
                </c:pt>
                <c:pt idx="47">
                  <c:v>14.925064000000001</c:v>
                </c:pt>
                <c:pt idx="48">
                  <c:v>15.082017</c:v>
                </c:pt>
                <c:pt idx="49">
                  <c:v>15.287363000000001</c:v>
                </c:pt>
                <c:pt idx="50">
                  <c:v>15.476575</c:v>
                </c:pt>
                <c:pt idx="51">
                  <c:v>15.589251000000001</c:v>
                </c:pt>
                <c:pt idx="52">
                  <c:v>15.773720000000001</c:v>
                </c:pt>
                <c:pt idx="53">
                  <c:v>16.045341000000001</c:v>
                </c:pt>
                <c:pt idx="54">
                  <c:v>16.181201000000001</c:v>
                </c:pt>
                <c:pt idx="55">
                  <c:v>16.358735999999997</c:v>
                </c:pt>
                <c:pt idx="56">
                  <c:v>16.563825000000001</c:v>
                </c:pt>
                <c:pt idx="57">
                  <c:v>16.800369</c:v>
                </c:pt>
                <c:pt idx="58">
                  <c:v>17.079297</c:v>
                </c:pt>
                <c:pt idx="59">
                  <c:v>17.359542000000001</c:v>
                </c:pt>
                <c:pt idx="60">
                  <c:v>17.635731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B2-4ED5-B729-B7C5DE82A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453869632"/>
        <c:axId val="-1453865824"/>
      </c:lineChart>
      <c:catAx>
        <c:axId val="-14538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386582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453865824"/>
        <c:scaling>
          <c:orientation val="minMax"/>
          <c:max val="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3869632"/>
        <c:crossesAt val="3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2176799671153E-2"/>
          <c:y val="2.345582197511319E-2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18.732180450000001</c:v>
                </c:pt>
                <c:pt idx="1">
                  <c:v>18.809504085</c:v>
                </c:pt>
                <c:pt idx="2">
                  <c:v>18.526091226999998</c:v>
                </c:pt>
                <c:pt idx="3">
                  <c:v>18.352744621999999</c:v>
                </c:pt>
                <c:pt idx="4">
                  <c:v>18.194461989000001</c:v>
                </c:pt>
                <c:pt idx="5">
                  <c:v>18.403398509999999</c:v>
                </c:pt>
                <c:pt idx="6">
                  <c:v>17.949422441999999</c:v>
                </c:pt>
                <c:pt idx="7">
                  <c:v>16.674293781999999</c:v>
                </c:pt>
                <c:pt idx="8">
                  <c:v>14.983954575</c:v>
                </c:pt>
                <c:pt idx="9">
                  <c:v>13.468494829000001</c:v>
                </c:pt>
                <c:pt idx="10">
                  <c:v>12.619992929</c:v>
                </c:pt>
                <c:pt idx="11">
                  <c:v>12.181530617</c:v>
                </c:pt>
                <c:pt idx="12">
                  <c:v>12.024755832</c:v>
                </c:pt>
                <c:pt idx="13">
                  <c:v>12.284242763</c:v>
                </c:pt>
                <c:pt idx="14">
                  <c:v>13.280853522999999</c:v>
                </c:pt>
                <c:pt idx="15">
                  <c:v>15.033406938000001</c:v>
                </c:pt>
                <c:pt idx="16">
                  <c:v>17.107243104999998</c:v>
                </c:pt>
                <c:pt idx="17">
                  <c:v>19.419652185</c:v>
                </c:pt>
                <c:pt idx="18">
                  <c:v>20.607692685</c:v>
                </c:pt>
                <c:pt idx="19">
                  <c:v>20.954914345999999</c:v>
                </c:pt>
                <c:pt idx="20">
                  <c:v>20.923703622000001</c:v>
                </c:pt>
                <c:pt idx="21">
                  <c:v>20.448861961999999</c:v>
                </c:pt>
                <c:pt idx="22">
                  <c:v>20.047921718000001</c:v>
                </c:pt>
                <c:pt idx="23">
                  <c:v>19.756135228000002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27-4883-AA11-3D0B02CB7F17}"/>
            </c:ext>
          </c:extLst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14.666908422000001</c:v>
                </c:pt>
                <c:pt idx="1">
                  <c:v>14.661156686</c:v>
                </c:pt>
                <c:pt idx="2">
                  <c:v>14.637600967999999</c:v>
                </c:pt>
                <c:pt idx="3">
                  <c:v>14.623559276</c:v>
                </c:pt>
                <c:pt idx="4">
                  <c:v>14.608018830000001</c:v>
                </c:pt>
                <c:pt idx="5">
                  <c:v>14.621721665999999</c:v>
                </c:pt>
                <c:pt idx="6">
                  <c:v>14.606577729</c:v>
                </c:pt>
                <c:pt idx="7">
                  <c:v>14.302746415</c:v>
                </c:pt>
                <c:pt idx="8">
                  <c:v>13.277017128000001</c:v>
                </c:pt>
                <c:pt idx="9">
                  <c:v>12.020803583999999</c:v>
                </c:pt>
                <c:pt idx="10">
                  <c:v>10.761405046</c:v>
                </c:pt>
                <c:pt idx="11">
                  <c:v>9.8953052340000003</c:v>
                </c:pt>
                <c:pt idx="12">
                  <c:v>9.9436194919999998</c:v>
                </c:pt>
                <c:pt idx="13">
                  <c:v>10.646017326999999</c:v>
                </c:pt>
                <c:pt idx="14">
                  <c:v>11.802108274</c:v>
                </c:pt>
                <c:pt idx="15">
                  <c:v>13.026106775000001</c:v>
                </c:pt>
                <c:pt idx="16">
                  <c:v>14.058475523</c:v>
                </c:pt>
                <c:pt idx="17">
                  <c:v>14.706179779999999</c:v>
                </c:pt>
                <c:pt idx="18">
                  <c:v>14.823411225999999</c:v>
                </c:pt>
                <c:pt idx="19">
                  <c:v>14.819491384999999</c:v>
                </c:pt>
                <c:pt idx="20">
                  <c:v>14.802289141999999</c:v>
                </c:pt>
                <c:pt idx="21">
                  <c:v>14.757647085</c:v>
                </c:pt>
                <c:pt idx="22">
                  <c:v>14.725417282</c:v>
                </c:pt>
                <c:pt idx="23">
                  <c:v>14.704666585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27-4883-AA11-3D0B02CB7F17}"/>
            </c:ext>
          </c:extLst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0.45038716000000001</c:v>
                </c:pt>
                <c:pt idx="1">
                  <c:v>0.405677069</c:v>
                </c:pt>
                <c:pt idx="2">
                  <c:v>0.34649517099999999</c:v>
                </c:pt>
                <c:pt idx="3">
                  <c:v>0.25970113299999997</c:v>
                </c:pt>
                <c:pt idx="4">
                  <c:v>0.217914893</c:v>
                </c:pt>
                <c:pt idx="5">
                  <c:v>0.259066248</c:v>
                </c:pt>
                <c:pt idx="6">
                  <c:v>0.25777751300000001</c:v>
                </c:pt>
                <c:pt idx="7">
                  <c:v>0.171987169</c:v>
                </c:pt>
                <c:pt idx="8">
                  <c:v>0.15469909900000001</c:v>
                </c:pt>
                <c:pt idx="9">
                  <c:v>4.3916358000000003E-2</c:v>
                </c:pt>
                <c:pt idx="10">
                  <c:v>2.9458519999999998E-2</c:v>
                </c:pt>
                <c:pt idx="11">
                  <c:v>1.9336111E-2</c:v>
                </c:pt>
                <c:pt idx="12">
                  <c:v>1.6735769000000001E-2</c:v>
                </c:pt>
                <c:pt idx="13">
                  <c:v>1.5878657000000001E-2</c:v>
                </c:pt>
                <c:pt idx="14">
                  <c:v>1.9822411000000002E-2</c:v>
                </c:pt>
                <c:pt idx="15">
                  <c:v>0.211993974</c:v>
                </c:pt>
                <c:pt idx="16">
                  <c:v>0.60131463699999999</c:v>
                </c:pt>
                <c:pt idx="17">
                  <c:v>1.689954003</c:v>
                </c:pt>
                <c:pt idx="18">
                  <c:v>2.1656502789999998</c:v>
                </c:pt>
                <c:pt idx="19">
                  <c:v>2.0349023019999999</c:v>
                </c:pt>
                <c:pt idx="20">
                  <c:v>1.9208392999999999</c:v>
                </c:pt>
                <c:pt idx="21">
                  <c:v>1.71857803</c:v>
                </c:pt>
                <c:pt idx="22">
                  <c:v>1.3036299710000001</c:v>
                </c:pt>
                <c:pt idx="23">
                  <c:v>0.95169237500000003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27-4883-AA11-3D0B02CB7F17}"/>
            </c:ext>
          </c:extLst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68.040777943999998</c:v>
                </c:pt>
                <c:pt idx="1">
                  <c:v>67.705997703999998</c:v>
                </c:pt>
                <c:pt idx="2">
                  <c:v>65.458308481000003</c:v>
                </c:pt>
                <c:pt idx="3">
                  <c:v>63.657185976999997</c:v>
                </c:pt>
                <c:pt idx="4">
                  <c:v>61.763535087000001</c:v>
                </c:pt>
                <c:pt idx="5">
                  <c:v>62.339170508000002</c:v>
                </c:pt>
                <c:pt idx="6">
                  <c:v>60.120496973999998</c:v>
                </c:pt>
                <c:pt idx="7">
                  <c:v>46.507950149999999</c:v>
                </c:pt>
                <c:pt idx="8">
                  <c:v>29.336371992</c:v>
                </c:pt>
                <c:pt idx="9">
                  <c:v>22.657560616000001</c:v>
                </c:pt>
                <c:pt idx="10">
                  <c:v>21.198840132000001</c:v>
                </c:pt>
                <c:pt idx="11">
                  <c:v>21.053219149</c:v>
                </c:pt>
                <c:pt idx="12">
                  <c:v>21.399850645000001</c:v>
                </c:pt>
                <c:pt idx="13">
                  <c:v>22.122735686999999</c:v>
                </c:pt>
                <c:pt idx="14">
                  <c:v>24.636656223999999</c:v>
                </c:pt>
                <c:pt idx="15">
                  <c:v>33.721029498</c:v>
                </c:pt>
                <c:pt idx="16">
                  <c:v>54.839241635</c:v>
                </c:pt>
                <c:pt idx="17">
                  <c:v>76.316308555999996</c:v>
                </c:pt>
                <c:pt idx="18">
                  <c:v>84.040661146999994</c:v>
                </c:pt>
                <c:pt idx="19">
                  <c:v>83.949866630000002</c:v>
                </c:pt>
                <c:pt idx="20">
                  <c:v>83.035429683999993</c:v>
                </c:pt>
                <c:pt idx="21">
                  <c:v>81.081517199999993</c:v>
                </c:pt>
                <c:pt idx="22">
                  <c:v>78.675802189999999</c:v>
                </c:pt>
                <c:pt idx="23">
                  <c:v>76.413650657000005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27-4883-AA11-3D0B02CB7F17}"/>
            </c:ext>
          </c:extLst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16.120505731000002</c:v>
                </c:pt>
                <c:pt idx="1">
                  <c:v>16.998777115999999</c:v>
                </c:pt>
                <c:pt idx="2">
                  <c:v>16.273613016999999</c:v>
                </c:pt>
                <c:pt idx="3">
                  <c:v>15.703684911</c:v>
                </c:pt>
                <c:pt idx="4">
                  <c:v>14.948805821000001</c:v>
                </c:pt>
                <c:pt idx="5">
                  <c:v>16.220260261</c:v>
                </c:pt>
                <c:pt idx="6">
                  <c:v>15.689549098000001</c:v>
                </c:pt>
                <c:pt idx="7">
                  <c:v>10.968867174</c:v>
                </c:pt>
                <c:pt idx="8">
                  <c:v>7.4893120499999997</c:v>
                </c:pt>
                <c:pt idx="9">
                  <c:v>5.6322194090000002</c:v>
                </c:pt>
                <c:pt idx="10">
                  <c:v>4.9918524560000002</c:v>
                </c:pt>
                <c:pt idx="11">
                  <c:v>4.8886197229999997</c:v>
                </c:pt>
                <c:pt idx="12">
                  <c:v>5.1121494800000002</c:v>
                </c:pt>
                <c:pt idx="13">
                  <c:v>5.379739915</c:v>
                </c:pt>
                <c:pt idx="14">
                  <c:v>5.8136362180000001</c:v>
                </c:pt>
                <c:pt idx="15">
                  <c:v>6.9615321909999999</c:v>
                </c:pt>
                <c:pt idx="16">
                  <c:v>10.483922680999999</c:v>
                </c:pt>
                <c:pt idx="17">
                  <c:v>13.993300836</c:v>
                </c:pt>
                <c:pt idx="18">
                  <c:v>15.584422424</c:v>
                </c:pt>
                <c:pt idx="19">
                  <c:v>15.560968167</c:v>
                </c:pt>
                <c:pt idx="20">
                  <c:v>16.089269209000001</c:v>
                </c:pt>
                <c:pt idx="21">
                  <c:v>16.446943676</c:v>
                </c:pt>
                <c:pt idx="22">
                  <c:v>16.545252005999998</c:v>
                </c:pt>
                <c:pt idx="23">
                  <c:v>16.240807444000001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27-4883-AA11-3D0B02CB7F17}"/>
            </c:ext>
          </c:extLst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58.560610629000003</c:v>
                </c:pt>
                <c:pt idx="1">
                  <c:v>57.859701917000002</c:v>
                </c:pt>
                <c:pt idx="2">
                  <c:v>57.061536357000001</c:v>
                </c:pt>
                <c:pt idx="3">
                  <c:v>56.151031709000002</c:v>
                </c:pt>
                <c:pt idx="4">
                  <c:v>55.210151203000002</c:v>
                </c:pt>
                <c:pt idx="5">
                  <c:v>54.183882271000002</c:v>
                </c:pt>
                <c:pt idx="6">
                  <c:v>50.924785913999997</c:v>
                </c:pt>
                <c:pt idx="7">
                  <c:v>45.256866647999999</c:v>
                </c:pt>
                <c:pt idx="8">
                  <c:v>39.636363758999998</c:v>
                </c:pt>
                <c:pt idx="9">
                  <c:v>33.772983396000001</c:v>
                </c:pt>
                <c:pt idx="10">
                  <c:v>31.717511844000001</c:v>
                </c:pt>
                <c:pt idx="11">
                  <c:v>32.712743177</c:v>
                </c:pt>
                <c:pt idx="12">
                  <c:v>34.509340405000003</c:v>
                </c:pt>
                <c:pt idx="13">
                  <c:v>36.000606587</c:v>
                </c:pt>
                <c:pt idx="14">
                  <c:v>37.760736463999997</c:v>
                </c:pt>
                <c:pt idx="15">
                  <c:v>40.479481732000004</c:v>
                </c:pt>
                <c:pt idx="16">
                  <c:v>43.421131009</c:v>
                </c:pt>
                <c:pt idx="17">
                  <c:v>46.564384699999998</c:v>
                </c:pt>
                <c:pt idx="18">
                  <c:v>50.069803835000002</c:v>
                </c:pt>
                <c:pt idx="19">
                  <c:v>54.389319010000001</c:v>
                </c:pt>
                <c:pt idx="20">
                  <c:v>57.601391096999997</c:v>
                </c:pt>
                <c:pt idx="21">
                  <c:v>59.002148159999997</c:v>
                </c:pt>
                <c:pt idx="22">
                  <c:v>59.371093721999998</c:v>
                </c:pt>
                <c:pt idx="23">
                  <c:v>59.072473455000001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27-4883-AA11-3D0B02CB7F17}"/>
            </c:ext>
          </c:extLst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2.0343940000000001E-2</c:v>
                </c:pt>
                <c:pt idx="1">
                  <c:v>1.5501443E-2</c:v>
                </c:pt>
                <c:pt idx="2">
                  <c:v>1.059965E-2</c:v>
                </c:pt>
                <c:pt idx="3">
                  <c:v>6.8150570000000002E-3</c:v>
                </c:pt>
                <c:pt idx="4">
                  <c:v>1.8282346000000001E-2</c:v>
                </c:pt>
                <c:pt idx="5">
                  <c:v>1.5035573520000001</c:v>
                </c:pt>
                <c:pt idx="6">
                  <c:v>8.0101182990000002</c:v>
                </c:pt>
                <c:pt idx="7">
                  <c:v>18.120482237000001</c:v>
                </c:pt>
                <c:pt idx="8">
                  <c:v>26.171440327999999</c:v>
                </c:pt>
                <c:pt idx="9">
                  <c:v>28.219010700999998</c:v>
                </c:pt>
                <c:pt idx="10">
                  <c:v>26.923618775000001</c:v>
                </c:pt>
                <c:pt idx="11">
                  <c:v>27.08194872</c:v>
                </c:pt>
                <c:pt idx="12">
                  <c:v>27.911611171000001</c:v>
                </c:pt>
                <c:pt idx="13">
                  <c:v>29.651331128999999</c:v>
                </c:pt>
                <c:pt idx="14">
                  <c:v>31.634177866999998</c:v>
                </c:pt>
                <c:pt idx="15">
                  <c:v>33.008082092999999</c:v>
                </c:pt>
                <c:pt idx="16">
                  <c:v>31.216367038000001</c:v>
                </c:pt>
                <c:pt idx="17">
                  <c:v>26.649536829999999</c:v>
                </c:pt>
                <c:pt idx="18">
                  <c:v>17.013133371999999</c:v>
                </c:pt>
                <c:pt idx="19">
                  <c:v>9.4230549119999996</c:v>
                </c:pt>
                <c:pt idx="20">
                  <c:v>4.279555942</c:v>
                </c:pt>
                <c:pt idx="21">
                  <c:v>0.481773224</c:v>
                </c:pt>
                <c:pt idx="22">
                  <c:v>0.13663800000000001</c:v>
                </c:pt>
                <c:pt idx="23">
                  <c:v>4.9991670000000002E-2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27-4883-AA11-3D0B02CB7F17}"/>
            </c:ext>
          </c:extLst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1.2810093E-2</c:v>
                </c:pt>
                <c:pt idx="5">
                  <c:v>1.1259195989999999</c:v>
                </c:pt>
                <c:pt idx="6">
                  <c:v>9.9276917969999996</c:v>
                </c:pt>
                <c:pt idx="7">
                  <c:v>43.077565827000001</c:v>
                </c:pt>
                <c:pt idx="8">
                  <c:v>90.509622987</c:v>
                </c:pt>
                <c:pt idx="9">
                  <c:v>127.366848907</c:v>
                </c:pt>
                <c:pt idx="10">
                  <c:v>154.50082179099999</c:v>
                </c:pt>
                <c:pt idx="11">
                  <c:v>167.91494845599999</c:v>
                </c:pt>
                <c:pt idx="12">
                  <c:v>169.30849255800001</c:v>
                </c:pt>
                <c:pt idx="13">
                  <c:v>163.7165473</c:v>
                </c:pt>
                <c:pt idx="14">
                  <c:v>147.01022511100001</c:v>
                </c:pt>
                <c:pt idx="15">
                  <c:v>112.169068549</c:v>
                </c:pt>
                <c:pt idx="16">
                  <c:v>65.381177808999993</c:v>
                </c:pt>
                <c:pt idx="17">
                  <c:v>21.596615907</c:v>
                </c:pt>
                <c:pt idx="18">
                  <c:v>3.338988729</c:v>
                </c:pt>
                <c:pt idx="19">
                  <c:v>0.16296998600000001</c:v>
                </c:pt>
                <c:pt idx="20">
                  <c:v>2.6289899999999998E-4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27-4883-AA11-3D0B02CB7F17}"/>
            </c:ext>
          </c:extLst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5.1662699999999997E-4</c:v>
                </c:pt>
                <c:pt idx="6">
                  <c:v>0.28257101600000001</c:v>
                </c:pt>
                <c:pt idx="7">
                  <c:v>2.1143009570000002</c:v>
                </c:pt>
                <c:pt idx="8">
                  <c:v>6.5236452209999998</c:v>
                </c:pt>
                <c:pt idx="9">
                  <c:v>14.807799164</c:v>
                </c:pt>
                <c:pt idx="10">
                  <c:v>14.390030804</c:v>
                </c:pt>
                <c:pt idx="11">
                  <c:v>9.7710813049999992</c:v>
                </c:pt>
                <c:pt idx="12">
                  <c:v>8.6020384520000004</c:v>
                </c:pt>
                <c:pt idx="13">
                  <c:v>7.465097976</c:v>
                </c:pt>
                <c:pt idx="14">
                  <c:v>4.8219477819999996</c:v>
                </c:pt>
                <c:pt idx="15">
                  <c:v>2.167412637</c:v>
                </c:pt>
                <c:pt idx="16">
                  <c:v>0.80362565399999997</c:v>
                </c:pt>
                <c:pt idx="17">
                  <c:v>0.112729751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27-4883-AA11-3D0B02CB7F17}"/>
            </c:ext>
          </c:extLst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2.0890281819999998</c:v>
                </c:pt>
                <c:pt idx="1">
                  <c:v>2.3649155999999998</c:v>
                </c:pt>
                <c:pt idx="2">
                  <c:v>1.575153824</c:v>
                </c:pt>
                <c:pt idx="3">
                  <c:v>1.2985146590000001</c:v>
                </c:pt>
                <c:pt idx="4">
                  <c:v>1.0450233010000001</c:v>
                </c:pt>
                <c:pt idx="5">
                  <c:v>1.320047236</c:v>
                </c:pt>
                <c:pt idx="6">
                  <c:v>0.86432072400000004</c:v>
                </c:pt>
                <c:pt idx="7">
                  <c:v>0.584989965</c:v>
                </c:pt>
                <c:pt idx="8">
                  <c:v>5.0406449999999998E-2</c:v>
                </c:pt>
                <c:pt idx="9">
                  <c:v>5.7125199999999996E-4</c:v>
                </c:pt>
                <c:pt idx="15">
                  <c:v>3.9451841000000001E-2</c:v>
                </c:pt>
                <c:pt idx="16">
                  <c:v>1.482044382</c:v>
                </c:pt>
                <c:pt idx="17">
                  <c:v>4.0221393980000002</c:v>
                </c:pt>
                <c:pt idx="18">
                  <c:v>4.4550170820000004</c:v>
                </c:pt>
                <c:pt idx="19">
                  <c:v>4.5937329519999999</c:v>
                </c:pt>
                <c:pt idx="20">
                  <c:v>4.344263379</c:v>
                </c:pt>
                <c:pt idx="21">
                  <c:v>3.5960871390000002</c:v>
                </c:pt>
                <c:pt idx="22">
                  <c:v>3.3555776490000002</c:v>
                </c:pt>
                <c:pt idx="23">
                  <c:v>2.8644299590000002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927-4883-AA11-3D0B02CB7F17}"/>
            </c:ext>
          </c:extLst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8.3951879359999992</c:v>
                </c:pt>
                <c:pt idx="1">
                  <c:v>6.6766571600000004</c:v>
                </c:pt>
                <c:pt idx="2">
                  <c:v>3.6344836969999998</c:v>
                </c:pt>
                <c:pt idx="3">
                  <c:v>2.5632986849999999</c:v>
                </c:pt>
                <c:pt idx="4">
                  <c:v>1.8021180029999999</c:v>
                </c:pt>
                <c:pt idx="5">
                  <c:v>2.5236327940000001</c:v>
                </c:pt>
                <c:pt idx="6">
                  <c:v>4.5572162719999998</c:v>
                </c:pt>
                <c:pt idx="7">
                  <c:v>3.1244158419999999</c:v>
                </c:pt>
                <c:pt idx="8">
                  <c:v>0.363145673</c:v>
                </c:pt>
                <c:pt idx="9">
                  <c:v>4.8672733000000003E-2</c:v>
                </c:pt>
                <c:pt idx="10">
                  <c:v>7.1757705000000005E-2</c:v>
                </c:pt>
                <c:pt idx="11">
                  <c:v>8.2065473E-2</c:v>
                </c:pt>
                <c:pt idx="12">
                  <c:v>3.4814391E-2</c:v>
                </c:pt>
                <c:pt idx="13">
                  <c:v>2.247706E-2</c:v>
                </c:pt>
                <c:pt idx="14">
                  <c:v>1.5580767000000001E-2</c:v>
                </c:pt>
                <c:pt idx="15">
                  <c:v>0.28989100800000001</c:v>
                </c:pt>
                <c:pt idx="16">
                  <c:v>4.0637620639999996</c:v>
                </c:pt>
                <c:pt idx="17">
                  <c:v>20.809377748999999</c:v>
                </c:pt>
                <c:pt idx="18">
                  <c:v>29.307184943999999</c:v>
                </c:pt>
                <c:pt idx="19">
                  <c:v>28.196672312</c:v>
                </c:pt>
                <c:pt idx="20">
                  <c:v>23.921966342000001</c:v>
                </c:pt>
                <c:pt idx="21">
                  <c:v>17.110426145999998</c:v>
                </c:pt>
                <c:pt idx="22">
                  <c:v>11.47515523</c:v>
                </c:pt>
                <c:pt idx="23">
                  <c:v>8.3931861080000001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27-4883-AA11-3D0B02C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9717232"/>
        <c:axId val="-1199723760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-7.9679449999999999E-2</c:v>
                </c:pt>
                <c:pt idx="1">
                  <c:v>-7.3189423000000003E-2</c:v>
                </c:pt>
                <c:pt idx="2">
                  <c:v>-0.12661223099999999</c:v>
                </c:pt>
                <c:pt idx="3">
                  <c:v>-0.17243855899999999</c:v>
                </c:pt>
                <c:pt idx="4">
                  <c:v>-0.23994934500000001</c:v>
                </c:pt>
                <c:pt idx="5">
                  <c:v>-0.13139663800000001</c:v>
                </c:pt>
                <c:pt idx="6">
                  <c:v>-0.48356364200000002</c:v>
                </c:pt>
                <c:pt idx="7">
                  <c:v>-2.0537562779999998</c:v>
                </c:pt>
                <c:pt idx="8">
                  <c:v>-4.2574764800000002</c:v>
                </c:pt>
                <c:pt idx="9">
                  <c:v>-5.8683814449999998</c:v>
                </c:pt>
                <c:pt idx="10">
                  <c:v>-6.1257947870000002</c:v>
                </c:pt>
                <c:pt idx="11">
                  <c:v>-6.045304217</c:v>
                </c:pt>
                <c:pt idx="12">
                  <c:v>-5.9722402580000002</c:v>
                </c:pt>
                <c:pt idx="13">
                  <c:v>-5.6148677380000001</c:v>
                </c:pt>
                <c:pt idx="14">
                  <c:v>-5.3269790730000004</c:v>
                </c:pt>
                <c:pt idx="15">
                  <c:v>-4.1282426149999996</c:v>
                </c:pt>
                <c:pt idx="16">
                  <c:v>-1.22834439</c:v>
                </c:pt>
                <c:pt idx="17">
                  <c:v>-8.5115062000000005E-2</c:v>
                </c:pt>
                <c:pt idx="18">
                  <c:v>-6.9012179999999998E-3</c:v>
                </c:pt>
                <c:pt idx="19">
                  <c:v>-8.0140409999999995E-3</c:v>
                </c:pt>
                <c:pt idx="21">
                  <c:v>-5.4132319999999996E-3</c:v>
                </c:pt>
                <c:pt idx="22">
                  <c:v>-2.3389104000000001E-2</c:v>
                </c:pt>
                <c:pt idx="23">
                  <c:v>-7.0318148999999996E-2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927-4883-AA11-3D0B02CB7F17}"/>
            </c:ext>
          </c:extLst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-0.67384046399999997</c:v>
                </c:pt>
                <c:pt idx="1">
                  <c:v>-0.234332123</c:v>
                </c:pt>
                <c:pt idx="2">
                  <c:v>-0.39390833400000003</c:v>
                </c:pt>
                <c:pt idx="3">
                  <c:v>-0.54753994100000003</c:v>
                </c:pt>
                <c:pt idx="4">
                  <c:v>-0.77959619499999999</c:v>
                </c:pt>
                <c:pt idx="5">
                  <c:v>-0.37390342199999999</c:v>
                </c:pt>
                <c:pt idx="6">
                  <c:v>-9.5069542000000007E-2</c:v>
                </c:pt>
                <c:pt idx="7">
                  <c:v>-0.43587830500000002</c:v>
                </c:pt>
                <c:pt idx="8">
                  <c:v>-4.4584311769999996</c:v>
                </c:pt>
                <c:pt idx="9">
                  <c:v>-16.163589443999999</c:v>
                </c:pt>
                <c:pt idx="10">
                  <c:v>-30.197808493</c:v>
                </c:pt>
                <c:pt idx="11">
                  <c:v>-38.226775293999999</c:v>
                </c:pt>
                <c:pt idx="12">
                  <c:v>-38.848266332999998</c:v>
                </c:pt>
                <c:pt idx="13">
                  <c:v>-36.198893978999998</c:v>
                </c:pt>
                <c:pt idx="14">
                  <c:v>-27.366320665</c:v>
                </c:pt>
                <c:pt idx="15">
                  <c:v>-10.898670356</c:v>
                </c:pt>
                <c:pt idx="16">
                  <c:v>-1.722669354</c:v>
                </c:pt>
                <c:pt idx="17">
                  <c:v>-4.4495683000000001E-2</c:v>
                </c:pt>
                <c:pt idx="18">
                  <c:v>-1.6346993000000001E-2</c:v>
                </c:pt>
                <c:pt idx="19">
                  <c:v>-4.5328631000000001E-2</c:v>
                </c:pt>
                <c:pt idx="20">
                  <c:v>-2.4060498E-2</c:v>
                </c:pt>
                <c:pt idx="21">
                  <c:v>-0.12876892600000001</c:v>
                </c:pt>
                <c:pt idx="22">
                  <c:v>-0.31983689399999998</c:v>
                </c:pt>
                <c:pt idx="23">
                  <c:v>-0.60937028599999998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927-4883-AA11-3D0B02C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9724304"/>
        <c:axId val="-1199725392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191.786599147</c:v>
                </c:pt>
                <c:pt idx="1">
                  <c:v>190.6142084</c:v>
                </c:pt>
                <c:pt idx="2">
                  <c:v>182.43590247899999</c:v>
                </c:pt>
                <c:pt idx="3">
                  <c:v>177.304854613</c:v>
                </c:pt>
                <c:pt idx="4">
                  <c:v>172.22571962500001</c:v>
                </c:pt>
                <c:pt idx="5">
                  <c:v>177.41910683099999</c:v>
                </c:pt>
                <c:pt idx="6">
                  <c:v>187.52822962499999</c:v>
                </c:pt>
                <c:pt idx="7">
                  <c:v>201.04929333000001</c:v>
                </c:pt>
                <c:pt idx="8">
                  <c:v>217.474187683</c:v>
                </c:pt>
                <c:pt idx="9">
                  <c:v>224.948618098</c:v>
                </c:pt>
                <c:pt idx="10">
                  <c:v>230.334944759</c:v>
                </c:pt>
                <c:pt idx="11">
                  <c:v>235.52548691499999</c:v>
                </c:pt>
                <c:pt idx="12">
                  <c:v>239.57160693200001</c:v>
                </c:pt>
                <c:pt idx="13">
                  <c:v>242.27654583399999</c:v>
                </c:pt>
                <c:pt idx="14">
                  <c:v>243.686414713</c:v>
                </c:pt>
                <c:pt idx="15">
                  <c:v>244.578217884</c:v>
                </c:pt>
                <c:pt idx="16">
                  <c:v>245.32915110900001</c:v>
                </c:pt>
                <c:pt idx="17">
                  <c:v>251.65326732099999</c:v>
                </c:pt>
                <c:pt idx="18">
                  <c:v>247.37769473399999</c:v>
                </c:pt>
                <c:pt idx="19">
                  <c:v>239.928624098</c:v>
                </c:pt>
                <c:pt idx="20">
                  <c:v>232.65950550700001</c:v>
                </c:pt>
                <c:pt idx="21">
                  <c:v>220.098124574</c:v>
                </c:pt>
                <c:pt idx="22">
                  <c:v>210.84600720700001</c:v>
                </c:pt>
                <c:pt idx="23">
                  <c:v>203.31588198399999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927-4883-AA11-3D0B02CB7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99717232"/>
        <c:axId val="-1199723760"/>
      </c:lineChart>
      <c:catAx>
        <c:axId val="-11997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11997237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1199723760"/>
        <c:scaling>
          <c:orientation val="minMax"/>
          <c:max val="300"/>
          <c:min val="-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1199717232"/>
        <c:crosses val="autoZero"/>
        <c:crossBetween val="between"/>
      </c:valAx>
      <c:valAx>
        <c:axId val="-119972539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1199724304"/>
        <c:crosses val="max"/>
        <c:crossBetween val="between"/>
      </c:valAx>
      <c:catAx>
        <c:axId val="-1199724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199725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33858267716532E-2"/>
          <c:y val="0.10451396142273715"/>
          <c:w val="0.59348544009797988"/>
          <c:h val="0.80464695195325608"/>
        </c:manualLayout>
      </c:layout>
      <c:areaChart>
        <c:grouping val="stacked"/>
        <c:varyColors val="0"/>
        <c:ser>
          <c:idx val="6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1.7440849999999999</c:v>
                </c:pt>
                <c:pt idx="1">
                  <c:v>1.7350270000000001</c:v>
                </c:pt>
                <c:pt idx="2">
                  <c:v>1.6648289999999999</c:v>
                </c:pt>
                <c:pt idx="3">
                  <c:v>1.545234</c:v>
                </c:pt>
                <c:pt idx="4">
                  <c:v>1.6273959999999998</c:v>
                </c:pt>
                <c:pt idx="5">
                  <c:v>1.6491669999999998</c:v>
                </c:pt>
                <c:pt idx="6">
                  <c:v>1.6031329999999999</c:v>
                </c:pt>
                <c:pt idx="7">
                  <c:v>1.5563450000000001</c:v>
                </c:pt>
                <c:pt idx="8">
                  <c:v>1.6783100000000002</c:v>
                </c:pt>
                <c:pt idx="9">
                  <c:v>1.7092599999999998</c:v>
                </c:pt>
                <c:pt idx="10">
                  <c:v>1.6328120000000002</c:v>
                </c:pt>
                <c:pt idx="11">
                  <c:v>1.5863520000000002</c:v>
                </c:pt>
                <c:pt idx="12">
                  <c:v>1.573202</c:v>
                </c:pt>
                <c:pt idx="13">
                  <c:v>1.5621779999999998</c:v>
                </c:pt>
                <c:pt idx="14">
                  <c:v>1.5555910000000002</c:v>
                </c:pt>
                <c:pt idx="15">
                  <c:v>1.551831</c:v>
                </c:pt>
                <c:pt idx="16">
                  <c:v>1.545947</c:v>
                </c:pt>
                <c:pt idx="17">
                  <c:v>1.5319879999999999</c:v>
                </c:pt>
                <c:pt idx="18">
                  <c:v>1.5393019999999999</c:v>
                </c:pt>
                <c:pt idx="19">
                  <c:v>1.5340919999999998</c:v>
                </c:pt>
                <c:pt idx="20">
                  <c:v>1.5282260000000001</c:v>
                </c:pt>
                <c:pt idx="21">
                  <c:v>1.524899</c:v>
                </c:pt>
                <c:pt idx="22">
                  <c:v>1.5289870000000001</c:v>
                </c:pt>
                <c:pt idx="23">
                  <c:v>1.5289069999999998</c:v>
                </c:pt>
                <c:pt idx="24">
                  <c:v>1.5261480000000001</c:v>
                </c:pt>
                <c:pt idx="25">
                  <c:v>1.527399</c:v>
                </c:pt>
                <c:pt idx="26">
                  <c:v>1.530729</c:v>
                </c:pt>
                <c:pt idx="27">
                  <c:v>1.5391729999999999</c:v>
                </c:pt>
                <c:pt idx="28">
                  <c:v>1.5464130000000005</c:v>
                </c:pt>
                <c:pt idx="29">
                  <c:v>1.5508200000000001</c:v>
                </c:pt>
                <c:pt idx="30">
                  <c:v>1.5587030000000002</c:v>
                </c:pt>
                <c:pt idx="31">
                  <c:v>1.5659359999999998</c:v>
                </c:pt>
                <c:pt idx="32">
                  <c:v>1.5688149999999998</c:v>
                </c:pt>
                <c:pt idx="33">
                  <c:v>1.5772520000000001</c:v>
                </c:pt>
                <c:pt idx="34">
                  <c:v>1.580028</c:v>
                </c:pt>
                <c:pt idx="35">
                  <c:v>1.583656</c:v>
                </c:pt>
                <c:pt idx="36">
                  <c:v>1.591065</c:v>
                </c:pt>
                <c:pt idx="37">
                  <c:v>1.598576</c:v>
                </c:pt>
                <c:pt idx="38">
                  <c:v>1.605712</c:v>
                </c:pt>
                <c:pt idx="39">
                  <c:v>1.6088319999999998</c:v>
                </c:pt>
                <c:pt idx="40">
                  <c:v>1.6151359999999999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8-4D20-A334-3D60742AE97B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marine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1.2897650000000001</c:v>
                </c:pt>
                <c:pt idx="1">
                  <c:v>1.1707920000000001</c:v>
                </c:pt>
                <c:pt idx="2">
                  <c:v>1.029447</c:v>
                </c:pt>
                <c:pt idx="3">
                  <c:v>0.98509599999999986</c:v>
                </c:pt>
                <c:pt idx="4">
                  <c:v>0.89554700000000009</c:v>
                </c:pt>
                <c:pt idx="5">
                  <c:v>0.95716800000000002</c:v>
                </c:pt>
                <c:pt idx="6">
                  <c:v>1.1387799999999999</c:v>
                </c:pt>
                <c:pt idx="7">
                  <c:v>1.172998</c:v>
                </c:pt>
                <c:pt idx="8">
                  <c:v>1.1215759999999999</c:v>
                </c:pt>
                <c:pt idx="9">
                  <c:v>1.06968</c:v>
                </c:pt>
                <c:pt idx="10">
                  <c:v>1.1147450000000001</c:v>
                </c:pt>
                <c:pt idx="11">
                  <c:v>1.206718</c:v>
                </c:pt>
                <c:pt idx="12">
                  <c:v>1.2753909999999999</c:v>
                </c:pt>
                <c:pt idx="13">
                  <c:v>1.1690020000000001</c:v>
                </c:pt>
                <c:pt idx="14">
                  <c:v>1.168218</c:v>
                </c:pt>
                <c:pt idx="15">
                  <c:v>1.168771</c:v>
                </c:pt>
                <c:pt idx="16">
                  <c:v>1.1647590000000001</c:v>
                </c:pt>
                <c:pt idx="17">
                  <c:v>1.1573599999999999</c:v>
                </c:pt>
                <c:pt idx="18">
                  <c:v>1.15266</c:v>
                </c:pt>
                <c:pt idx="19">
                  <c:v>1.149904</c:v>
                </c:pt>
                <c:pt idx="20">
                  <c:v>1.1462019999999999</c:v>
                </c:pt>
                <c:pt idx="21">
                  <c:v>1.149019</c:v>
                </c:pt>
                <c:pt idx="22">
                  <c:v>1.146987</c:v>
                </c:pt>
                <c:pt idx="23">
                  <c:v>1.1458870000000001</c:v>
                </c:pt>
                <c:pt idx="24">
                  <c:v>1.14516</c:v>
                </c:pt>
                <c:pt idx="25">
                  <c:v>1.1443080000000001</c:v>
                </c:pt>
                <c:pt idx="26">
                  <c:v>1.1441680000000001</c:v>
                </c:pt>
                <c:pt idx="27">
                  <c:v>1.1446190000000001</c:v>
                </c:pt>
                <c:pt idx="28">
                  <c:v>1.142598</c:v>
                </c:pt>
                <c:pt idx="29">
                  <c:v>1.1426289999999999</c:v>
                </c:pt>
                <c:pt idx="30">
                  <c:v>1.1366620000000001</c:v>
                </c:pt>
                <c:pt idx="31">
                  <c:v>1.1339700000000001</c:v>
                </c:pt>
                <c:pt idx="32">
                  <c:v>1.1314620000000002</c:v>
                </c:pt>
                <c:pt idx="33">
                  <c:v>1.1266240000000001</c:v>
                </c:pt>
                <c:pt idx="34">
                  <c:v>1.12323</c:v>
                </c:pt>
                <c:pt idx="35">
                  <c:v>1.1224430000000001</c:v>
                </c:pt>
                <c:pt idx="36">
                  <c:v>1.1205309999999999</c:v>
                </c:pt>
                <c:pt idx="37">
                  <c:v>1.119032</c:v>
                </c:pt>
                <c:pt idx="38">
                  <c:v>1.1187929999999999</c:v>
                </c:pt>
                <c:pt idx="39">
                  <c:v>1.1185290000000001</c:v>
                </c:pt>
                <c:pt idx="40">
                  <c:v>1.1191690000000001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68-4D20-A334-3D60742AE97B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rail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0.47060200000000002</c:v>
                </c:pt>
                <c:pt idx="1">
                  <c:v>0.53782399999999997</c:v>
                </c:pt>
                <c:pt idx="2">
                  <c:v>0.50046000000000002</c:v>
                </c:pt>
                <c:pt idx="3">
                  <c:v>0.512351</c:v>
                </c:pt>
                <c:pt idx="4">
                  <c:v>0.54334899999999997</c:v>
                </c:pt>
                <c:pt idx="5">
                  <c:v>0.52432400000000001</c:v>
                </c:pt>
                <c:pt idx="6">
                  <c:v>0.46455600000000002</c:v>
                </c:pt>
                <c:pt idx="7">
                  <c:v>0.49625900000000001</c:v>
                </c:pt>
                <c:pt idx="8">
                  <c:v>0.53313599999999994</c:v>
                </c:pt>
                <c:pt idx="9">
                  <c:v>0.509795</c:v>
                </c:pt>
                <c:pt idx="10">
                  <c:v>0.46667700000000006</c:v>
                </c:pt>
                <c:pt idx="11">
                  <c:v>0.503996</c:v>
                </c:pt>
                <c:pt idx="12">
                  <c:v>0.51142300000000007</c:v>
                </c:pt>
                <c:pt idx="13">
                  <c:v>0.51760600000000001</c:v>
                </c:pt>
                <c:pt idx="14">
                  <c:v>0.48846800000000001</c:v>
                </c:pt>
                <c:pt idx="15">
                  <c:v>0.49693199999999998</c:v>
                </c:pt>
                <c:pt idx="16">
                  <c:v>0.50731899999999996</c:v>
                </c:pt>
                <c:pt idx="17">
                  <c:v>0.50762200000000002</c:v>
                </c:pt>
                <c:pt idx="18">
                  <c:v>0.50737299999999996</c:v>
                </c:pt>
                <c:pt idx="19">
                  <c:v>0.50679200000000002</c:v>
                </c:pt>
                <c:pt idx="20">
                  <c:v>0.50747500000000001</c:v>
                </c:pt>
                <c:pt idx="21">
                  <c:v>0.50856499999999993</c:v>
                </c:pt>
                <c:pt idx="22">
                  <c:v>0.50950800000000007</c:v>
                </c:pt>
                <c:pt idx="23">
                  <c:v>0.51088</c:v>
                </c:pt>
                <c:pt idx="24">
                  <c:v>0.50693999999999995</c:v>
                </c:pt>
                <c:pt idx="25">
                  <c:v>0.50575800000000004</c:v>
                </c:pt>
                <c:pt idx="26">
                  <c:v>0.50174399999999997</c:v>
                </c:pt>
                <c:pt idx="27">
                  <c:v>0.50284600000000002</c:v>
                </c:pt>
                <c:pt idx="28">
                  <c:v>0.50304199999999999</c:v>
                </c:pt>
                <c:pt idx="29">
                  <c:v>0.50318299999999994</c:v>
                </c:pt>
                <c:pt idx="30">
                  <c:v>0.50273900000000005</c:v>
                </c:pt>
                <c:pt idx="31">
                  <c:v>0.50280900000000006</c:v>
                </c:pt>
                <c:pt idx="32">
                  <c:v>0.50356199999999995</c:v>
                </c:pt>
                <c:pt idx="33">
                  <c:v>0.50281999999999993</c:v>
                </c:pt>
                <c:pt idx="34">
                  <c:v>0.50157299999999994</c:v>
                </c:pt>
                <c:pt idx="35">
                  <c:v>0.50124499999999994</c:v>
                </c:pt>
                <c:pt idx="36">
                  <c:v>0.50183699999999998</c:v>
                </c:pt>
                <c:pt idx="37">
                  <c:v>0.50141599999999997</c:v>
                </c:pt>
                <c:pt idx="38">
                  <c:v>0.50152700000000006</c:v>
                </c:pt>
                <c:pt idx="39">
                  <c:v>0.50225999999999993</c:v>
                </c:pt>
                <c:pt idx="40">
                  <c:v>0.50522400000000001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68-4D20-A334-3D60742AE97B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commercial light trucks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0.71995500000000001</c:v>
                </c:pt>
                <c:pt idx="1">
                  <c:v>0.74686600000000003</c:v>
                </c:pt>
                <c:pt idx="2">
                  <c:v>0.754027</c:v>
                </c:pt>
                <c:pt idx="3">
                  <c:v>0.78806699999999996</c:v>
                </c:pt>
                <c:pt idx="4">
                  <c:v>0.81048500000000001</c:v>
                </c:pt>
                <c:pt idx="5">
                  <c:v>0.83690100000000001</c:v>
                </c:pt>
                <c:pt idx="6">
                  <c:v>0.85501000000000005</c:v>
                </c:pt>
                <c:pt idx="7">
                  <c:v>0.86024</c:v>
                </c:pt>
                <c:pt idx="8">
                  <c:v>0.89354</c:v>
                </c:pt>
                <c:pt idx="9">
                  <c:v>0.89144199999999996</c:v>
                </c:pt>
                <c:pt idx="10">
                  <c:v>0.83465</c:v>
                </c:pt>
                <c:pt idx="11">
                  <c:v>0.88832299999999997</c:v>
                </c:pt>
                <c:pt idx="12">
                  <c:v>0.90756000000000003</c:v>
                </c:pt>
                <c:pt idx="13">
                  <c:v>0.91529099999999997</c:v>
                </c:pt>
                <c:pt idx="14">
                  <c:v>0.91474599999999995</c:v>
                </c:pt>
                <c:pt idx="15">
                  <c:v>0.91748099999999999</c:v>
                </c:pt>
                <c:pt idx="16">
                  <c:v>0.91795700000000002</c:v>
                </c:pt>
                <c:pt idx="17">
                  <c:v>0.91471599999999997</c:v>
                </c:pt>
                <c:pt idx="18">
                  <c:v>0.91313899999999992</c:v>
                </c:pt>
                <c:pt idx="19">
                  <c:v>0.91294799999999998</c:v>
                </c:pt>
                <c:pt idx="20">
                  <c:v>0.91361900000000007</c:v>
                </c:pt>
                <c:pt idx="21">
                  <c:v>0.91489300000000007</c:v>
                </c:pt>
                <c:pt idx="22">
                  <c:v>0.917466</c:v>
                </c:pt>
                <c:pt idx="23">
                  <c:v>0.92114699999999994</c:v>
                </c:pt>
                <c:pt idx="24">
                  <c:v>0.92547900000000005</c:v>
                </c:pt>
                <c:pt idx="25">
                  <c:v>0.93015100000000006</c:v>
                </c:pt>
                <c:pt idx="26">
                  <c:v>0.93585300000000005</c:v>
                </c:pt>
                <c:pt idx="27">
                  <c:v>0.94334300000000004</c:v>
                </c:pt>
                <c:pt idx="28">
                  <c:v>0.95108999999999999</c:v>
                </c:pt>
                <c:pt idx="29">
                  <c:v>0.95900499999999989</c:v>
                </c:pt>
                <c:pt idx="30">
                  <c:v>0.96711499999999995</c:v>
                </c:pt>
                <c:pt idx="31">
                  <c:v>0.97632800000000008</c:v>
                </c:pt>
                <c:pt idx="32">
                  <c:v>0.98592199999999997</c:v>
                </c:pt>
                <c:pt idx="33">
                  <c:v>0.99650300000000003</c:v>
                </c:pt>
                <c:pt idx="34">
                  <c:v>1.0070490000000001</c:v>
                </c:pt>
                <c:pt idx="35">
                  <c:v>1.017768</c:v>
                </c:pt>
                <c:pt idx="36">
                  <c:v>1.03064</c:v>
                </c:pt>
                <c:pt idx="37">
                  <c:v>1.041202</c:v>
                </c:pt>
                <c:pt idx="38">
                  <c:v>1.0505200000000001</c:v>
                </c:pt>
                <c:pt idx="39">
                  <c:v>1.0614030000000001</c:v>
                </c:pt>
                <c:pt idx="40">
                  <c:v>1.0747679999999999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68-4D20-A334-3D60742AE97B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2.6082389999999998</c:v>
                </c:pt>
                <c:pt idx="1">
                  <c:v>2.6657950000000001</c:v>
                </c:pt>
                <c:pt idx="2">
                  <c:v>2.6532499999999999</c:v>
                </c:pt>
                <c:pt idx="3">
                  <c:v>2.7051750000000001</c:v>
                </c:pt>
                <c:pt idx="4">
                  <c:v>2.7502140000000002</c:v>
                </c:pt>
                <c:pt idx="5">
                  <c:v>2.8746040000000002</c:v>
                </c:pt>
                <c:pt idx="6">
                  <c:v>2.9941279999999999</c:v>
                </c:pt>
                <c:pt idx="7">
                  <c:v>3.0741130000000001</c:v>
                </c:pt>
                <c:pt idx="8">
                  <c:v>3.1880029999999997</c:v>
                </c:pt>
                <c:pt idx="9">
                  <c:v>3.1840869999999999</c:v>
                </c:pt>
                <c:pt idx="10">
                  <c:v>1.9078389999999998</c:v>
                </c:pt>
                <c:pt idx="11">
                  <c:v>2.2961610000000001</c:v>
                </c:pt>
                <c:pt idx="12">
                  <c:v>2.6836509999999998</c:v>
                </c:pt>
                <c:pt idx="13">
                  <c:v>2.9511180000000001</c:v>
                </c:pt>
                <c:pt idx="14">
                  <c:v>3.03471</c:v>
                </c:pt>
                <c:pt idx="15">
                  <c:v>3.1116900000000003</c:v>
                </c:pt>
                <c:pt idx="16">
                  <c:v>3.1739929999999998</c:v>
                </c:pt>
                <c:pt idx="17">
                  <c:v>3.213956</c:v>
                </c:pt>
                <c:pt idx="18">
                  <c:v>3.2520549999999999</c:v>
                </c:pt>
                <c:pt idx="19">
                  <c:v>3.2938459999999998</c:v>
                </c:pt>
                <c:pt idx="20">
                  <c:v>3.340357</c:v>
                </c:pt>
                <c:pt idx="21">
                  <c:v>3.3772760000000002</c:v>
                </c:pt>
                <c:pt idx="22">
                  <c:v>3.3934849999999996</c:v>
                </c:pt>
                <c:pt idx="23">
                  <c:v>3.4311589999999996</c:v>
                </c:pt>
                <c:pt idx="24">
                  <c:v>3.4651970000000003</c:v>
                </c:pt>
                <c:pt idx="25">
                  <c:v>3.5015169999999998</c:v>
                </c:pt>
                <c:pt idx="26">
                  <c:v>3.5383809999999998</c:v>
                </c:pt>
                <c:pt idx="27">
                  <c:v>3.5807089999999997</c:v>
                </c:pt>
                <c:pt idx="28">
                  <c:v>3.6191709999999997</c:v>
                </c:pt>
                <c:pt idx="29">
                  <c:v>3.6636870000000004</c:v>
                </c:pt>
                <c:pt idx="30">
                  <c:v>3.7129870000000005</c:v>
                </c:pt>
                <c:pt idx="31">
                  <c:v>3.7537879999999997</c:v>
                </c:pt>
                <c:pt idx="32">
                  <c:v>3.7993940000000004</c:v>
                </c:pt>
                <c:pt idx="33">
                  <c:v>3.8472</c:v>
                </c:pt>
                <c:pt idx="34">
                  <c:v>3.8925239999999999</c:v>
                </c:pt>
                <c:pt idx="35">
                  <c:v>3.9457470000000003</c:v>
                </c:pt>
                <c:pt idx="36">
                  <c:v>3.9990379999999996</c:v>
                </c:pt>
                <c:pt idx="37">
                  <c:v>4.045661</c:v>
                </c:pt>
                <c:pt idx="38">
                  <c:v>4.0909529999999998</c:v>
                </c:pt>
                <c:pt idx="39">
                  <c:v>4.1440710000000003</c:v>
                </c:pt>
                <c:pt idx="40">
                  <c:v>4.2032160000000003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68-4D20-A334-3D60742AE97B}"/>
            </c:ext>
          </c:extLst>
        </c:ser>
        <c:ser>
          <c:idx val="2"/>
          <c:order val="5"/>
          <c:tx>
            <c:strRef>
              <c:f>Sheet1!$G$1</c:f>
              <c:strCache>
                <c:ptCount val="1"/>
                <c:pt idx="0">
                  <c:v>medium and heavy duty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Sheet1!$G$2:$G$42</c:f>
              <c:numCache>
                <c:formatCode>General</c:formatCode>
                <c:ptCount val="41"/>
                <c:pt idx="0">
                  <c:v>5.1040929999999998</c:v>
                </c:pt>
                <c:pt idx="1">
                  <c:v>5.1501080000000004</c:v>
                </c:pt>
                <c:pt idx="2">
                  <c:v>4.9918139999999998</c:v>
                </c:pt>
                <c:pt idx="3">
                  <c:v>5.1338730000000004</c:v>
                </c:pt>
                <c:pt idx="4">
                  <c:v>5.3242560000000001</c:v>
                </c:pt>
                <c:pt idx="5">
                  <c:v>5.3695570000000004</c:v>
                </c:pt>
                <c:pt idx="6">
                  <c:v>5.3884780000000001</c:v>
                </c:pt>
                <c:pt idx="7">
                  <c:v>5.4824640000000002</c:v>
                </c:pt>
                <c:pt idx="8">
                  <c:v>5.6752459999999996</c:v>
                </c:pt>
                <c:pt idx="9">
                  <c:v>5.677054</c:v>
                </c:pt>
                <c:pt idx="10">
                  <c:v>5.3519760000000005</c:v>
                </c:pt>
                <c:pt idx="11">
                  <c:v>5.5674380000000001</c:v>
                </c:pt>
                <c:pt idx="12">
                  <c:v>5.6474160000000007</c:v>
                </c:pt>
                <c:pt idx="13">
                  <c:v>5.6687589999999997</c:v>
                </c:pt>
                <c:pt idx="14">
                  <c:v>5.6631609999999997</c:v>
                </c:pt>
                <c:pt idx="15">
                  <c:v>5.6559480000000004</c:v>
                </c:pt>
                <c:pt idx="16">
                  <c:v>5.6285739999999995</c:v>
                </c:pt>
                <c:pt idx="17">
                  <c:v>5.579707</c:v>
                </c:pt>
                <c:pt idx="18">
                  <c:v>5.5408019999999993</c:v>
                </c:pt>
                <c:pt idx="19">
                  <c:v>5.5040250000000004</c:v>
                </c:pt>
                <c:pt idx="20">
                  <c:v>5.4627239999999997</c:v>
                </c:pt>
                <c:pt idx="21">
                  <c:v>5.4217639999999996</c:v>
                </c:pt>
                <c:pt idx="22">
                  <c:v>5.3860130000000002</c:v>
                </c:pt>
                <c:pt idx="23">
                  <c:v>5.3561120000000004</c:v>
                </c:pt>
                <c:pt idx="24">
                  <c:v>5.3296989999999997</c:v>
                </c:pt>
                <c:pt idx="25">
                  <c:v>5.3121410000000004</c:v>
                </c:pt>
                <c:pt idx="26">
                  <c:v>5.3005190000000004</c:v>
                </c:pt>
                <c:pt idx="27">
                  <c:v>5.299976</c:v>
                </c:pt>
                <c:pt idx="28">
                  <c:v>5.3049580000000001</c:v>
                </c:pt>
                <c:pt idx="29">
                  <c:v>5.3128260000000003</c:v>
                </c:pt>
                <c:pt idx="30">
                  <c:v>5.3245069999999997</c:v>
                </c:pt>
                <c:pt idx="31">
                  <c:v>5.3441890000000001</c:v>
                </c:pt>
                <c:pt idx="32">
                  <c:v>5.3719390000000002</c:v>
                </c:pt>
                <c:pt idx="33">
                  <c:v>5.3997830000000002</c:v>
                </c:pt>
                <c:pt idx="34">
                  <c:v>5.4299770000000001</c:v>
                </c:pt>
                <c:pt idx="35">
                  <c:v>5.4619010000000001</c:v>
                </c:pt>
                <c:pt idx="36">
                  <c:v>5.4985679999999997</c:v>
                </c:pt>
                <c:pt idx="37">
                  <c:v>5.5262019999999996</c:v>
                </c:pt>
                <c:pt idx="38">
                  <c:v>5.5455410000000001</c:v>
                </c:pt>
                <c:pt idx="39">
                  <c:v>5.579021</c:v>
                </c:pt>
                <c:pt idx="40">
                  <c:v>5.6264400000000006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68-4D20-A334-3D60742AE97B}"/>
            </c:ext>
          </c:extLst>
        </c:ser>
        <c:ser>
          <c:idx val="4"/>
          <c:order val="6"/>
          <c:tx>
            <c:strRef>
              <c:f>Sheet1!$H$1</c:f>
              <c:strCache>
                <c:ptCount val="1"/>
                <c:pt idx="0">
                  <c:v>light-duty vehicles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Sheet1!$H$2:$H$42</c:f>
              <c:numCache>
                <c:formatCode>General</c:formatCode>
                <c:ptCount val="41"/>
                <c:pt idx="0">
                  <c:v>15.132154999999999</c:v>
                </c:pt>
                <c:pt idx="1">
                  <c:v>14.708482</c:v>
                </c:pt>
                <c:pt idx="2">
                  <c:v>14.613801</c:v>
                </c:pt>
                <c:pt idx="3">
                  <c:v>14.800364000000002</c:v>
                </c:pt>
                <c:pt idx="4">
                  <c:v>14.960460999999999</c:v>
                </c:pt>
                <c:pt idx="5">
                  <c:v>15.066523000000002</c:v>
                </c:pt>
                <c:pt idx="6">
                  <c:v>15.341492000000001</c:v>
                </c:pt>
                <c:pt idx="7">
                  <c:v>15.253428</c:v>
                </c:pt>
                <c:pt idx="8">
                  <c:v>15.279366</c:v>
                </c:pt>
                <c:pt idx="9">
                  <c:v>15.262991</c:v>
                </c:pt>
                <c:pt idx="10">
                  <c:v>13.142395</c:v>
                </c:pt>
                <c:pt idx="11">
                  <c:v>14.274495000000002</c:v>
                </c:pt>
                <c:pt idx="12">
                  <c:v>14.663074999999999</c:v>
                </c:pt>
                <c:pt idx="13">
                  <c:v>14.907382</c:v>
                </c:pt>
                <c:pt idx="14">
                  <c:v>14.888802999999999</c:v>
                </c:pt>
                <c:pt idx="15">
                  <c:v>14.849198999999999</c:v>
                </c:pt>
                <c:pt idx="16">
                  <c:v>14.786861999999999</c:v>
                </c:pt>
                <c:pt idx="17">
                  <c:v>14.699437</c:v>
                </c:pt>
                <c:pt idx="18">
                  <c:v>14.596198999999999</c:v>
                </c:pt>
                <c:pt idx="19">
                  <c:v>14.504814000000001</c:v>
                </c:pt>
                <c:pt idx="20">
                  <c:v>14.439389000000002</c:v>
                </c:pt>
                <c:pt idx="21">
                  <c:v>14.388906</c:v>
                </c:pt>
                <c:pt idx="22">
                  <c:v>14.328156</c:v>
                </c:pt>
                <c:pt idx="23">
                  <c:v>14.293910999999998</c:v>
                </c:pt>
                <c:pt idx="24">
                  <c:v>14.263882999999998</c:v>
                </c:pt>
                <c:pt idx="25">
                  <c:v>14.229495999999999</c:v>
                </c:pt>
                <c:pt idx="26">
                  <c:v>14.203659</c:v>
                </c:pt>
                <c:pt idx="27">
                  <c:v>14.192495999999998</c:v>
                </c:pt>
                <c:pt idx="28">
                  <c:v>14.188245000000002</c:v>
                </c:pt>
                <c:pt idx="29">
                  <c:v>14.197581</c:v>
                </c:pt>
                <c:pt idx="30">
                  <c:v>14.217714000000001</c:v>
                </c:pt>
                <c:pt idx="31">
                  <c:v>14.239969</c:v>
                </c:pt>
                <c:pt idx="32">
                  <c:v>14.268423</c:v>
                </c:pt>
                <c:pt idx="33">
                  <c:v>14.301932000000001</c:v>
                </c:pt>
                <c:pt idx="34">
                  <c:v>14.345214000000002</c:v>
                </c:pt>
                <c:pt idx="35">
                  <c:v>14.399622000000001</c:v>
                </c:pt>
                <c:pt idx="36">
                  <c:v>14.468221</c:v>
                </c:pt>
                <c:pt idx="37">
                  <c:v>14.540374999999999</c:v>
                </c:pt>
                <c:pt idx="38">
                  <c:v>14.616555999999999</c:v>
                </c:pt>
                <c:pt idx="39">
                  <c:v>14.701982000000001</c:v>
                </c:pt>
                <c:pt idx="40">
                  <c:v>14.799429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68-4D20-A334-3D60742AE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1366000"/>
        <c:axId val="-1191374160"/>
      </c:areaChart>
      <c:catAx>
        <c:axId val="-1191366000"/>
        <c:scaling>
          <c:orientation val="minMax"/>
          <c:min val="1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74160"/>
        <c:crosses val="autoZero"/>
        <c:auto val="1"/>
        <c:lblAlgn val="ctr"/>
        <c:lblOffset val="100"/>
        <c:tickLblSkip val="10"/>
        <c:tickMarkSkip val="10"/>
        <c:noMultiLvlLbl val="1"/>
      </c:catAx>
      <c:valAx>
        <c:axId val="-11913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6600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7411891193159"/>
          <c:y val="0.10821692484390781"/>
          <c:w val="0.58557470371452192"/>
          <c:h val="0.78825285829550629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1.8346929999999979</c:v>
                </c:pt>
                <c:pt idx="1">
                  <c:v>1.7235609999999999</c:v>
                </c:pt>
                <c:pt idx="2">
                  <c:v>1.5990889999999991</c:v>
                </c:pt>
                <c:pt idx="3">
                  <c:v>1.4845570000000023</c:v>
                </c:pt>
                <c:pt idx="4">
                  <c:v>1.4532310000000024</c:v>
                </c:pt>
                <c:pt idx="5">
                  <c:v>1.4759860000000025</c:v>
                </c:pt>
                <c:pt idx="6">
                  <c:v>1.6323930000000004</c:v>
                </c:pt>
                <c:pt idx="7">
                  <c:v>1.6627249999999982</c:v>
                </c:pt>
                <c:pt idx="8">
                  <c:v>1.7404600000000023</c:v>
                </c:pt>
                <c:pt idx="9">
                  <c:v>1.6805920000000008</c:v>
                </c:pt>
                <c:pt idx="10">
                  <c:v>1.5565560000000005</c:v>
                </c:pt>
                <c:pt idx="11">
                  <c:v>1.6486650000000012</c:v>
                </c:pt>
                <c:pt idx="12">
                  <c:v>1.8058600000000029</c:v>
                </c:pt>
                <c:pt idx="13">
                  <c:v>1.6062100000000044</c:v>
                </c:pt>
                <c:pt idx="14">
                  <c:v>1.6230329999999995</c:v>
                </c:pt>
                <c:pt idx="15">
                  <c:v>1.6467339999999986</c:v>
                </c:pt>
                <c:pt idx="16">
                  <c:v>1.6641970000000017</c:v>
                </c:pt>
                <c:pt idx="17">
                  <c:v>1.6693939999999967</c:v>
                </c:pt>
                <c:pt idx="18">
                  <c:v>1.6992790000000009</c:v>
                </c:pt>
                <c:pt idx="19">
                  <c:v>1.7260680000000015</c:v>
                </c:pt>
                <c:pt idx="20">
                  <c:v>1.7469680000000023</c:v>
                </c:pt>
                <c:pt idx="21">
                  <c:v>1.7839310000000026</c:v>
                </c:pt>
                <c:pt idx="22">
                  <c:v>1.8199669999999983</c:v>
                </c:pt>
                <c:pt idx="23">
                  <c:v>1.8513589999999984</c:v>
                </c:pt>
                <c:pt idx="24">
                  <c:v>1.8812560000000043</c:v>
                </c:pt>
                <c:pt idx="25">
                  <c:v>1.9159690000000043</c:v>
                </c:pt>
                <c:pt idx="26">
                  <c:v>1.9541109999999973</c:v>
                </c:pt>
                <c:pt idx="27">
                  <c:v>1.9989609999999975</c:v>
                </c:pt>
                <c:pt idx="28">
                  <c:v>2.038453999999998</c:v>
                </c:pt>
                <c:pt idx="29">
                  <c:v>2.079623999999999</c:v>
                </c:pt>
                <c:pt idx="30">
                  <c:v>2.1142380000000003</c:v>
                </c:pt>
                <c:pt idx="31">
                  <c:v>2.1530829999999987</c:v>
                </c:pt>
                <c:pt idx="32">
                  <c:v>2.1880680000000008</c:v>
                </c:pt>
                <c:pt idx="33">
                  <c:v>2.2270479999999999</c:v>
                </c:pt>
                <c:pt idx="34">
                  <c:v>2.2630579999999973</c:v>
                </c:pt>
                <c:pt idx="35">
                  <c:v>2.3029940000000018</c:v>
                </c:pt>
                <c:pt idx="36">
                  <c:v>2.3468050000000038</c:v>
                </c:pt>
                <c:pt idx="37">
                  <c:v>2.3910629999999991</c:v>
                </c:pt>
                <c:pt idx="38">
                  <c:v>2.4362949999999977</c:v>
                </c:pt>
                <c:pt idx="39">
                  <c:v>2.4795909999999992</c:v>
                </c:pt>
                <c:pt idx="40">
                  <c:v>2.528417000000001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65-4839-892A-C7B8A034788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electricity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2.4003E-2</c:v>
                </c:pt>
                <c:pt idx="1">
                  <c:v>2.5378999999999999E-2</c:v>
                </c:pt>
                <c:pt idx="2">
                  <c:v>2.5105000000000002E-2</c:v>
                </c:pt>
                <c:pt idx="3">
                  <c:v>2.6958999999999997E-2</c:v>
                </c:pt>
                <c:pt idx="4">
                  <c:v>2.8288000000000001E-2</c:v>
                </c:pt>
                <c:pt idx="5">
                  <c:v>2.9764999999999996E-2</c:v>
                </c:pt>
                <c:pt idx="6">
                  <c:v>3.1406000000000003E-2</c:v>
                </c:pt>
                <c:pt idx="7">
                  <c:v>3.3147000000000003E-2</c:v>
                </c:pt>
                <c:pt idx="8">
                  <c:v>3.6556999999999999E-2</c:v>
                </c:pt>
                <c:pt idx="9">
                  <c:v>4.0639999999999996E-2</c:v>
                </c:pt>
                <c:pt idx="10">
                  <c:v>3.3789E-2</c:v>
                </c:pt>
                <c:pt idx="11">
                  <c:v>4.4180999999999998E-2</c:v>
                </c:pt>
                <c:pt idx="12">
                  <c:v>5.6330999999999992E-2</c:v>
                </c:pt>
                <c:pt idx="13">
                  <c:v>6.9238999999999995E-2</c:v>
                </c:pt>
                <c:pt idx="14">
                  <c:v>8.2836999999999994E-2</c:v>
                </c:pt>
                <c:pt idx="15">
                  <c:v>9.6994999999999998E-2</c:v>
                </c:pt>
                <c:pt idx="16">
                  <c:v>0.11165799999999999</c:v>
                </c:pt>
                <c:pt idx="17">
                  <c:v>0.12627099999999999</c:v>
                </c:pt>
                <c:pt idx="18">
                  <c:v>0.14063699999999998</c:v>
                </c:pt>
                <c:pt idx="19">
                  <c:v>0.15506900000000001</c:v>
                </c:pt>
                <c:pt idx="20">
                  <c:v>0.16983800000000002</c:v>
                </c:pt>
                <c:pt idx="21">
                  <c:v>0.18490999999999999</c:v>
                </c:pt>
                <c:pt idx="22">
                  <c:v>0.19989300000000002</c:v>
                </c:pt>
                <c:pt idx="23">
                  <c:v>0.21511799999999998</c:v>
                </c:pt>
                <c:pt idx="24">
                  <c:v>0.23049899999999998</c:v>
                </c:pt>
                <c:pt idx="25">
                  <c:v>0.245896</c:v>
                </c:pt>
                <c:pt idx="26">
                  <c:v>0.26145699999999999</c:v>
                </c:pt>
                <c:pt idx="27">
                  <c:v>0.27728800000000003</c:v>
                </c:pt>
                <c:pt idx="28">
                  <c:v>0.29327300000000001</c:v>
                </c:pt>
                <c:pt idx="29">
                  <c:v>0.30943899999999996</c:v>
                </c:pt>
                <c:pt idx="30">
                  <c:v>0.32580599999999998</c:v>
                </c:pt>
                <c:pt idx="31">
                  <c:v>0.34209200000000001</c:v>
                </c:pt>
                <c:pt idx="32">
                  <c:v>0.35837600000000003</c:v>
                </c:pt>
                <c:pt idx="33">
                  <c:v>0.375031</c:v>
                </c:pt>
                <c:pt idx="34">
                  <c:v>0.39202100000000001</c:v>
                </c:pt>
                <c:pt idx="35">
                  <c:v>0.40922199999999997</c:v>
                </c:pt>
                <c:pt idx="36">
                  <c:v>0.426371</c:v>
                </c:pt>
                <c:pt idx="37">
                  <c:v>0.44356999999999996</c:v>
                </c:pt>
                <c:pt idx="38">
                  <c:v>0.46085600000000004</c:v>
                </c:pt>
                <c:pt idx="39">
                  <c:v>0.47858999999999996</c:v>
                </c:pt>
                <c:pt idx="40">
                  <c:v>0.49707099999999999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65-4839-892A-C7B8A034788C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jet fuel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3.1427450000000001</c:v>
                </c:pt>
                <c:pt idx="1">
                  <c:v>3.1644589999999999</c:v>
                </c:pt>
                <c:pt idx="2">
                  <c:v>3.1180400000000001</c:v>
                </c:pt>
                <c:pt idx="3">
                  <c:v>3.1075849999999998</c:v>
                </c:pt>
                <c:pt idx="4">
                  <c:v>3.1392860000000002</c:v>
                </c:pt>
                <c:pt idx="5">
                  <c:v>3.2812139999999999</c:v>
                </c:pt>
                <c:pt idx="6">
                  <c:v>3.3858699999999997</c:v>
                </c:pt>
                <c:pt idx="7">
                  <c:v>3.4412480000000003</c:v>
                </c:pt>
                <c:pt idx="8">
                  <c:v>3.534532</c:v>
                </c:pt>
                <c:pt idx="9">
                  <c:v>3.5488919999999999</c:v>
                </c:pt>
                <c:pt idx="10">
                  <c:v>2.2873419999999998</c:v>
                </c:pt>
                <c:pt idx="11">
                  <c:v>2.6758509999999998</c:v>
                </c:pt>
                <c:pt idx="12">
                  <c:v>3.1316479999999998</c:v>
                </c:pt>
                <c:pt idx="13">
                  <c:v>3.473563</c:v>
                </c:pt>
                <c:pt idx="14">
                  <c:v>3.5600970000000003</c:v>
                </c:pt>
                <c:pt idx="15">
                  <c:v>3.6426580000000004</c:v>
                </c:pt>
                <c:pt idx="16">
                  <c:v>3.7092669999999996</c:v>
                </c:pt>
                <c:pt idx="17">
                  <c:v>3.7520500000000001</c:v>
                </c:pt>
                <c:pt idx="18">
                  <c:v>3.7930620000000004</c:v>
                </c:pt>
                <c:pt idx="19">
                  <c:v>3.8352059999999999</c:v>
                </c:pt>
                <c:pt idx="20">
                  <c:v>3.8846870000000004</c:v>
                </c:pt>
                <c:pt idx="21">
                  <c:v>3.9223499999999998</c:v>
                </c:pt>
                <c:pt idx="22">
                  <c:v>3.9389870000000005</c:v>
                </c:pt>
                <c:pt idx="23">
                  <c:v>3.9779720000000003</c:v>
                </c:pt>
                <c:pt idx="24">
                  <c:v>4.0131160000000001</c:v>
                </c:pt>
                <c:pt idx="25">
                  <c:v>4.0505870000000002</c:v>
                </c:pt>
                <c:pt idx="26">
                  <c:v>4.0887260000000003</c:v>
                </c:pt>
                <c:pt idx="27">
                  <c:v>4.132625</c:v>
                </c:pt>
                <c:pt idx="28">
                  <c:v>4.1725129999999995</c:v>
                </c:pt>
                <c:pt idx="29">
                  <c:v>4.2186919999999999</c:v>
                </c:pt>
                <c:pt idx="30">
                  <c:v>4.2698269999999994</c:v>
                </c:pt>
                <c:pt idx="31">
                  <c:v>4.3121089999999995</c:v>
                </c:pt>
                <c:pt idx="32">
                  <c:v>4.3593839999999995</c:v>
                </c:pt>
                <c:pt idx="33">
                  <c:v>4.4089309999999999</c:v>
                </c:pt>
                <c:pt idx="34">
                  <c:v>4.4558839999999993</c:v>
                </c:pt>
                <c:pt idx="35">
                  <c:v>4.5110279999999996</c:v>
                </c:pt>
                <c:pt idx="36">
                  <c:v>4.5662769999999995</c:v>
                </c:pt>
                <c:pt idx="37">
                  <c:v>4.6146890000000003</c:v>
                </c:pt>
                <c:pt idx="38">
                  <c:v>4.6617739999999994</c:v>
                </c:pt>
                <c:pt idx="39">
                  <c:v>4.7170440000000005</c:v>
                </c:pt>
                <c:pt idx="40">
                  <c:v>4.7786179999999998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65-4839-892A-C7B8A034788C}"/>
            </c:ext>
          </c:extLst>
        </c:ser>
        <c:ser>
          <c:idx val="0"/>
          <c:order val="3"/>
          <c:tx>
            <c:strRef>
              <c:f>Sheet1!$E$1</c:f>
              <c:strCache>
                <c:ptCount val="1"/>
                <c:pt idx="0">
                  <c:v>distillate fuel oil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5.826022</c:v>
                </c:pt>
                <c:pt idx="1">
                  <c:v>5.999682</c:v>
                </c:pt>
                <c:pt idx="2">
                  <c:v>5.7383040000000003</c:v>
                </c:pt>
                <c:pt idx="3">
                  <c:v>5.8983589999999992</c:v>
                </c:pt>
                <c:pt idx="4">
                  <c:v>6.1586559999999997</c:v>
                </c:pt>
                <c:pt idx="5">
                  <c:v>6.2550349999999995</c:v>
                </c:pt>
                <c:pt idx="6">
                  <c:v>6.2022330000000006</c:v>
                </c:pt>
                <c:pt idx="7">
                  <c:v>6.2528589999999999</c:v>
                </c:pt>
                <c:pt idx="8">
                  <c:v>6.5547110000000002</c:v>
                </c:pt>
                <c:pt idx="9">
                  <c:v>6.5722619999999994</c:v>
                </c:pt>
                <c:pt idx="10">
                  <c:v>6.2776969999999999</c:v>
                </c:pt>
                <c:pt idx="11">
                  <c:v>6.4964050000000002</c:v>
                </c:pt>
                <c:pt idx="12">
                  <c:v>6.4784660000000001</c:v>
                </c:pt>
                <c:pt idx="13">
                  <c:v>6.6075189999999999</c:v>
                </c:pt>
                <c:pt idx="14">
                  <c:v>6.5706490000000004</c:v>
                </c:pt>
                <c:pt idx="15">
                  <c:v>6.5627500000000003</c:v>
                </c:pt>
                <c:pt idx="16">
                  <c:v>6.5386050000000004</c:v>
                </c:pt>
                <c:pt idx="17">
                  <c:v>6.4859849999999994</c:v>
                </c:pt>
                <c:pt idx="18">
                  <c:v>6.4382960000000002</c:v>
                </c:pt>
                <c:pt idx="19">
                  <c:v>6.387283</c:v>
                </c:pt>
                <c:pt idx="20">
                  <c:v>6.3348519999999997</c:v>
                </c:pt>
                <c:pt idx="21">
                  <c:v>6.2794080000000001</c:v>
                </c:pt>
                <c:pt idx="22">
                  <c:v>6.2298450000000001</c:v>
                </c:pt>
                <c:pt idx="23">
                  <c:v>6.1864800000000004</c:v>
                </c:pt>
                <c:pt idx="24">
                  <c:v>6.1403679999999996</c:v>
                </c:pt>
                <c:pt idx="25">
                  <c:v>6.1031170000000001</c:v>
                </c:pt>
                <c:pt idx="26">
                  <c:v>6.0682070000000001</c:v>
                </c:pt>
                <c:pt idx="27">
                  <c:v>6.0458949999999998</c:v>
                </c:pt>
                <c:pt idx="28">
                  <c:v>6.0312070000000002</c:v>
                </c:pt>
                <c:pt idx="29">
                  <c:v>6.0165739999999994</c:v>
                </c:pt>
                <c:pt idx="30">
                  <c:v>6.0084269999999993</c:v>
                </c:pt>
                <c:pt idx="31">
                  <c:v>6.0048300000000001</c:v>
                </c:pt>
                <c:pt idx="32">
                  <c:v>6.008394</c:v>
                </c:pt>
                <c:pt idx="33">
                  <c:v>6.0113029999999998</c:v>
                </c:pt>
                <c:pt idx="34">
                  <c:v>6.0124649999999997</c:v>
                </c:pt>
                <c:pt idx="35">
                  <c:v>6.0152739999999998</c:v>
                </c:pt>
                <c:pt idx="36">
                  <c:v>6.0224830000000003</c:v>
                </c:pt>
                <c:pt idx="37">
                  <c:v>6.0201650000000004</c:v>
                </c:pt>
                <c:pt idx="38">
                  <c:v>6.0094779999999997</c:v>
                </c:pt>
                <c:pt idx="39">
                  <c:v>6.0105529999999998</c:v>
                </c:pt>
                <c:pt idx="40">
                  <c:v>6.0250440000000003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65-4839-892A-C7B8A034788C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motor gasoline</c:v>
                </c:pt>
              </c:strCache>
            </c:strRef>
          </c:tx>
          <c:spPr>
            <a:solidFill>
              <a:srgbClr val="675005"/>
            </a:solidFill>
            <a:ln>
              <a:noFill/>
            </a:ln>
            <a:effectLst/>
          </c:spP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16.333445000000001</c:v>
                </c:pt>
                <c:pt idx="1">
                  <c:v>15.894076999999999</c:v>
                </c:pt>
                <c:pt idx="2">
                  <c:v>15.810417000000001</c:v>
                </c:pt>
                <c:pt idx="3">
                  <c:v>16.038436999999998</c:v>
                </c:pt>
                <c:pt idx="4">
                  <c:v>16.215859999999999</c:v>
                </c:pt>
                <c:pt idx="5">
                  <c:v>16.320098999999999</c:v>
                </c:pt>
                <c:pt idx="6">
                  <c:v>16.619824999999999</c:v>
                </c:pt>
                <c:pt idx="7">
                  <c:v>16.598146</c:v>
                </c:pt>
                <c:pt idx="8">
                  <c:v>16.598918999999999</c:v>
                </c:pt>
                <c:pt idx="9">
                  <c:v>16.55986</c:v>
                </c:pt>
                <c:pt idx="10">
                  <c:v>14.353806000000001</c:v>
                </c:pt>
                <c:pt idx="11">
                  <c:v>15.534457000000002</c:v>
                </c:pt>
                <c:pt idx="12">
                  <c:v>15.950659</c:v>
                </c:pt>
                <c:pt idx="13">
                  <c:v>16.208449999999999</c:v>
                </c:pt>
                <c:pt idx="14">
                  <c:v>16.179562000000001</c:v>
                </c:pt>
                <c:pt idx="15">
                  <c:v>16.131520999999999</c:v>
                </c:pt>
                <c:pt idx="16">
                  <c:v>16.057107999999999</c:v>
                </c:pt>
                <c:pt idx="17">
                  <c:v>15.951579000000001</c:v>
                </c:pt>
                <c:pt idx="18">
                  <c:v>15.834513000000001</c:v>
                </c:pt>
                <c:pt idx="19">
                  <c:v>15.732292000000001</c:v>
                </c:pt>
                <c:pt idx="20">
                  <c:v>15.657114000000002</c:v>
                </c:pt>
                <c:pt idx="21">
                  <c:v>15.596739000000001</c:v>
                </c:pt>
                <c:pt idx="22">
                  <c:v>15.528978</c:v>
                </c:pt>
                <c:pt idx="23">
                  <c:v>15.488964999999999</c:v>
                </c:pt>
                <c:pt idx="24">
                  <c:v>15.454454999999999</c:v>
                </c:pt>
                <c:pt idx="25">
                  <c:v>15.416851000000001</c:v>
                </c:pt>
                <c:pt idx="26">
                  <c:v>15.389282999999999</c:v>
                </c:pt>
                <c:pt idx="27">
                  <c:v>15.380073999999999</c:v>
                </c:pt>
                <c:pt idx="28">
                  <c:v>15.377776000000001</c:v>
                </c:pt>
                <c:pt idx="29">
                  <c:v>15.390014000000001</c:v>
                </c:pt>
                <c:pt idx="30">
                  <c:v>15.413523000000001</c:v>
                </c:pt>
                <c:pt idx="31">
                  <c:v>15.44201</c:v>
                </c:pt>
                <c:pt idx="32">
                  <c:v>15.478695999999999</c:v>
                </c:pt>
                <c:pt idx="33">
                  <c:v>15.520469</c:v>
                </c:pt>
                <c:pt idx="34">
                  <c:v>15.573084</c:v>
                </c:pt>
                <c:pt idx="35">
                  <c:v>15.637920000000001</c:v>
                </c:pt>
                <c:pt idx="36">
                  <c:v>15.719512</c:v>
                </c:pt>
                <c:pt idx="37">
                  <c:v>15.802516000000001</c:v>
                </c:pt>
                <c:pt idx="38">
                  <c:v>15.888123</c:v>
                </c:pt>
                <c:pt idx="39">
                  <c:v>15.986667000000001</c:v>
                </c:pt>
                <c:pt idx="40">
                  <c:v>16.100842999999998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65-4839-892A-C7B8A0347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1360016"/>
        <c:axId val="-1191371440"/>
      </c:areaChart>
      <c:catAx>
        <c:axId val="-119136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71440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19137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60016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07236595425575E-2"/>
          <c:y val="2.7663902139035523E-2"/>
          <c:w val="0.88149843769528824"/>
          <c:h val="0.86865867726952728"/>
        </c:manualLayout>
      </c:layout>
      <c:areaChart>
        <c:grouping val="stack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light-duty vehicles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17.127663000000002</c:v>
                </c:pt>
                <c:pt idx="1">
                  <c:v>24.764668</c:v>
                </c:pt>
                <c:pt idx="2">
                  <c:v>34.513055000000001</c:v>
                </c:pt>
                <c:pt idx="3">
                  <c:v>45.920338999999998</c:v>
                </c:pt>
                <c:pt idx="4">
                  <c:v>58.185071999999998</c:v>
                </c:pt>
                <c:pt idx="5">
                  <c:v>71.285057999999992</c:v>
                </c:pt>
                <c:pt idx="6">
                  <c:v>85.034064999999998</c:v>
                </c:pt>
                <c:pt idx="7">
                  <c:v>98.974729999999994</c:v>
                </c:pt>
                <c:pt idx="8">
                  <c:v>112.783418</c:v>
                </c:pt>
                <c:pt idx="9">
                  <c:v>126.67971299999999</c:v>
                </c:pt>
                <c:pt idx="10">
                  <c:v>140.83049099999999</c:v>
                </c:pt>
                <c:pt idx="11">
                  <c:v>155.28275400000001</c:v>
                </c:pt>
                <c:pt idx="12">
                  <c:v>169.73377000000005</c:v>
                </c:pt>
                <c:pt idx="13">
                  <c:v>184.43481</c:v>
                </c:pt>
                <c:pt idx="14">
                  <c:v>199.32906599999998</c:v>
                </c:pt>
                <c:pt idx="15">
                  <c:v>214.297594</c:v>
                </c:pt>
                <c:pt idx="16">
                  <c:v>229.40141800000001</c:v>
                </c:pt>
                <c:pt idx="17">
                  <c:v>244.72634199999999</c:v>
                </c:pt>
                <c:pt idx="18">
                  <c:v>260.20131600000002</c:v>
                </c:pt>
                <c:pt idx="19">
                  <c:v>275.897155</c:v>
                </c:pt>
                <c:pt idx="20">
                  <c:v>291.70352400000002</c:v>
                </c:pt>
                <c:pt idx="21">
                  <c:v>307.47968200000003</c:v>
                </c:pt>
                <c:pt idx="22">
                  <c:v>323.22501700000009</c:v>
                </c:pt>
                <c:pt idx="23">
                  <c:v>339.26496700000001</c:v>
                </c:pt>
                <c:pt idx="24">
                  <c:v>355.59653600000001</c:v>
                </c:pt>
                <c:pt idx="25">
                  <c:v>372.05713300000002</c:v>
                </c:pt>
                <c:pt idx="26">
                  <c:v>388.342288</c:v>
                </c:pt>
                <c:pt idx="27">
                  <c:v>404.661159</c:v>
                </c:pt>
                <c:pt idx="28">
                  <c:v>420.95267800000005</c:v>
                </c:pt>
                <c:pt idx="29">
                  <c:v>437.38617300000004</c:v>
                </c:pt>
                <c:pt idx="30">
                  <c:v>454.04355999999996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AB-42A8-B3F0-982AAF962C4B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passenger rail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20.834658000000005</c:v>
                </c:pt>
                <c:pt idx="1">
                  <c:v>24.450911000000001</c:v>
                </c:pt>
                <c:pt idx="2">
                  <c:v>27.754008000000002</c:v>
                </c:pt>
                <c:pt idx="3">
                  <c:v>29.950899</c:v>
                </c:pt>
                <c:pt idx="4">
                  <c:v>31.821940999999999</c:v>
                </c:pt>
                <c:pt idx="5">
                  <c:v>33.294076999999994</c:v>
                </c:pt>
                <c:pt idx="6">
                  <c:v>34.52796</c:v>
                </c:pt>
                <c:pt idx="7">
                  <c:v>35.447815000000006</c:v>
                </c:pt>
                <c:pt idx="8">
                  <c:v>36.196434000000004</c:v>
                </c:pt>
                <c:pt idx="9">
                  <c:v>36.880334000000012</c:v>
                </c:pt>
                <c:pt idx="10">
                  <c:v>37.611294000000001</c:v>
                </c:pt>
                <c:pt idx="11">
                  <c:v>38.312845000000003</c:v>
                </c:pt>
                <c:pt idx="12">
                  <c:v>38.903784999999999</c:v>
                </c:pt>
                <c:pt idx="13">
                  <c:v>39.464266000000002</c:v>
                </c:pt>
                <c:pt idx="14">
                  <c:v>39.968082000000003</c:v>
                </c:pt>
                <c:pt idx="15">
                  <c:v>40.395053999999995</c:v>
                </c:pt>
                <c:pt idx="16">
                  <c:v>40.828403000000002</c:v>
                </c:pt>
                <c:pt idx="17">
                  <c:v>41.287098999999998</c:v>
                </c:pt>
                <c:pt idx="18">
                  <c:v>41.731851000000006</c:v>
                </c:pt>
                <c:pt idx="19">
                  <c:v>42.127654</c:v>
                </c:pt>
                <c:pt idx="20">
                  <c:v>42.592249999999993</c:v>
                </c:pt>
                <c:pt idx="21">
                  <c:v>42.982597999999996</c:v>
                </c:pt>
                <c:pt idx="22">
                  <c:v>43.375487999999997</c:v>
                </c:pt>
                <c:pt idx="23">
                  <c:v>43.810873000000001</c:v>
                </c:pt>
                <c:pt idx="24">
                  <c:v>44.250054999999996</c:v>
                </c:pt>
                <c:pt idx="25">
                  <c:v>44.722161999999997</c:v>
                </c:pt>
                <c:pt idx="26">
                  <c:v>45.248286999999998</c:v>
                </c:pt>
                <c:pt idx="27">
                  <c:v>45.698008000000002</c:v>
                </c:pt>
                <c:pt idx="28">
                  <c:v>46.123435000000001</c:v>
                </c:pt>
                <c:pt idx="29">
                  <c:v>46.605485999999999</c:v>
                </c:pt>
                <c:pt idx="30">
                  <c:v>47.139755000000001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AB-42A8-B3F0-982AAF962C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medium- and heavy-duty vehicles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4.4824999999999997E-2</c:v>
                </c:pt>
                <c:pt idx="1">
                  <c:v>7.6537999999999995E-2</c:v>
                </c:pt>
                <c:pt idx="2">
                  <c:v>9.0200000000000002E-2</c:v>
                </c:pt>
                <c:pt idx="3">
                  <c:v>0.103405</c:v>
                </c:pt>
                <c:pt idx="4">
                  <c:v>0.116059</c:v>
                </c:pt>
                <c:pt idx="5">
                  <c:v>0.12839500000000001</c:v>
                </c:pt>
                <c:pt idx="6">
                  <c:v>0.13988100000000001</c:v>
                </c:pt>
                <c:pt idx="7">
                  <c:v>0.15033199999999999</c:v>
                </c:pt>
                <c:pt idx="8">
                  <c:v>0.16052900000000001</c:v>
                </c:pt>
                <c:pt idx="9">
                  <c:v>0.17016099999999998</c:v>
                </c:pt>
                <c:pt idx="10">
                  <c:v>0.178865</c:v>
                </c:pt>
                <c:pt idx="11">
                  <c:v>0.18687799999999999</c:v>
                </c:pt>
                <c:pt idx="12">
                  <c:v>0.19444800000000001</c:v>
                </c:pt>
                <c:pt idx="13">
                  <c:v>0.20161400000000002</c:v>
                </c:pt>
                <c:pt idx="14">
                  <c:v>0.20866300000000002</c:v>
                </c:pt>
                <c:pt idx="15">
                  <c:v>0.21622800000000003</c:v>
                </c:pt>
                <c:pt idx="16">
                  <c:v>0.22416999999999998</c:v>
                </c:pt>
                <c:pt idx="17">
                  <c:v>0.233181</c:v>
                </c:pt>
                <c:pt idx="18">
                  <c:v>0.24357800000000002</c:v>
                </c:pt>
                <c:pt idx="19">
                  <c:v>0.25422600000000001</c:v>
                </c:pt>
                <c:pt idx="20">
                  <c:v>0.26469499999999996</c:v>
                </c:pt>
                <c:pt idx="21">
                  <c:v>0.27645700000000001</c:v>
                </c:pt>
                <c:pt idx="22">
                  <c:v>0.28980700000000004</c:v>
                </c:pt>
                <c:pt idx="23">
                  <c:v>0.30384499999999998</c:v>
                </c:pt>
                <c:pt idx="24">
                  <c:v>0.31773099999999999</c:v>
                </c:pt>
                <c:pt idx="25">
                  <c:v>0.332038</c:v>
                </c:pt>
                <c:pt idx="26">
                  <c:v>0.34720000000000001</c:v>
                </c:pt>
                <c:pt idx="27">
                  <c:v>0.36238400000000004</c:v>
                </c:pt>
                <c:pt idx="28">
                  <c:v>0.377662</c:v>
                </c:pt>
                <c:pt idx="29">
                  <c:v>0.39459899999999998</c:v>
                </c:pt>
                <c:pt idx="30">
                  <c:v>0.41319300000000003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AB-42A8-B3F0-982AAF962C4B}"/>
            </c:ext>
          </c:extLst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0.35417500000000002</c:v>
                </c:pt>
                <c:pt idx="1">
                  <c:v>0.41080800000000001</c:v>
                </c:pt>
                <c:pt idx="2">
                  <c:v>0.47196700000000003</c:v>
                </c:pt>
                <c:pt idx="3">
                  <c:v>0.52781999999999996</c:v>
                </c:pt>
                <c:pt idx="4">
                  <c:v>0.58121599999999995</c:v>
                </c:pt>
                <c:pt idx="5">
                  <c:v>0.63278500000000004</c:v>
                </c:pt>
                <c:pt idx="6">
                  <c:v>0.68526399999999998</c:v>
                </c:pt>
                <c:pt idx="7">
                  <c:v>0.739618</c:v>
                </c:pt>
                <c:pt idx="8">
                  <c:v>0.79476099999999994</c:v>
                </c:pt>
                <c:pt idx="9">
                  <c:v>0.85217999999999994</c:v>
                </c:pt>
                <c:pt idx="10">
                  <c:v>0.91561100000000006</c:v>
                </c:pt>
                <c:pt idx="11">
                  <c:v>0.98605200000000004</c:v>
                </c:pt>
                <c:pt idx="12">
                  <c:v>1.0587520000000001</c:v>
                </c:pt>
                <c:pt idx="13">
                  <c:v>1.136935</c:v>
                </c:pt>
                <c:pt idx="14">
                  <c:v>1.221665</c:v>
                </c:pt>
                <c:pt idx="15">
                  <c:v>1.313231</c:v>
                </c:pt>
                <c:pt idx="16">
                  <c:v>1.4158059999999999</c:v>
                </c:pt>
                <c:pt idx="17">
                  <c:v>1.5282180000000001</c:v>
                </c:pt>
                <c:pt idx="18">
                  <c:v>1.6540509999999999</c:v>
                </c:pt>
                <c:pt idx="19">
                  <c:v>1.7924979999999999</c:v>
                </c:pt>
                <c:pt idx="20">
                  <c:v>1.9507209999999999</c:v>
                </c:pt>
                <c:pt idx="21">
                  <c:v>2.1296390000000001</c:v>
                </c:pt>
                <c:pt idx="22">
                  <c:v>2.3318880000000002</c:v>
                </c:pt>
                <c:pt idx="23">
                  <c:v>2.5665459999999998</c:v>
                </c:pt>
                <c:pt idx="24">
                  <c:v>2.840255</c:v>
                </c:pt>
                <c:pt idx="25">
                  <c:v>3.1604169999999998</c:v>
                </c:pt>
                <c:pt idx="26">
                  <c:v>3.5493030000000001</c:v>
                </c:pt>
                <c:pt idx="27">
                  <c:v>4.0302100000000003</c:v>
                </c:pt>
                <c:pt idx="28">
                  <c:v>4.6503500000000004</c:v>
                </c:pt>
                <c:pt idx="29">
                  <c:v>5.518154</c:v>
                </c:pt>
                <c:pt idx="30">
                  <c:v>6.8551640000000003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AB-42A8-B3F0-982AAF962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1370896"/>
        <c:axId val="-1191368720"/>
      </c:areaChart>
      <c:catAx>
        <c:axId val="-119137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687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913687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70896"/>
        <c:crosses val="autoZero"/>
        <c:crossBetween val="midCat"/>
        <c:majorUnit val="200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13610177180889E-2"/>
          <c:y val="2.9824075987405479E-2"/>
          <c:w val="0.88149843769528824"/>
          <c:h val="0.86865867726952728"/>
        </c:manualLayout>
      </c:layout>
      <c:areaChart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freight rail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0.46660499999999999</c:v>
                </c:pt>
                <c:pt idx="1">
                  <c:v>1.502254</c:v>
                </c:pt>
                <c:pt idx="2">
                  <c:v>3.018894</c:v>
                </c:pt>
                <c:pt idx="3">
                  <c:v>5.0562379999999996</c:v>
                </c:pt>
                <c:pt idx="4">
                  <c:v>7.0606559999999998</c:v>
                </c:pt>
                <c:pt idx="5">
                  <c:v>11.067542999999999</c:v>
                </c:pt>
                <c:pt idx="6">
                  <c:v>16.782509000000001</c:v>
                </c:pt>
                <c:pt idx="7">
                  <c:v>23.703420999999999</c:v>
                </c:pt>
                <c:pt idx="8">
                  <c:v>31.970440000000004</c:v>
                </c:pt>
                <c:pt idx="9">
                  <c:v>41.480578999999999</c:v>
                </c:pt>
                <c:pt idx="10">
                  <c:v>50.853653000000001</c:v>
                </c:pt>
                <c:pt idx="11">
                  <c:v>60.070094999999995</c:v>
                </c:pt>
                <c:pt idx="12">
                  <c:v>69.095435999999992</c:v>
                </c:pt>
                <c:pt idx="13">
                  <c:v>78.011948000000004</c:v>
                </c:pt>
                <c:pt idx="14">
                  <c:v>85.763396999999998</c:v>
                </c:pt>
                <c:pt idx="15">
                  <c:v>93.742142000000001</c:v>
                </c:pt>
                <c:pt idx="16">
                  <c:v>100.81620799999999</c:v>
                </c:pt>
                <c:pt idx="17">
                  <c:v>108.78138</c:v>
                </c:pt>
                <c:pt idx="18">
                  <c:v>116.348152</c:v>
                </c:pt>
                <c:pt idx="19">
                  <c:v>123.72785900000001</c:v>
                </c:pt>
                <c:pt idx="20">
                  <c:v>130.71568300000001</c:v>
                </c:pt>
                <c:pt idx="21">
                  <c:v>137.694672</c:v>
                </c:pt>
                <c:pt idx="22">
                  <c:v>144.713943</c:v>
                </c:pt>
                <c:pt idx="23">
                  <c:v>151.04200700000001</c:v>
                </c:pt>
                <c:pt idx="24">
                  <c:v>156.98658799999998</c:v>
                </c:pt>
                <c:pt idx="25">
                  <c:v>163.04388400000002</c:v>
                </c:pt>
                <c:pt idx="26">
                  <c:v>169.243988</c:v>
                </c:pt>
                <c:pt idx="27">
                  <c:v>174.93424999999999</c:v>
                </c:pt>
                <c:pt idx="28">
                  <c:v>180.68945300000001</c:v>
                </c:pt>
                <c:pt idx="29">
                  <c:v>186.522491</c:v>
                </c:pt>
                <c:pt idx="30">
                  <c:v>193.17152400000001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9-420D-B319-83CF75AA7F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marine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17.777102999999997</c:v>
                </c:pt>
                <c:pt idx="1">
                  <c:v>40.285558000000002</c:v>
                </c:pt>
                <c:pt idx="2">
                  <c:v>24.853180999999999</c:v>
                </c:pt>
                <c:pt idx="3">
                  <c:v>39.679898000000001</c:v>
                </c:pt>
                <c:pt idx="4">
                  <c:v>45.128117000000003</c:v>
                </c:pt>
                <c:pt idx="5">
                  <c:v>48.491993000000001</c:v>
                </c:pt>
                <c:pt idx="6">
                  <c:v>53.485702000000003</c:v>
                </c:pt>
                <c:pt idx="7">
                  <c:v>58.486563000000004</c:v>
                </c:pt>
                <c:pt idx="8">
                  <c:v>59.614018999999992</c:v>
                </c:pt>
                <c:pt idx="9">
                  <c:v>59.775227000000001</c:v>
                </c:pt>
                <c:pt idx="10">
                  <c:v>60.537680000000002</c:v>
                </c:pt>
                <c:pt idx="11">
                  <c:v>55.908931000000003</c:v>
                </c:pt>
                <c:pt idx="12">
                  <c:v>57.602091000000001</c:v>
                </c:pt>
                <c:pt idx="13">
                  <c:v>57.635202</c:v>
                </c:pt>
                <c:pt idx="14">
                  <c:v>57.925308999999999</c:v>
                </c:pt>
                <c:pt idx="15">
                  <c:v>58.725704</c:v>
                </c:pt>
                <c:pt idx="16">
                  <c:v>59.402990000000003</c:v>
                </c:pt>
                <c:pt idx="17">
                  <c:v>60.514173000000007</c:v>
                </c:pt>
                <c:pt idx="18">
                  <c:v>62.800518999999994</c:v>
                </c:pt>
                <c:pt idx="19">
                  <c:v>62.645214000000003</c:v>
                </c:pt>
                <c:pt idx="20">
                  <c:v>69.211543999999989</c:v>
                </c:pt>
                <c:pt idx="21">
                  <c:v>72.560711999999995</c:v>
                </c:pt>
                <c:pt idx="22">
                  <c:v>75.281803000000025</c:v>
                </c:pt>
                <c:pt idx="23">
                  <c:v>82.499319999999997</c:v>
                </c:pt>
                <c:pt idx="24">
                  <c:v>89.441783000000001</c:v>
                </c:pt>
                <c:pt idx="25">
                  <c:v>91.836977000000005</c:v>
                </c:pt>
                <c:pt idx="26">
                  <c:v>96.737493000000001</c:v>
                </c:pt>
                <c:pt idx="27">
                  <c:v>99.058781999999994</c:v>
                </c:pt>
                <c:pt idx="28">
                  <c:v>98.881906999999998</c:v>
                </c:pt>
                <c:pt idx="29">
                  <c:v>99.505983000000001</c:v>
                </c:pt>
                <c:pt idx="30">
                  <c:v>98.832431999999997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9-420D-B319-83CF75AA7F4A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medium- and heavy-duty vehicles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43.958728999999998</c:v>
                </c:pt>
                <c:pt idx="1">
                  <c:v>46.997395000000004</c:v>
                </c:pt>
                <c:pt idx="2">
                  <c:v>48.367187999999999</c:v>
                </c:pt>
                <c:pt idx="3">
                  <c:v>48.840889000000004</c:v>
                </c:pt>
                <c:pt idx="4">
                  <c:v>48.741549999999997</c:v>
                </c:pt>
                <c:pt idx="5">
                  <c:v>48.394591999999996</c:v>
                </c:pt>
                <c:pt idx="6">
                  <c:v>47.769527000000004</c:v>
                </c:pt>
                <c:pt idx="7">
                  <c:v>46.945366</c:v>
                </c:pt>
                <c:pt idx="8">
                  <c:v>46.237301000000002</c:v>
                </c:pt>
                <c:pt idx="9">
                  <c:v>45.587303000000006</c:v>
                </c:pt>
                <c:pt idx="10">
                  <c:v>44.961220000000004</c:v>
                </c:pt>
                <c:pt idx="11">
                  <c:v>44.450096000000002</c:v>
                </c:pt>
                <c:pt idx="12">
                  <c:v>44.134995000000004</c:v>
                </c:pt>
                <c:pt idx="13">
                  <c:v>44.093451999999999</c:v>
                </c:pt>
                <c:pt idx="14">
                  <c:v>44.283028000000002</c:v>
                </c:pt>
                <c:pt idx="15">
                  <c:v>44.730705</c:v>
                </c:pt>
                <c:pt idx="16">
                  <c:v>45.414245999999999</c:v>
                </c:pt>
                <c:pt idx="17">
                  <c:v>46.434826000000001</c:v>
                </c:pt>
                <c:pt idx="18">
                  <c:v>47.786712999999999</c:v>
                </c:pt>
                <c:pt idx="19">
                  <c:v>49.478347999999997</c:v>
                </c:pt>
                <c:pt idx="20">
                  <c:v>51.585850000000001</c:v>
                </c:pt>
                <c:pt idx="21">
                  <c:v>54.127968000000003</c:v>
                </c:pt>
                <c:pt idx="22">
                  <c:v>57.057158999999999</c:v>
                </c:pt>
                <c:pt idx="23">
                  <c:v>60.303584999999998</c:v>
                </c:pt>
                <c:pt idx="24">
                  <c:v>63.959395999999998</c:v>
                </c:pt>
                <c:pt idx="25">
                  <c:v>68.052475000000001</c:v>
                </c:pt>
                <c:pt idx="26">
                  <c:v>72.714104000000006</c:v>
                </c:pt>
                <c:pt idx="27">
                  <c:v>77.749099999999999</c:v>
                </c:pt>
                <c:pt idx="28">
                  <c:v>83.156768999999997</c:v>
                </c:pt>
                <c:pt idx="29">
                  <c:v>89.427292000000008</c:v>
                </c:pt>
                <c:pt idx="30">
                  <c:v>96.668953000000002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39-420D-B319-83CF75AA7F4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buses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17.666817000000002</c:v>
                </c:pt>
                <c:pt idx="1">
                  <c:v>20.035536999999998</c:v>
                </c:pt>
                <c:pt idx="2">
                  <c:v>22.074672</c:v>
                </c:pt>
                <c:pt idx="3">
                  <c:v>23.482205</c:v>
                </c:pt>
                <c:pt idx="4">
                  <c:v>24.492632</c:v>
                </c:pt>
                <c:pt idx="5">
                  <c:v>25.190860000000001</c:v>
                </c:pt>
                <c:pt idx="6">
                  <c:v>25.720991000000001</c:v>
                </c:pt>
                <c:pt idx="7">
                  <c:v>26.122067000000001</c:v>
                </c:pt>
                <c:pt idx="8">
                  <c:v>26.358796000000002</c:v>
                </c:pt>
                <c:pt idx="9">
                  <c:v>26.486854000000001</c:v>
                </c:pt>
                <c:pt idx="10">
                  <c:v>26.612551</c:v>
                </c:pt>
                <c:pt idx="11">
                  <c:v>26.748470000000001</c:v>
                </c:pt>
                <c:pt idx="12">
                  <c:v>26.747915000000003</c:v>
                </c:pt>
                <c:pt idx="13">
                  <c:v>26.692274999999999</c:v>
                </c:pt>
                <c:pt idx="14">
                  <c:v>26.597788000000001</c:v>
                </c:pt>
                <c:pt idx="15">
                  <c:v>26.456469999999999</c:v>
                </c:pt>
                <c:pt idx="16">
                  <c:v>26.333244000000001</c:v>
                </c:pt>
                <c:pt idx="17">
                  <c:v>26.180510000000002</c:v>
                </c:pt>
                <c:pt idx="18">
                  <c:v>26.034441000000001</c:v>
                </c:pt>
                <c:pt idx="19">
                  <c:v>25.841418000000001</c:v>
                </c:pt>
                <c:pt idx="20">
                  <c:v>25.679089999999999</c:v>
                </c:pt>
                <c:pt idx="21">
                  <c:v>25.509404999999997</c:v>
                </c:pt>
                <c:pt idx="22">
                  <c:v>25.315910000000002</c:v>
                </c:pt>
                <c:pt idx="23">
                  <c:v>25.141737000000006</c:v>
                </c:pt>
                <c:pt idx="24">
                  <c:v>24.969623000000002</c:v>
                </c:pt>
                <c:pt idx="25">
                  <c:v>24.768963000000007</c:v>
                </c:pt>
                <c:pt idx="26">
                  <c:v>24.587520999999999</c:v>
                </c:pt>
                <c:pt idx="27">
                  <c:v>24.387260000000001</c:v>
                </c:pt>
                <c:pt idx="28">
                  <c:v>24.159378</c:v>
                </c:pt>
                <c:pt idx="29">
                  <c:v>23.913492999999999</c:v>
                </c:pt>
                <c:pt idx="30">
                  <c:v>23.675070999999999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39-420D-B319-83CF75AA7F4A}"/>
            </c:ext>
          </c:extLst>
        </c:ser>
        <c:ser>
          <c:idx val="2"/>
          <c:order val="4"/>
          <c:tx>
            <c:strRef>
              <c:f>Sheet1!$F$1</c:f>
              <c:strCache>
                <c:ptCount val="1"/>
                <c:pt idx="0">
                  <c:v>light-duty vehicles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1.6616409999999999</c:v>
                </c:pt>
                <c:pt idx="1">
                  <c:v>1.6811900000000002</c:v>
                </c:pt>
                <c:pt idx="2">
                  <c:v>1.6602869999999998</c:v>
                </c:pt>
                <c:pt idx="3">
                  <c:v>1.6438360000000001</c:v>
                </c:pt>
                <c:pt idx="4">
                  <c:v>1.5352300000000001</c:v>
                </c:pt>
                <c:pt idx="5">
                  <c:v>1.4832000000000001</c:v>
                </c:pt>
                <c:pt idx="6">
                  <c:v>1.4375450000000001</c:v>
                </c:pt>
                <c:pt idx="7">
                  <c:v>1.3841290000000002</c:v>
                </c:pt>
                <c:pt idx="8">
                  <c:v>1.33619</c:v>
                </c:pt>
                <c:pt idx="9">
                  <c:v>1.2901309999999999</c:v>
                </c:pt>
                <c:pt idx="10">
                  <c:v>1.2384470000000001</c:v>
                </c:pt>
                <c:pt idx="11">
                  <c:v>1.208685</c:v>
                </c:pt>
                <c:pt idx="12">
                  <c:v>1.1809349999999998</c:v>
                </c:pt>
                <c:pt idx="13">
                  <c:v>1.159192</c:v>
                </c:pt>
                <c:pt idx="14">
                  <c:v>1.1452790000000002</c:v>
                </c:pt>
                <c:pt idx="15">
                  <c:v>1.1345350000000001</c:v>
                </c:pt>
                <c:pt idx="16">
                  <c:v>1.1246690000000001</c:v>
                </c:pt>
                <c:pt idx="17">
                  <c:v>1.1182450000000002</c:v>
                </c:pt>
                <c:pt idx="18">
                  <c:v>1.1163339999999999</c:v>
                </c:pt>
                <c:pt idx="19">
                  <c:v>1.0786020000000001</c:v>
                </c:pt>
                <c:pt idx="20">
                  <c:v>1.040386</c:v>
                </c:pt>
                <c:pt idx="21">
                  <c:v>1.0462200000000001</c:v>
                </c:pt>
                <c:pt idx="22">
                  <c:v>1.052891</c:v>
                </c:pt>
                <c:pt idx="23">
                  <c:v>1.0600180000000001</c:v>
                </c:pt>
                <c:pt idx="24">
                  <c:v>1.067237</c:v>
                </c:pt>
                <c:pt idx="25">
                  <c:v>1.07708</c:v>
                </c:pt>
                <c:pt idx="26">
                  <c:v>1.088749</c:v>
                </c:pt>
                <c:pt idx="27">
                  <c:v>1.098805</c:v>
                </c:pt>
                <c:pt idx="28">
                  <c:v>1.1116299999999999</c:v>
                </c:pt>
                <c:pt idx="29">
                  <c:v>1.129513</c:v>
                </c:pt>
                <c:pt idx="30">
                  <c:v>1.154412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39-420D-B319-83CF75AA7F4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passenger rail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strRef>
              <c:f>Sheet1!$A$2:$A$32</c:f>
              <c:strCach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strCache>
            </c:strRef>
          </c:cat>
          <c:val>
            <c:numRef>
              <c:f>Sheet1!$G$2:$G$32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439-420D-B319-83CF75AA7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191370352"/>
        <c:axId val="-1191369808"/>
      </c:areaChart>
      <c:catAx>
        <c:axId val="-119137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6980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19136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91370352"/>
        <c:crosses val="autoZero"/>
        <c:crossBetween val="midCat"/>
        <c:majorUnit val="200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70636879475425E-2"/>
          <c:y val="3.8997953190955351E-2"/>
          <c:w val="0.83433704320752022"/>
          <c:h val="0.86583337533390459"/>
        </c:manualLayout>
      </c:layout>
      <c:lineChart>
        <c:grouping val="standar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34.404235999999997</c:v>
                </c:pt>
                <c:pt idx="22">
                  <c:v>35.10033</c:v>
                </c:pt>
                <c:pt idx="23">
                  <c:v>34.203296999999999</c:v>
                </c:pt>
                <c:pt idx="24">
                  <c:v>33.421700000000001</c:v>
                </c:pt>
                <c:pt idx="25">
                  <c:v>32.709282000000002</c:v>
                </c:pt>
                <c:pt idx="26">
                  <c:v>31.998455</c:v>
                </c:pt>
                <c:pt idx="27">
                  <c:v>31.595732000000002</c:v>
                </c:pt>
                <c:pt idx="28">
                  <c:v>31.303540999999999</c:v>
                </c:pt>
                <c:pt idx="29">
                  <c:v>31.121217999999999</c:v>
                </c:pt>
                <c:pt idx="30">
                  <c:v>30.614296000000003</c:v>
                </c:pt>
                <c:pt idx="31">
                  <c:v>30.38542</c:v>
                </c:pt>
                <c:pt idx="32">
                  <c:v>30.279304999999997</c:v>
                </c:pt>
                <c:pt idx="33">
                  <c:v>30.043863000000002</c:v>
                </c:pt>
                <c:pt idx="34">
                  <c:v>29.836535999999999</c:v>
                </c:pt>
                <c:pt idx="35">
                  <c:v>29.759103999999997</c:v>
                </c:pt>
                <c:pt idx="36">
                  <c:v>29.802815999999996</c:v>
                </c:pt>
                <c:pt idx="37">
                  <c:v>29.650359999999999</c:v>
                </c:pt>
                <c:pt idx="38">
                  <c:v>29.568533000000002</c:v>
                </c:pt>
                <c:pt idx="39">
                  <c:v>29.47757</c:v>
                </c:pt>
                <c:pt idx="40">
                  <c:v>29.342962</c:v>
                </c:pt>
                <c:pt idx="41">
                  <c:v>29.198049999999999</c:v>
                </c:pt>
                <c:pt idx="42">
                  <c:v>29.09037</c:v>
                </c:pt>
                <c:pt idx="43">
                  <c:v>28.894753000000001</c:v>
                </c:pt>
                <c:pt idx="44">
                  <c:v>29.132849</c:v>
                </c:pt>
                <c:pt idx="45">
                  <c:v>28.878790000000002</c:v>
                </c:pt>
                <c:pt idx="46">
                  <c:v>28.744266999999997</c:v>
                </c:pt>
                <c:pt idx="47">
                  <c:v>28.666681000000001</c:v>
                </c:pt>
                <c:pt idx="48">
                  <c:v>28.686449</c:v>
                </c:pt>
                <c:pt idx="49">
                  <c:v>28.598929999999999</c:v>
                </c:pt>
                <c:pt idx="50">
                  <c:v>28.632555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9F-4DD9-8C8A-A0CB89361566}"/>
            </c:ext>
          </c:extLst>
        </c:ser>
        <c:ser>
          <c:idx val="5"/>
          <c:order val="1"/>
          <c:tx>
            <c:strRef>
              <c:f>Sheet1!$C$1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34.408932</c:v>
                </c:pt>
                <c:pt idx="22">
                  <c:v>35.873321999999995</c:v>
                </c:pt>
                <c:pt idx="23">
                  <c:v>36.970309999999998</c:v>
                </c:pt>
                <c:pt idx="24">
                  <c:v>38.163525</c:v>
                </c:pt>
                <c:pt idx="25">
                  <c:v>38.917355000000001</c:v>
                </c:pt>
                <c:pt idx="26">
                  <c:v>39.287219999999998</c:v>
                </c:pt>
                <c:pt idx="27">
                  <c:v>39.833331999999999</c:v>
                </c:pt>
                <c:pt idx="28">
                  <c:v>41.073906000000001</c:v>
                </c:pt>
                <c:pt idx="29">
                  <c:v>41.689116999999996</c:v>
                </c:pt>
                <c:pt idx="30">
                  <c:v>42.248385999999996</c:v>
                </c:pt>
                <c:pt idx="31">
                  <c:v>42.747153999999995</c:v>
                </c:pt>
                <c:pt idx="32">
                  <c:v>43.332287000000001</c:v>
                </c:pt>
                <c:pt idx="33">
                  <c:v>44.589011999999997</c:v>
                </c:pt>
                <c:pt idx="34">
                  <c:v>45.093299999999999</c:v>
                </c:pt>
                <c:pt idx="35">
                  <c:v>45.427928999999999</c:v>
                </c:pt>
                <c:pt idx="36">
                  <c:v>45.792126000000003</c:v>
                </c:pt>
                <c:pt idx="37">
                  <c:v>46.271912</c:v>
                </c:pt>
                <c:pt idx="38">
                  <c:v>46.802933000000003</c:v>
                </c:pt>
                <c:pt idx="39">
                  <c:v>47.392555000000002</c:v>
                </c:pt>
                <c:pt idx="40">
                  <c:v>48.169739</c:v>
                </c:pt>
                <c:pt idx="41">
                  <c:v>48.707755999999996</c:v>
                </c:pt>
                <c:pt idx="42">
                  <c:v>49.112652000000004</c:v>
                </c:pt>
                <c:pt idx="43">
                  <c:v>49.613360999999998</c:v>
                </c:pt>
                <c:pt idx="44">
                  <c:v>50.092765999999997</c:v>
                </c:pt>
                <c:pt idx="45">
                  <c:v>50.424022999999998</c:v>
                </c:pt>
                <c:pt idx="46">
                  <c:v>50.980590999999997</c:v>
                </c:pt>
                <c:pt idx="47">
                  <c:v>51.480995</c:v>
                </c:pt>
                <c:pt idx="48">
                  <c:v>52.026012000000001</c:v>
                </c:pt>
                <c:pt idx="49">
                  <c:v>52.380569000000001</c:v>
                </c:pt>
                <c:pt idx="50">
                  <c:v>52.884868999999995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9F-4DD9-8C8A-A0CB89361566}"/>
            </c:ext>
          </c:extLst>
        </c:ser>
        <c:ser>
          <c:idx val="8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19.181979897999998</c:v>
                </c:pt>
                <c:pt idx="1">
                  <c:v>19.616310557999999</c:v>
                </c:pt>
                <c:pt idx="2">
                  <c:v>18.927788244999999</c:v>
                </c:pt>
                <c:pt idx="3">
                  <c:v>19.098544466</c:v>
                </c:pt>
                <c:pt idx="4">
                  <c:v>18.590890546000001</c:v>
                </c:pt>
                <c:pt idx="5">
                  <c:v>18.050597772</c:v>
                </c:pt>
                <c:pt idx="6">
                  <c:v>18.503604764999999</c:v>
                </c:pt>
                <c:pt idx="7">
                  <c:v>19.266025805999998</c:v>
                </c:pt>
                <c:pt idx="8">
                  <c:v>20.158601649000001</c:v>
                </c:pt>
                <c:pt idx="9">
                  <c:v>20.623854025</c:v>
                </c:pt>
                <c:pt idx="10">
                  <c:v>21.315506818000006</c:v>
                </c:pt>
                <c:pt idx="11">
                  <c:v>22.901878601000003</c:v>
                </c:pt>
                <c:pt idx="12">
                  <c:v>24.033266235999999</c:v>
                </c:pt>
                <c:pt idx="13">
                  <c:v>24.205523290999999</c:v>
                </c:pt>
                <c:pt idx="14">
                  <c:v>25.889605159999999</c:v>
                </c:pt>
                <c:pt idx="15">
                  <c:v>27.065459891000014</c:v>
                </c:pt>
                <c:pt idx="16">
                  <c:v>26.592115006000004</c:v>
                </c:pt>
                <c:pt idx="17">
                  <c:v>27.306307969999999</c:v>
                </c:pt>
                <c:pt idx="18">
                  <c:v>30.774274151</c:v>
                </c:pt>
                <c:pt idx="19">
                  <c:v>33.899020593000003</c:v>
                </c:pt>
                <c:pt idx="20">
                  <c:v>33.485264054000005</c:v>
                </c:pt>
                <c:pt idx="21">
                  <c:v>34.404159999999997</c:v>
                </c:pt>
                <c:pt idx="22">
                  <c:v>35.685916999999996</c:v>
                </c:pt>
                <c:pt idx="23">
                  <c:v>36.052287999999997</c:v>
                </c:pt>
                <c:pt idx="24">
                  <c:v>36.409576000000001</c:v>
                </c:pt>
                <c:pt idx="25">
                  <c:v>36.484558</c:v>
                </c:pt>
                <c:pt idx="26">
                  <c:v>36.570492000000002</c:v>
                </c:pt>
                <c:pt idx="27">
                  <c:v>36.719749</c:v>
                </c:pt>
                <c:pt idx="28">
                  <c:v>37.260258</c:v>
                </c:pt>
                <c:pt idx="29">
                  <c:v>37.513241000000001</c:v>
                </c:pt>
                <c:pt idx="30">
                  <c:v>37.622046999999995</c:v>
                </c:pt>
                <c:pt idx="31">
                  <c:v>37.932322999999997</c:v>
                </c:pt>
                <c:pt idx="32">
                  <c:v>38.346470000000004</c:v>
                </c:pt>
                <c:pt idx="33">
                  <c:v>38.504115999999996</c:v>
                </c:pt>
                <c:pt idx="34">
                  <c:v>38.598717000000001</c:v>
                </c:pt>
                <c:pt idx="35">
                  <c:v>38.595486000000001</c:v>
                </c:pt>
                <c:pt idx="36">
                  <c:v>38.704978999999994</c:v>
                </c:pt>
                <c:pt idx="37">
                  <c:v>38.893677000000004</c:v>
                </c:pt>
                <c:pt idx="38">
                  <c:v>39.146178999999997</c:v>
                </c:pt>
                <c:pt idx="39">
                  <c:v>39.350258000000004</c:v>
                </c:pt>
                <c:pt idx="40">
                  <c:v>39.641003000000005</c:v>
                </c:pt>
                <c:pt idx="41">
                  <c:v>39.966675000000002</c:v>
                </c:pt>
                <c:pt idx="42">
                  <c:v>40.267516999999998</c:v>
                </c:pt>
                <c:pt idx="43">
                  <c:v>40.517672999999995</c:v>
                </c:pt>
                <c:pt idx="44">
                  <c:v>41.030318999999999</c:v>
                </c:pt>
                <c:pt idx="45">
                  <c:v>41.324978000000002</c:v>
                </c:pt>
                <c:pt idx="46">
                  <c:v>41.571018000000002</c:v>
                </c:pt>
                <c:pt idx="47">
                  <c:v>41.819953999999996</c:v>
                </c:pt>
                <c:pt idx="48">
                  <c:v>42.058750000000003</c:v>
                </c:pt>
                <c:pt idx="49">
                  <c:v>42.259594</c:v>
                </c:pt>
                <c:pt idx="50">
                  <c:v>42.582271999999996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9F-4DD9-8C8A-A0CB89361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34893872"/>
        <c:axId val="-1234893328"/>
      </c:lineChart>
      <c:catAx>
        <c:axId val="-123489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332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34893328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 w="22225">
            <a:solidFill>
              <a:schemeClr val="bg2">
                <a:lumMod val="40000"/>
                <a:lumOff val="60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3872"/>
        <c:crossesAt val="22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943195454318955E-2"/>
          <c:y val="0.11564396765737454"/>
          <c:w val="0.61860874299859336"/>
          <c:h val="0.791244903078993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rgbClr val="BD732A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4.107037</c:v>
                </c:pt>
                <c:pt idx="22">
                  <c:v>4.4739120000000003</c:v>
                </c:pt>
                <c:pt idx="23">
                  <c:v>4.3642820000000002</c:v>
                </c:pt>
                <c:pt idx="24">
                  <c:v>4.2413470000000002</c:v>
                </c:pt>
                <c:pt idx="25">
                  <c:v>4.2276680000000004</c:v>
                </c:pt>
                <c:pt idx="26">
                  <c:v>4.3385759999999998</c:v>
                </c:pt>
                <c:pt idx="27">
                  <c:v>4.4306330000000003</c:v>
                </c:pt>
                <c:pt idx="28">
                  <c:v>4.7092550000000006</c:v>
                </c:pt>
                <c:pt idx="29">
                  <c:v>4.981331</c:v>
                </c:pt>
                <c:pt idx="30">
                  <c:v>5.1550330000000004</c:v>
                </c:pt>
                <c:pt idx="31">
                  <c:v>5.3550459999999998</c:v>
                </c:pt>
                <c:pt idx="32">
                  <c:v>5.53843</c:v>
                </c:pt>
                <c:pt idx="33">
                  <c:v>5.7004480000000006</c:v>
                </c:pt>
                <c:pt idx="34">
                  <c:v>5.8130559999999996</c:v>
                </c:pt>
                <c:pt idx="35">
                  <c:v>5.8766410000000002</c:v>
                </c:pt>
                <c:pt idx="36">
                  <c:v>6.0665750000000003</c:v>
                </c:pt>
                <c:pt idx="37">
                  <c:v>6.1214829999999996</c:v>
                </c:pt>
                <c:pt idx="38">
                  <c:v>6.1914629999999997</c:v>
                </c:pt>
                <c:pt idx="39">
                  <c:v>6.3119009999999998</c:v>
                </c:pt>
                <c:pt idx="40">
                  <c:v>6.4379350000000004</c:v>
                </c:pt>
                <c:pt idx="41">
                  <c:v>6.4017109999999997</c:v>
                </c:pt>
                <c:pt idx="42">
                  <c:v>6.3334609999999998</c:v>
                </c:pt>
                <c:pt idx="43">
                  <c:v>6.2840480000000003</c:v>
                </c:pt>
                <c:pt idx="44">
                  <c:v>6.4222029999999997</c:v>
                </c:pt>
                <c:pt idx="45">
                  <c:v>6.4612999999999996</c:v>
                </c:pt>
                <c:pt idx="46">
                  <c:v>6.5178539999999998</c:v>
                </c:pt>
                <c:pt idx="47">
                  <c:v>6.5576639999999999</c:v>
                </c:pt>
                <c:pt idx="48">
                  <c:v>6.5968380000000009</c:v>
                </c:pt>
                <c:pt idx="49">
                  <c:v>6.6743880000000004</c:v>
                </c:pt>
                <c:pt idx="50">
                  <c:v>6.7400060000000002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A4-46EB-95D7-7B68842384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rgbClr val="BD732A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4.1079169999999996</c:v>
                </c:pt>
                <c:pt idx="22">
                  <c:v>3.5549559999999998</c:v>
                </c:pt>
                <c:pt idx="23">
                  <c:v>3.0637159999999999</c:v>
                </c:pt>
                <c:pt idx="24">
                  <c:v>2.6523279999999998</c:v>
                </c:pt>
                <c:pt idx="25">
                  <c:v>2.4580649999999999</c:v>
                </c:pt>
                <c:pt idx="26">
                  <c:v>2.3962669999999999</c:v>
                </c:pt>
                <c:pt idx="27">
                  <c:v>2.4326089999999998</c:v>
                </c:pt>
                <c:pt idx="28">
                  <c:v>2.5702020000000001</c:v>
                </c:pt>
                <c:pt idx="29">
                  <c:v>2.6456840000000001</c:v>
                </c:pt>
                <c:pt idx="30">
                  <c:v>2.7203430000000002</c:v>
                </c:pt>
                <c:pt idx="31">
                  <c:v>2.7483590000000002</c:v>
                </c:pt>
                <c:pt idx="32">
                  <c:v>2.7582390000000001</c:v>
                </c:pt>
                <c:pt idx="33">
                  <c:v>2.8354689999999998</c:v>
                </c:pt>
                <c:pt idx="34">
                  <c:v>2.8329490000000002</c:v>
                </c:pt>
                <c:pt idx="35">
                  <c:v>2.798241</c:v>
                </c:pt>
                <c:pt idx="36">
                  <c:v>2.7837960000000002</c:v>
                </c:pt>
                <c:pt idx="37">
                  <c:v>2.778708</c:v>
                </c:pt>
                <c:pt idx="38">
                  <c:v>2.7552249999999998</c:v>
                </c:pt>
                <c:pt idx="39">
                  <c:v>2.7645490000000001</c:v>
                </c:pt>
                <c:pt idx="40">
                  <c:v>2.7400359999999999</c:v>
                </c:pt>
                <c:pt idx="41">
                  <c:v>2.7011539999999998</c:v>
                </c:pt>
                <c:pt idx="42">
                  <c:v>2.6390829999999998</c:v>
                </c:pt>
                <c:pt idx="43">
                  <c:v>2.6164209999999999</c:v>
                </c:pt>
                <c:pt idx="44">
                  <c:v>2.5964399999999999</c:v>
                </c:pt>
                <c:pt idx="45">
                  <c:v>2.5835979999999998</c:v>
                </c:pt>
                <c:pt idx="46">
                  <c:v>2.5650080000000002</c:v>
                </c:pt>
                <c:pt idx="47">
                  <c:v>2.5245359999999999</c:v>
                </c:pt>
                <c:pt idx="48">
                  <c:v>2.5296560000000001</c:v>
                </c:pt>
                <c:pt idx="49">
                  <c:v>2.532159</c:v>
                </c:pt>
                <c:pt idx="50">
                  <c:v>2.540432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A4-46EB-95D7-7B68842384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 Oil Price Case</c:v>
                </c:pt>
              </c:strCache>
            </c:strRef>
          </c:tx>
          <c:spPr>
            <a:ln w="28575" cap="rnd">
              <a:solidFill>
                <a:srgbClr val="A33340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Sheet1!$D$2:$D$52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4.1076510000000006</c:v>
                </c:pt>
                <c:pt idx="22" formatCode="#,##0.00">
                  <c:v>3.6177619999999999</c:v>
                </c:pt>
                <c:pt idx="23" formatCode="#,##0.00">
                  <c:v>3.4701680000000001</c:v>
                </c:pt>
                <c:pt idx="24" formatCode="#,##0.00">
                  <c:v>3.4725299999999999</c:v>
                </c:pt>
                <c:pt idx="25" formatCode="#,##0.00">
                  <c:v>3.3395160000000002</c:v>
                </c:pt>
                <c:pt idx="26" formatCode="#,##0.00">
                  <c:v>3.240049</c:v>
                </c:pt>
                <c:pt idx="27" formatCode="#,##0.00">
                  <c:v>3.273981</c:v>
                </c:pt>
                <c:pt idx="28" formatCode="#,##0.00">
                  <c:v>3.3783370000000001</c:v>
                </c:pt>
                <c:pt idx="29" formatCode="#,##0.00">
                  <c:v>3.4154960000000001</c:v>
                </c:pt>
                <c:pt idx="30" formatCode="#,##0.00">
                  <c:v>3.3951880000000001</c:v>
                </c:pt>
                <c:pt idx="31" formatCode="#,##0.00">
                  <c:v>3.440655</c:v>
                </c:pt>
                <c:pt idx="32" formatCode="#,##0.00">
                  <c:v>3.4784480000000002</c:v>
                </c:pt>
                <c:pt idx="33" formatCode="#,##0.00">
                  <c:v>3.5184479999999998</c:v>
                </c:pt>
                <c:pt idx="34" formatCode="#,##0.00">
                  <c:v>3.566506</c:v>
                </c:pt>
                <c:pt idx="35" formatCode="#,##0.00">
                  <c:v>3.591599</c:v>
                </c:pt>
                <c:pt idx="36" formatCode="#,##0.00">
                  <c:v>3.6382050000000001</c:v>
                </c:pt>
                <c:pt idx="37" formatCode="#,##0.00">
                  <c:v>3.6356609999999998</c:v>
                </c:pt>
                <c:pt idx="38" formatCode="#,##0.00">
                  <c:v>3.6216930000000001</c:v>
                </c:pt>
                <c:pt idx="39" formatCode="#,##0.00">
                  <c:v>3.5786449999999999</c:v>
                </c:pt>
                <c:pt idx="40" formatCode="#,##0.00">
                  <c:v>3.548756</c:v>
                </c:pt>
                <c:pt idx="41" formatCode="#,##0.00">
                  <c:v>3.5384799999999998</c:v>
                </c:pt>
                <c:pt idx="42" formatCode="#,##0.00">
                  <c:v>3.5188799999999998</c:v>
                </c:pt>
                <c:pt idx="43" formatCode="#,##0.00">
                  <c:v>3.5127860000000002</c:v>
                </c:pt>
                <c:pt idx="44" formatCode="#,##0.00">
                  <c:v>3.543228</c:v>
                </c:pt>
                <c:pt idx="45" formatCode="#,##0.00">
                  <c:v>3.5463640000000001</c:v>
                </c:pt>
                <c:pt idx="46" formatCode="#,##0.00">
                  <c:v>3.5240369999999999</c:v>
                </c:pt>
                <c:pt idx="47" formatCode="#,##0.00">
                  <c:v>3.5213730000000001</c:v>
                </c:pt>
                <c:pt idx="48" formatCode="#,##0.00">
                  <c:v>3.5204629999999999</c:v>
                </c:pt>
                <c:pt idx="49" formatCode="#,##0.00">
                  <c:v>3.5188109999999999</c:v>
                </c:pt>
                <c:pt idx="50" formatCode="#,##0.00">
                  <c:v>3.5410650000000001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A4-46EB-95D7-7B68842384DE}"/>
            </c:ext>
          </c:extLst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High Oil Price Case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val>
            <c:numRef>
              <c:f>Sheet1!$E$2:$E$52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4.1076510000000006</c:v>
                </c:pt>
                <c:pt idx="22" formatCode="#,##0.00">
                  <c:v>3.8358409999999998</c:v>
                </c:pt>
                <c:pt idx="23" formatCode="#,##0.00">
                  <c:v>3.2352270000000001</c:v>
                </c:pt>
                <c:pt idx="24" formatCode="#,##0.00">
                  <c:v>2.8914559999999998</c:v>
                </c:pt>
                <c:pt idx="25" formatCode="#,##0.00">
                  <c:v>2.8054199999999998</c:v>
                </c:pt>
                <c:pt idx="26" formatCode="#,##0.00">
                  <c:v>2.7596479999999999</c:v>
                </c:pt>
                <c:pt idx="27" formatCode="#,##0.00">
                  <c:v>2.8444950000000002</c:v>
                </c:pt>
                <c:pt idx="28" formatCode="#,##0.00">
                  <c:v>3.0149499999999998</c:v>
                </c:pt>
                <c:pt idx="29" formatCode="#,##0.00">
                  <c:v>3.1916859999999998</c:v>
                </c:pt>
                <c:pt idx="30" formatCode="#,##0.00">
                  <c:v>3.3214999999999999</c:v>
                </c:pt>
                <c:pt idx="31" formatCode="#,##0.00">
                  <c:v>3.4462060000000001</c:v>
                </c:pt>
                <c:pt idx="32" formatCode="#,##0.00">
                  <c:v>3.5676290000000002</c:v>
                </c:pt>
                <c:pt idx="33" formatCode="#,##0.00">
                  <c:v>3.6405349999999999</c:v>
                </c:pt>
                <c:pt idx="34" formatCode="#,##0.00">
                  <c:v>3.6223260000000002</c:v>
                </c:pt>
                <c:pt idx="35" formatCode="#,##0.00">
                  <c:v>3.5719409999999998</c:v>
                </c:pt>
                <c:pt idx="36" formatCode="#,##0.00">
                  <c:v>3.5421279999999999</c:v>
                </c:pt>
                <c:pt idx="37" formatCode="#,##0.00">
                  <c:v>3.582398</c:v>
                </c:pt>
                <c:pt idx="38" formatCode="#,##0.00">
                  <c:v>3.6434090000000001</c:v>
                </c:pt>
                <c:pt idx="39" formatCode="#,##0.00">
                  <c:v>3.6734079999999998</c:v>
                </c:pt>
                <c:pt idx="40" formatCode="#,##0.00">
                  <c:v>3.7763870000000002</c:v>
                </c:pt>
                <c:pt idx="41" formatCode="#,##0.00">
                  <c:v>3.8219270000000001</c:v>
                </c:pt>
                <c:pt idx="42" formatCode="#,##0.00">
                  <c:v>3.7687080000000002</c:v>
                </c:pt>
                <c:pt idx="43" formatCode="#,##0.00">
                  <c:v>3.7411129999999999</c:v>
                </c:pt>
                <c:pt idx="44" formatCode="#,##0.00">
                  <c:v>3.7426170000000001</c:v>
                </c:pt>
                <c:pt idx="45" formatCode="#,##0.00">
                  <c:v>3.706445</c:v>
                </c:pt>
                <c:pt idx="46" formatCode="#,##0.00">
                  <c:v>3.677022</c:v>
                </c:pt>
                <c:pt idx="47" formatCode="#,##0.00">
                  <c:v>3.6903980000000001</c:v>
                </c:pt>
                <c:pt idx="48" formatCode="#,##0.00">
                  <c:v>3.6698330000000001</c:v>
                </c:pt>
                <c:pt idx="49" formatCode="#,##0.00">
                  <c:v>3.7136290000000001</c:v>
                </c:pt>
                <c:pt idx="50" formatCode="#,##0.00">
                  <c:v>3.7409490000000001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A4-46EB-95D7-7B68842384DE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6.2564663925817774</c:v>
                </c:pt>
                <c:pt idx="1">
                  <c:v>5.6250611354806361</c:v>
                </c:pt>
                <c:pt idx="2">
                  <c:v>4.726432833242856</c:v>
                </c:pt>
                <c:pt idx="3">
                  <c:v>7.5095506256283544</c:v>
                </c:pt>
                <c:pt idx="4">
                  <c:v>7.8741268813399383</c:v>
                </c:pt>
                <c:pt idx="5">
                  <c:v>11.2663835577264</c:v>
                </c:pt>
                <c:pt idx="6">
                  <c:v>8.4690503519641158</c:v>
                </c:pt>
                <c:pt idx="7">
                  <c:v>8.5415621931968086</c:v>
                </c:pt>
                <c:pt idx="8">
                  <c:v>10.65054036166941</c:v>
                </c:pt>
                <c:pt idx="9">
                  <c:v>4.7004004252452516</c:v>
                </c:pt>
                <c:pt idx="10">
                  <c:v>5.1533408350761114</c:v>
                </c:pt>
                <c:pt idx="11">
                  <c:v>4.6205303817851986</c:v>
                </c:pt>
                <c:pt idx="12">
                  <c:v>3.1168307500000001</c:v>
                </c:pt>
                <c:pt idx="13">
                  <c:v>4.1546419242297681</c:v>
                </c:pt>
                <c:pt idx="14">
                  <c:v>4.7790650244118966</c:v>
                </c:pt>
                <c:pt idx="15">
                  <c:v>2.838249025080287</c:v>
                </c:pt>
                <c:pt idx="16">
                  <c:v>2.7015667126993441</c:v>
                </c:pt>
                <c:pt idx="17">
                  <c:v>3.146267821000837</c:v>
                </c:pt>
                <c:pt idx="18">
                  <c:v>3.2369151646478569</c:v>
                </c:pt>
                <c:pt idx="19">
                  <c:v>2.5844974658174862</c:v>
                </c:pt>
                <c:pt idx="20">
                  <c:v>2.0248779240666752</c:v>
                </c:pt>
                <c:pt idx="21">
                  <c:v>4.1076510000000006</c:v>
                </c:pt>
                <c:pt idx="22">
                  <c:v>3.8431999999999999</c:v>
                </c:pt>
                <c:pt idx="23">
                  <c:v>3.4932249999999998</c:v>
                </c:pt>
                <c:pt idx="24">
                  <c:v>3.1748050000000001</c:v>
                </c:pt>
                <c:pt idx="25">
                  <c:v>3.0008349999999999</c:v>
                </c:pt>
                <c:pt idx="26">
                  <c:v>2.9781339999999998</c:v>
                </c:pt>
                <c:pt idx="27">
                  <c:v>3.075542</c:v>
                </c:pt>
                <c:pt idx="28">
                  <c:v>3.2467950000000001</c:v>
                </c:pt>
                <c:pt idx="29">
                  <c:v>3.364691000000001</c:v>
                </c:pt>
                <c:pt idx="30">
                  <c:v>3.4596520000000002</c:v>
                </c:pt>
                <c:pt idx="31">
                  <c:v>3.5438399999999999</c:v>
                </c:pt>
                <c:pt idx="32">
                  <c:v>3.5773830000000002</c:v>
                </c:pt>
                <c:pt idx="33">
                  <c:v>3.6457830000000002</c:v>
                </c:pt>
                <c:pt idx="34">
                  <c:v>3.640091</c:v>
                </c:pt>
                <c:pt idx="35">
                  <c:v>3.6379039999999998</c:v>
                </c:pt>
                <c:pt idx="36">
                  <c:v>3.6477919999999999</c:v>
                </c:pt>
                <c:pt idx="37">
                  <c:v>3.665048000000001</c:v>
                </c:pt>
                <c:pt idx="38">
                  <c:v>3.6839080000000002</c:v>
                </c:pt>
                <c:pt idx="39">
                  <c:v>3.685022</c:v>
                </c:pt>
                <c:pt idx="40">
                  <c:v>3.7205379999999999</c:v>
                </c:pt>
                <c:pt idx="41">
                  <c:v>3.7265929999999998</c:v>
                </c:pt>
                <c:pt idx="42">
                  <c:v>3.70383</c:v>
                </c:pt>
                <c:pt idx="43">
                  <c:v>3.7073689999999999</c:v>
                </c:pt>
                <c:pt idx="44">
                  <c:v>3.645143</c:v>
                </c:pt>
                <c:pt idx="45">
                  <c:v>3.6145320000000001</c:v>
                </c:pt>
                <c:pt idx="46">
                  <c:v>3.6030579999999999</c:v>
                </c:pt>
                <c:pt idx="47">
                  <c:v>3.596854</c:v>
                </c:pt>
                <c:pt idx="48">
                  <c:v>3.6211030000000002</c:v>
                </c:pt>
                <c:pt idx="49">
                  <c:v>3.597585</c:v>
                </c:pt>
                <c:pt idx="50">
                  <c:v>3.590354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A4-46EB-95D7-7B6884238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34894416"/>
        <c:axId val="-1234890064"/>
        <c:extLst/>
      </c:lineChart>
      <c:catAx>
        <c:axId val="-1234894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00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348900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4416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7591127845036"/>
          <c:y val="8.3318777236179753E-2"/>
          <c:w val="0.78239784079811048"/>
          <c:h val="0.82584213613981339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"other"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1.911462</c:v>
                </c:pt>
                <c:pt idx="1">
                  <c:v>2.0059259999999997</c:v>
                </c:pt>
                <c:pt idx="2">
                  <c:v>2.0914259999999998</c:v>
                </c:pt>
                <c:pt idx="3">
                  <c:v>2.2239939999999998</c:v>
                </c:pt>
                <c:pt idx="4">
                  <c:v>2.210715</c:v>
                </c:pt>
                <c:pt idx="5">
                  <c:v>2.2798099999999999</c:v>
                </c:pt>
                <c:pt idx="6">
                  <c:v>2.2789390000000003</c:v>
                </c:pt>
                <c:pt idx="7">
                  <c:v>2.2987960000000003</c:v>
                </c:pt>
                <c:pt idx="8">
                  <c:v>2.3738040000000002</c:v>
                </c:pt>
                <c:pt idx="9">
                  <c:v>2.3703449999999999</c:v>
                </c:pt>
                <c:pt idx="10">
                  <c:v>2.250759</c:v>
                </c:pt>
                <c:pt idx="11">
                  <c:v>2.117413</c:v>
                </c:pt>
                <c:pt idx="12">
                  <c:v>1.998027</c:v>
                </c:pt>
                <c:pt idx="13">
                  <c:v>1.7843500000000001</c:v>
                </c:pt>
                <c:pt idx="14">
                  <c:v>1.6630959999999999</c:v>
                </c:pt>
                <c:pt idx="15">
                  <c:v>1.547021</c:v>
                </c:pt>
                <c:pt idx="16">
                  <c:v>1.4104219999999998</c:v>
                </c:pt>
                <c:pt idx="17">
                  <c:v>1.3232360000000001</c:v>
                </c:pt>
                <c:pt idx="18">
                  <c:v>1.276994</c:v>
                </c:pt>
                <c:pt idx="19">
                  <c:v>1.2001219999999999</c:v>
                </c:pt>
                <c:pt idx="20">
                  <c:v>1.0880179999999999</c:v>
                </c:pt>
                <c:pt idx="21">
                  <c:v>1.15422</c:v>
                </c:pt>
                <c:pt idx="22">
                  <c:v>1.092706</c:v>
                </c:pt>
                <c:pt idx="23">
                  <c:v>1.0562830000000001</c:v>
                </c:pt>
                <c:pt idx="24">
                  <c:v>1.0611899999999999</c:v>
                </c:pt>
                <c:pt idx="25">
                  <c:v>1.075698</c:v>
                </c:pt>
                <c:pt idx="26">
                  <c:v>1.0873919999999999</c:v>
                </c:pt>
                <c:pt idx="27">
                  <c:v>1.088519</c:v>
                </c:pt>
                <c:pt idx="28">
                  <c:v>1.087466</c:v>
                </c:pt>
                <c:pt idx="29">
                  <c:v>1.0744850000000001</c:v>
                </c:pt>
                <c:pt idx="30">
                  <c:v>1.0663969999999998</c:v>
                </c:pt>
                <c:pt idx="31">
                  <c:v>1.0526799999999998</c:v>
                </c:pt>
                <c:pt idx="32">
                  <c:v>1.042897</c:v>
                </c:pt>
                <c:pt idx="33">
                  <c:v>1.0236450000000001</c:v>
                </c:pt>
                <c:pt idx="34">
                  <c:v>1.0054909999999999</c:v>
                </c:pt>
                <c:pt idx="35">
                  <c:v>0.999753</c:v>
                </c:pt>
                <c:pt idx="36">
                  <c:v>0.98960199999999998</c:v>
                </c:pt>
                <c:pt idx="37">
                  <c:v>0.95896700000000001</c:v>
                </c:pt>
                <c:pt idx="38">
                  <c:v>0.94641000000000008</c:v>
                </c:pt>
                <c:pt idx="39">
                  <c:v>0.90779900000000002</c:v>
                </c:pt>
                <c:pt idx="40">
                  <c:v>0.874166</c:v>
                </c:pt>
                <c:pt idx="41">
                  <c:v>0.86931000000000003</c:v>
                </c:pt>
                <c:pt idx="42">
                  <c:v>0.85621799999999992</c:v>
                </c:pt>
                <c:pt idx="43">
                  <c:v>0.828959</c:v>
                </c:pt>
                <c:pt idx="44">
                  <c:v>0.81483100000000008</c:v>
                </c:pt>
                <c:pt idx="45">
                  <c:v>0.80640600000000007</c:v>
                </c:pt>
                <c:pt idx="46">
                  <c:v>0.80659700000000001</c:v>
                </c:pt>
                <c:pt idx="47">
                  <c:v>0.79582900000000001</c:v>
                </c:pt>
                <c:pt idx="48">
                  <c:v>0.79691800000000002</c:v>
                </c:pt>
                <c:pt idx="49">
                  <c:v>0.78954399999999991</c:v>
                </c:pt>
                <c:pt idx="50">
                  <c:v>0.75786500000000001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0-42D9-9C42-AC68CC8825C6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5.2609820000000003</c:v>
                </c:pt>
                <c:pt idx="1">
                  <c:v>5.5193660000000007</c:v>
                </c:pt>
                <c:pt idx="2">
                  <c:v>4.9942250000000001</c:v>
                </c:pt>
                <c:pt idx="3">
                  <c:v>4.8773239999999998</c:v>
                </c:pt>
                <c:pt idx="4">
                  <c:v>4.3712239999999998</c:v>
                </c:pt>
                <c:pt idx="5">
                  <c:v>3.4696220000000002</c:v>
                </c:pt>
                <c:pt idx="6">
                  <c:v>3.2321119999999999</c:v>
                </c:pt>
                <c:pt idx="7">
                  <c:v>3.120193</c:v>
                </c:pt>
                <c:pt idx="8">
                  <c:v>2.65225</c:v>
                </c:pt>
                <c:pt idx="9">
                  <c:v>2.7149179999999999</c:v>
                </c:pt>
                <c:pt idx="10">
                  <c:v>2.4992109999999998</c:v>
                </c:pt>
                <c:pt idx="11">
                  <c:v>2.0468000000000002</c:v>
                </c:pt>
                <c:pt idx="12">
                  <c:v>1.618889</c:v>
                </c:pt>
                <c:pt idx="13">
                  <c:v>1.413001</c:v>
                </c:pt>
                <c:pt idx="14">
                  <c:v>1.348508</c:v>
                </c:pt>
                <c:pt idx="15">
                  <c:v>1.3585499999999999</c:v>
                </c:pt>
                <c:pt idx="16">
                  <c:v>1.2499739999999999</c:v>
                </c:pt>
                <c:pt idx="17">
                  <c:v>1.0797559999999999</c:v>
                </c:pt>
                <c:pt idx="18">
                  <c:v>0.97540499999999997</c:v>
                </c:pt>
                <c:pt idx="19">
                  <c:v>1.0152139999999998</c:v>
                </c:pt>
                <c:pt idx="20">
                  <c:v>0.76363900000000007</c:v>
                </c:pt>
                <c:pt idx="21">
                  <c:v>1.018157</c:v>
                </c:pt>
                <c:pt idx="22">
                  <c:v>0.75008599999999992</c:v>
                </c:pt>
                <c:pt idx="23">
                  <c:v>0.73429200000000006</c:v>
                </c:pt>
                <c:pt idx="24">
                  <c:v>0.77839499999999995</c:v>
                </c:pt>
                <c:pt idx="25">
                  <c:v>0.812365</c:v>
                </c:pt>
                <c:pt idx="26">
                  <c:v>0.85102099999999992</c:v>
                </c:pt>
                <c:pt idx="27">
                  <c:v>0.8748459999999999</c:v>
                </c:pt>
                <c:pt idx="28">
                  <c:v>1.017012</c:v>
                </c:pt>
                <c:pt idx="29">
                  <c:v>1.0373780000000001</c:v>
                </c:pt>
                <c:pt idx="30">
                  <c:v>1.1256790000000001</c:v>
                </c:pt>
                <c:pt idx="31">
                  <c:v>1.2308680000000001</c:v>
                </c:pt>
                <c:pt idx="32">
                  <c:v>1.2044969999999999</c:v>
                </c:pt>
                <c:pt idx="33">
                  <c:v>1.336592</c:v>
                </c:pt>
                <c:pt idx="34">
                  <c:v>1.3647879999999999</c:v>
                </c:pt>
                <c:pt idx="35">
                  <c:v>1.3560110000000001</c:v>
                </c:pt>
                <c:pt idx="36">
                  <c:v>1.330382</c:v>
                </c:pt>
                <c:pt idx="37">
                  <c:v>1.2639290000000001</c:v>
                </c:pt>
                <c:pt idx="38">
                  <c:v>1.3039879999999999</c:v>
                </c:pt>
                <c:pt idx="39">
                  <c:v>1.316978</c:v>
                </c:pt>
                <c:pt idx="40">
                  <c:v>1.328095</c:v>
                </c:pt>
                <c:pt idx="41">
                  <c:v>1.2491459999999999</c:v>
                </c:pt>
                <c:pt idx="42">
                  <c:v>1.2968520000000001</c:v>
                </c:pt>
                <c:pt idx="43">
                  <c:v>1.2598770000000001</c:v>
                </c:pt>
                <c:pt idx="44">
                  <c:v>1.3362040000000002</c:v>
                </c:pt>
                <c:pt idx="45">
                  <c:v>1.423659</c:v>
                </c:pt>
                <c:pt idx="46">
                  <c:v>1.4367459999999999</c:v>
                </c:pt>
                <c:pt idx="47">
                  <c:v>1.4045590000000001</c:v>
                </c:pt>
                <c:pt idx="48">
                  <c:v>1.342082</c:v>
                </c:pt>
                <c:pt idx="49">
                  <c:v>1.4650729999999998</c:v>
                </c:pt>
                <c:pt idx="50">
                  <c:v>1.5574479999999999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0-42D9-9C42-AC68CC8825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Lower 48 onshore</c:v>
                </c:pt>
              </c:strCache>
            </c:strRef>
          </c:tx>
          <c:spPr>
            <a:solidFill>
              <a:srgbClr val="675005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5.8744529999999999</c:v>
                </c:pt>
                <c:pt idx="1">
                  <c:v>5.792427</c:v>
                </c:pt>
                <c:pt idx="2">
                  <c:v>5.4676919999999996</c:v>
                </c:pt>
                <c:pt idx="3">
                  <c:v>5.3878080000000006</c:v>
                </c:pt>
                <c:pt idx="4">
                  <c:v>5.2024879999999998</c:v>
                </c:pt>
                <c:pt idx="5">
                  <c:v>5.0480349999999996</c:v>
                </c:pt>
                <c:pt idx="6">
                  <c:v>5.0239449999999994</c:v>
                </c:pt>
                <c:pt idx="7">
                  <c:v>4.8644590000000001</c:v>
                </c:pt>
                <c:pt idx="8">
                  <c:v>4.7925639999999996</c:v>
                </c:pt>
                <c:pt idx="9">
                  <c:v>4.458507</c:v>
                </c:pt>
                <c:pt idx="10">
                  <c:v>4.153607</c:v>
                </c:pt>
                <c:pt idx="11">
                  <c:v>3.9058650000000004</c:v>
                </c:pt>
                <c:pt idx="12">
                  <c:v>3.6477930000000001</c:v>
                </c:pt>
                <c:pt idx="13">
                  <c:v>3.4521919999999997</c:v>
                </c:pt>
                <c:pt idx="14">
                  <c:v>3.406101</c:v>
                </c:pt>
                <c:pt idx="15">
                  <c:v>3.1684890000000001</c:v>
                </c:pt>
                <c:pt idx="16">
                  <c:v>2.7818580000000002</c:v>
                </c:pt>
                <c:pt idx="17">
                  <c:v>2.6426319999999999</c:v>
                </c:pt>
                <c:pt idx="18">
                  <c:v>2.5779549999999998</c:v>
                </c:pt>
                <c:pt idx="19">
                  <c:v>2.4206029999999998</c:v>
                </c:pt>
                <c:pt idx="20">
                  <c:v>2.250537</c:v>
                </c:pt>
                <c:pt idx="21">
                  <c:v>2.3246540000000002</c:v>
                </c:pt>
                <c:pt idx="22">
                  <c:v>2.0976710000000001</c:v>
                </c:pt>
                <c:pt idx="23">
                  <c:v>1.9777849999999999</c:v>
                </c:pt>
                <c:pt idx="24">
                  <c:v>1.8936269999999999</c:v>
                </c:pt>
                <c:pt idx="25">
                  <c:v>1.8377849999999998</c:v>
                </c:pt>
                <c:pt idx="26">
                  <c:v>1.698804</c:v>
                </c:pt>
                <c:pt idx="27">
                  <c:v>1.597305</c:v>
                </c:pt>
                <c:pt idx="28">
                  <c:v>1.523091</c:v>
                </c:pt>
                <c:pt idx="29">
                  <c:v>1.4712049999999999</c:v>
                </c:pt>
                <c:pt idx="30">
                  <c:v>1.432026</c:v>
                </c:pt>
                <c:pt idx="31">
                  <c:v>1.3832679999999999</c:v>
                </c:pt>
                <c:pt idx="32">
                  <c:v>1.345164</c:v>
                </c:pt>
                <c:pt idx="33">
                  <c:v>1.301976</c:v>
                </c:pt>
                <c:pt idx="34">
                  <c:v>1.263595</c:v>
                </c:pt>
                <c:pt idx="35">
                  <c:v>1.2367139999999999</c:v>
                </c:pt>
                <c:pt idx="36">
                  <c:v>1.2128129999999999</c:v>
                </c:pt>
                <c:pt idx="37">
                  <c:v>1.2026250000000001</c:v>
                </c:pt>
                <c:pt idx="38">
                  <c:v>1.1978580000000001</c:v>
                </c:pt>
                <c:pt idx="39">
                  <c:v>1.1931399999999999</c:v>
                </c:pt>
                <c:pt idx="40">
                  <c:v>1.2076979999999999</c:v>
                </c:pt>
                <c:pt idx="41">
                  <c:v>1.2114389999999999</c:v>
                </c:pt>
                <c:pt idx="42">
                  <c:v>1.186601</c:v>
                </c:pt>
                <c:pt idx="43">
                  <c:v>1.1763540000000001</c:v>
                </c:pt>
                <c:pt idx="44">
                  <c:v>1.1556999999999999</c:v>
                </c:pt>
                <c:pt idx="45">
                  <c:v>1.1343620000000001</c:v>
                </c:pt>
                <c:pt idx="46">
                  <c:v>1.11467</c:v>
                </c:pt>
                <c:pt idx="47">
                  <c:v>1.098951</c:v>
                </c:pt>
                <c:pt idx="48">
                  <c:v>1.0802799999999999</c:v>
                </c:pt>
                <c:pt idx="49">
                  <c:v>1.0628610000000001</c:v>
                </c:pt>
                <c:pt idx="50">
                  <c:v>1.0543129999999998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90-42D9-9C42-AC68CC8825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tight/shale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6.1350709999999999</c:v>
                </c:pt>
                <c:pt idx="1">
                  <c:v>6.2985949999999997</c:v>
                </c:pt>
                <c:pt idx="2">
                  <c:v>6.3744479999999992</c:v>
                </c:pt>
                <c:pt idx="3">
                  <c:v>6.6094230000000005</c:v>
                </c:pt>
                <c:pt idx="4">
                  <c:v>6.8064610000000005</c:v>
                </c:pt>
                <c:pt idx="5">
                  <c:v>7.2531280000000002</c:v>
                </c:pt>
                <c:pt idx="6">
                  <c:v>7.9686080000000006</c:v>
                </c:pt>
                <c:pt idx="7">
                  <c:v>8.982586999999997</c:v>
                </c:pt>
                <c:pt idx="8">
                  <c:v>10.33999</c:v>
                </c:pt>
                <c:pt idx="9">
                  <c:v>11.080083999999999</c:v>
                </c:pt>
                <c:pt idx="10">
                  <c:v>12.411934</c:v>
                </c:pt>
                <c:pt idx="11">
                  <c:v>14.831794</c:v>
                </c:pt>
                <c:pt idx="12">
                  <c:v>16.763753000000001</c:v>
                </c:pt>
                <c:pt idx="13">
                  <c:v>17.555982</c:v>
                </c:pt>
                <c:pt idx="14">
                  <c:v>19.473306000000001</c:v>
                </c:pt>
                <c:pt idx="15">
                  <c:v>20.955310000000001</c:v>
                </c:pt>
                <c:pt idx="16">
                  <c:v>21.151239</c:v>
                </c:pt>
                <c:pt idx="17">
                  <c:v>22.282437999999999</c:v>
                </c:pt>
                <c:pt idx="18">
                  <c:v>25.931386</c:v>
                </c:pt>
                <c:pt idx="19">
                  <c:v>29.258033999999999</c:v>
                </c:pt>
                <c:pt idx="20">
                  <c:v>29.570153999999999</c:v>
                </c:pt>
                <c:pt idx="21">
                  <c:v>29.907125000000001</c:v>
                </c:pt>
                <c:pt idx="22">
                  <c:v>31.745450000000002</c:v>
                </c:pt>
                <c:pt idx="23">
                  <c:v>32.283930999999995</c:v>
                </c:pt>
                <c:pt idx="24">
                  <c:v>32.676365000000004</c:v>
                </c:pt>
                <c:pt idx="25">
                  <c:v>32.758703999999994</c:v>
                </c:pt>
                <c:pt idx="26">
                  <c:v>32.933269000000003</c:v>
                </c:pt>
                <c:pt idx="27">
                  <c:v>33.159074000000004</c:v>
                </c:pt>
                <c:pt idx="28">
                  <c:v>33.632688999999999</c:v>
                </c:pt>
                <c:pt idx="29">
                  <c:v>33.930168000000002</c:v>
                </c:pt>
                <c:pt idx="30">
                  <c:v>33.997943999999997</c:v>
                </c:pt>
                <c:pt idx="31">
                  <c:v>34.265505000000005</c:v>
                </c:pt>
                <c:pt idx="32">
                  <c:v>34.753909</c:v>
                </c:pt>
                <c:pt idx="33">
                  <c:v>34.841899999999995</c:v>
                </c:pt>
                <c:pt idx="34">
                  <c:v>34.964842000000004</c:v>
                </c:pt>
                <c:pt idx="35">
                  <c:v>35.003000999999998</c:v>
                </c:pt>
                <c:pt idx="36">
                  <c:v>35.172184999999999</c:v>
                </c:pt>
                <c:pt idx="37">
                  <c:v>35.468159</c:v>
                </c:pt>
                <c:pt idx="38">
                  <c:v>35.697915000000002</c:v>
                </c:pt>
                <c:pt idx="39">
                  <c:v>35.932335999999999</c:v>
                </c:pt>
                <c:pt idx="40">
                  <c:v>36.231045999999999</c:v>
                </c:pt>
                <c:pt idx="41">
                  <c:v>36.636775999999998</c:v>
                </c:pt>
                <c:pt idx="42">
                  <c:v>36.927845000000012</c:v>
                </c:pt>
                <c:pt idx="43">
                  <c:v>37.252482000000001</c:v>
                </c:pt>
                <c:pt idx="44">
                  <c:v>37.723587000000002</c:v>
                </c:pt>
                <c:pt idx="45">
                  <c:v>37.960543999999999</c:v>
                </c:pt>
                <c:pt idx="46">
                  <c:v>38.212996999999994</c:v>
                </c:pt>
                <c:pt idx="47">
                  <c:v>38.520612</c:v>
                </c:pt>
                <c:pt idx="48">
                  <c:v>38.839469000000001</c:v>
                </c:pt>
                <c:pt idx="49">
                  <c:v>38.942112999999999</c:v>
                </c:pt>
                <c:pt idx="50">
                  <c:v>39.212646999999997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90-42D9-9C42-AC68CC882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4892240"/>
        <c:axId val="-1234887888"/>
        <c:extLst/>
      </c:areaChart>
      <c:catAx>
        <c:axId val="-123489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87888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234887888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2240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7591127845036"/>
          <c:y val="8.3318777236179753E-2"/>
          <c:w val="0.78239784079811048"/>
          <c:h val="0.82584213613981339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"other"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1.911462</c:v>
                </c:pt>
                <c:pt idx="1">
                  <c:v>2.0059259999999997</c:v>
                </c:pt>
                <c:pt idx="2">
                  <c:v>2.0914259999999998</c:v>
                </c:pt>
                <c:pt idx="3">
                  <c:v>2.2239939999999998</c:v>
                </c:pt>
                <c:pt idx="4">
                  <c:v>2.210715</c:v>
                </c:pt>
                <c:pt idx="5">
                  <c:v>2.2798099999999999</c:v>
                </c:pt>
                <c:pt idx="6">
                  <c:v>2.2789390000000003</c:v>
                </c:pt>
                <c:pt idx="7">
                  <c:v>2.2987960000000003</c:v>
                </c:pt>
                <c:pt idx="8">
                  <c:v>2.3738040000000002</c:v>
                </c:pt>
                <c:pt idx="9">
                  <c:v>2.3703449999999999</c:v>
                </c:pt>
                <c:pt idx="10">
                  <c:v>2.250759</c:v>
                </c:pt>
                <c:pt idx="11">
                  <c:v>2.117413</c:v>
                </c:pt>
                <c:pt idx="12">
                  <c:v>1.998027</c:v>
                </c:pt>
                <c:pt idx="13">
                  <c:v>1.7843500000000001</c:v>
                </c:pt>
                <c:pt idx="14">
                  <c:v>1.6630959999999999</c:v>
                </c:pt>
                <c:pt idx="15">
                  <c:v>1.547021</c:v>
                </c:pt>
                <c:pt idx="16">
                  <c:v>1.4104219999999998</c:v>
                </c:pt>
                <c:pt idx="17">
                  <c:v>1.3232360000000001</c:v>
                </c:pt>
                <c:pt idx="18">
                  <c:v>1.276994</c:v>
                </c:pt>
                <c:pt idx="19">
                  <c:v>1.2001219999999999</c:v>
                </c:pt>
                <c:pt idx="20">
                  <c:v>1.087995</c:v>
                </c:pt>
                <c:pt idx="21">
                  <c:v>1.131237</c:v>
                </c:pt>
                <c:pt idx="22">
                  <c:v>1.0214000000000001</c:v>
                </c:pt>
                <c:pt idx="23">
                  <c:v>0.98628199999999999</c:v>
                </c:pt>
                <c:pt idx="24">
                  <c:v>1.011684</c:v>
                </c:pt>
                <c:pt idx="25">
                  <c:v>1.0425389999999999</c:v>
                </c:pt>
                <c:pt idx="26">
                  <c:v>1.0499290000000001</c:v>
                </c:pt>
                <c:pt idx="27">
                  <c:v>1.0560560000000001</c:v>
                </c:pt>
                <c:pt idx="28">
                  <c:v>1.0510160000000002</c:v>
                </c:pt>
                <c:pt idx="29">
                  <c:v>1.0470889999999999</c:v>
                </c:pt>
                <c:pt idx="30">
                  <c:v>1.039668</c:v>
                </c:pt>
                <c:pt idx="31">
                  <c:v>1.0186870000000001</c:v>
                </c:pt>
                <c:pt idx="32">
                  <c:v>1.0130139999999999</c:v>
                </c:pt>
                <c:pt idx="33">
                  <c:v>0.99702000000000002</c:v>
                </c:pt>
                <c:pt idx="34">
                  <c:v>0.97961100000000001</c:v>
                </c:pt>
                <c:pt idx="35">
                  <c:v>0.96005499999999999</c:v>
                </c:pt>
                <c:pt idx="36">
                  <c:v>0.944685</c:v>
                </c:pt>
                <c:pt idx="37">
                  <c:v>0.92548600000000003</c:v>
                </c:pt>
                <c:pt idx="38">
                  <c:v>0.89916800000000008</c:v>
                </c:pt>
                <c:pt idx="39">
                  <c:v>0.88504800000000006</c:v>
                </c:pt>
                <c:pt idx="40">
                  <c:v>0.86790100000000003</c:v>
                </c:pt>
                <c:pt idx="41">
                  <c:v>0.852549</c:v>
                </c:pt>
                <c:pt idx="42">
                  <c:v>0.83704299999999998</c:v>
                </c:pt>
                <c:pt idx="43">
                  <c:v>0.82443700000000009</c:v>
                </c:pt>
                <c:pt idx="44">
                  <c:v>0.81305800000000006</c:v>
                </c:pt>
                <c:pt idx="45">
                  <c:v>0.81032100000000007</c:v>
                </c:pt>
                <c:pt idx="46">
                  <c:v>0.77934700000000001</c:v>
                </c:pt>
                <c:pt idx="47">
                  <c:v>0.77702799999999994</c:v>
                </c:pt>
                <c:pt idx="48">
                  <c:v>0.76732500000000003</c:v>
                </c:pt>
                <c:pt idx="49">
                  <c:v>0.77155400000000007</c:v>
                </c:pt>
                <c:pt idx="50">
                  <c:v>0.76721400000000006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56-478F-9B6A-A69C3B225689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5.2609820000000003</c:v>
                </c:pt>
                <c:pt idx="1">
                  <c:v>5.5193660000000007</c:v>
                </c:pt>
                <c:pt idx="2">
                  <c:v>4.9942250000000001</c:v>
                </c:pt>
                <c:pt idx="3">
                  <c:v>4.8773239999999998</c:v>
                </c:pt>
                <c:pt idx="4">
                  <c:v>4.3712239999999998</c:v>
                </c:pt>
                <c:pt idx="5">
                  <c:v>3.4696220000000002</c:v>
                </c:pt>
                <c:pt idx="6">
                  <c:v>3.2321119999999999</c:v>
                </c:pt>
                <c:pt idx="7">
                  <c:v>3.120193</c:v>
                </c:pt>
                <c:pt idx="8">
                  <c:v>2.65225</c:v>
                </c:pt>
                <c:pt idx="9">
                  <c:v>2.7149179999999999</c:v>
                </c:pt>
                <c:pt idx="10">
                  <c:v>2.4992109999999998</c:v>
                </c:pt>
                <c:pt idx="11">
                  <c:v>2.0468000000000002</c:v>
                </c:pt>
                <c:pt idx="12">
                  <c:v>1.618889</c:v>
                </c:pt>
                <c:pt idx="13">
                  <c:v>1.413001</c:v>
                </c:pt>
                <c:pt idx="14">
                  <c:v>1.348508</c:v>
                </c:pt>
                <c:pt idx="15">
                  <c:v>1.3585499999999999</c:v>
                </c:pt>
                <c:pt idx="16">
                  <c:v>1.2499739999999999</c:v>
                </c:pt>
                <c:pt idx="17">
                  <c:v>1.0797559999999999</c:v>
                </c:pt>
                <c:pt idx="18">
                  <c:v>0.97540499999999997</c:v>
                </c:pt>
                <c:pt idx="19">
                  <c:v>1.0152139999999998</c:v>
                </c:pt>
                <c:pt idx="20">
                  <c:v>0.76363199999999998</c:v>
                </c:pt>
                <c:pt idx="21">
                  <c:v>1.0172290000000002</c:v>
                </c:pt>
                <c:pt idx="22">
                  <c:v>0.73546199999999995</c:v>
                </c:pt>
                <c:pt idx="23">
                  <c:v>0.74301499999999998</c:v>
                </c:pt>
                <c:pt idx="24">
                  <c:v>0.79300300000000001</c:v>
                </c:pt>
                <c:pt idx="25">
                  <c:v>0.88066499999999992</c:v>
                </c:pt>
                <c:pt idx="26">
                  <c:v>0.94922499999999999</c:v>
                </c:pt>
                <c:pt idx="27">
                  <c:v>1.0019959999999999</c:v>
                </c:pt>
                <c:pt idx="28">
                  <c:v>1.1822239999999999</c:v>
                </c:pt>
                <c:pt idx="29">
                  <c:v>1.2333100000000001</c:v>
                </c:pt>
                <c:pt idx="30">
                  <c:v>1.263779</c:v>
                </c:pt>
                <c:pt idx="31">
                  <c:v>1.3689799999999999</c:v>
                </c:pt>
                <c:pt idx="32">
                  <c:v>1.4599979999999999</c:v>
                </c:pt>
                <c:pt idx="33">
                  <c:v>1.5779530000000002</c:v>
                </c:pt>
                <c:pt idx="34">
                  <c:v>1.64825</c:v>
                </c:pt>
                <c:pt idx="35">
                  <c:v>1.7988080000000002</c:v>
                </c:pt>
                <c:pt idx="36">
                  <c:v>1.8981139999999999</c:v>
                </c:pt>
                <c:pt idx="37">
                  <c:v>1.9789830000000002</c:v>
                </c:pt>
                <c:pt idx="38">
                  <c:v>1.938291</c:v>
                </c:pt>
                <c:pt idx="39">
                  <c:v>1.9231349999999998</c:v>
                </c:pt>
                <c:pt idx="40">
                  <c:v>2.0954929999999998</c:v>
                </c:pt>
                <c:pt idx="41">
                  <c:v>2.1862939999999997</c:v>
                </c:pt>
                <c:pt idx="42">
                  <c:v>2.3083230000000001</c:v>
                </c:pt>
                <c:pt idx="43">
                  <c:v>2.3458269999999999</c:v>
                </c:pt>
                <c:pt idx="44">
                  <c:v>2.4654540000000003</c:v>
                </c:pt>
                <c:pt idx="45">
                  <c:v>2.592768</c:v>
                </c:pt>
                <c:pt idx="46">
                  <c:v>2.6505890000000001</c:v>
                </c:pt>
                <c:pt idx="47">
                  <c:v>2.9253909999999999</c:v>
                </c:pt>
                <c:pt idx="48">
                  <c:v>2.8390840000000002</c:v>
                </c:pt>
                <c:pt idx="49">
                  <c:v>2.5747949999999999</c:v>
                </c:pt>
                <c:pt idx="50">
                  <c:v>2.4275310000000001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56-478F-9B6A-A69C3B22568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Lower 48 onshore</c:v>
                </c:pt>
              </c:strCache>
            </c:strRef>
          </c:tx>
          <c:spPr>
            <a:solidFill>
              <a:srgbClr val="675005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5.8744529999999999</c:v>
                </c:pt>
                <c:pt idx="1">
                  <c:v>5.792427</c:v>
                </c:pt>
                <c:pt idx="2">
                  <c:v>5.4676919999999996</c:v>
                </c:pt>
                <c:pt idx="3">
                  <c:v>5.3878080000000006</c:v>
                </c:pt>
                <c:pt idx="4">
                  <c:v>5.2024879999999998</c:v>
                </c:pt>
                <c:pt idx="5">
                  <c:v>5.0480349999999996</c:v>
                </c:pt>
                <c:pt idx="6">
                  <c:v>5.0239449999999994</c:v>
                </c:pt>
                <c:pt idx="7">
                  <c:v>4.8644590000000001</c:v>
                </c:pt>
                <c:pt idx="8">
                  <c:v>4.7925639999999996</c:v>
                </c:pt>
                <c:pt idx="9">
                  <c:v>4.458507</c:v>
                </c:pt>
                <c:pt idx="10">
                  <c:v>4.153607</c:v>
                </c:pt>
                <c:pt idx="11">
                  <c:v>3.9058650000000004</c:v>
                </c:pt>
                <c:pt idx="12">
                  <c:v>3.6477930000000001</c:v>
                </c:pt>
                <c:pt idx="13">
                  <c:v>3.4521919999999997</c:v>
                </c:pt>
                <c:pt idx="14">
                  <c:v>3.406101</c:v>
                </c:pt>
                <c:pt idx="15">
                  <c:v>3.1684890000000001</c:v>
                </c:pt>
                <c:pt idx="16">
                  <c:v>2.7818580000000002</c:v>
                </c:pt>
                <c:pt idx="17">
                  <c:v>2.6426319999999999</c:v>
                </c:pt>
                <c:pt idx="18">
                  <c:v>2.5779549999999998</c:v>
                </c:pt>
                <c:pt idx="19">
                  <c:v>2.4206029999999998</c:v>
                </c:pt>
                <c:pt idx="20">
                  <c:v>2.2505139999999999</c:v>
                </c:pt>
                <c:pt idx="21">
                  <c:v>2.333726</c:v>
                </c:pt>
                <c:pt idx="22">
                  <c:v>2.0379689999999999</c:v>
                </c:pt>
                <c:pt idx="23">
                  <c:v>1.9195500000000001</c:v>
                </c:pt>
                <c:pt idx="24">
                  <c:v>1.8452189999999999</c:v>
                </c:pt>
                <c:pt idx="25">
                  <c:v>1.8111470000000001</c:v>
                </c:pt>
                <c:pt idx="26">
                  <c:v>1.682925</c:v>
                </c:pt>
                <c:pt idx="27">
                  <c:v>1.594061</c:v>
                </c:pt>
                <c:pt idx="28">
                  <c:v>1.5240879999999999</c:v>
                </c:pt>
                <c:pt idx="29">
                  <c:v>1.4721389999999999</c:v>
                </c:pt>
                <c:pt idx="30">
                  <c:v>1.4331290000000001</c:v>
                </c:pt>
                <c:pt idx="31">
                  <c:v>1.383276</c:v>
                </c:pt>
                <c:pt idx="32">
                  <c:v>1.3429709999999999</c:v>
                </c:pt>
                <c:pt idx="33">
                  <c:v>1.2983290000000001</c:v>
                </c:pt>
                <c:pt idx="34">
                  <c:v>1.259309</c:v>
                </c:pt>
                <c:pt idx="35">
                  <c:v>1.224062</c:v>
                </c:pt>
                <c:pt idx="36">
                  <c:v>1.1973280000000002</c:v>
                </c:pt>
                <c:pt idx="37">
                  <c:v>1.1856629999999999</c:v>
                </c:pt>
                <c:pt idx="38">
                  <c:v>1.1807969999999999</c:v>
                </c:pt>
                <c:pt idx="39">
                  <c:v>1.181549</c:v>
                </c:pt>
                <c:pt idx="40">
                  <c:v>1.1907829999999999</c:v>
                </c:pt>
                <c:pt idx="41">
                  <c:v>1.1930700000000001</c:v>
                </c:pt>
                <c:pt idx="42">
                  <c:v>1.1657059999999999</c:v>
                </c:pt>
                <c:pt idx="43">
                  <c:v>1.153235</c:v>
                </c:pt>
                <c:pt idx="44">
                  <c:v>1.1337959999999998</c:v>
                </c:pt>
                <c:pt idx="45">
                  <c:v>1.1123370000000001</c:v>
                </c:pt>
                <c:pt idx="46">
                  <c:v>1.0913919999999999</c:v>
                </c:pt>
                <c:pt idx="47">
                  <c:v>1.073869</c:v>
                </c:pt>
                <c:pt idx="48">
                  <c:v>1.0561200000000002</c:v>
                </c:pt>
                <c:pt idx="49">
                  <c:v>1.037207</c:v>
                </c:pt>
                <c:pt idx="50">
                  <c:v>1.0272600000000001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56-478F-9B6A-A69C3B22568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tight/shale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6.1350709999999999</c:v>
                </c:pt>
                <c:pt idx="1">
                  <c:v>6.2985949999999997</c:v>
                </c:pt>
                <c:pt idx="2">
                  <c:v>6.3744479999999992</c:v>
                </c:pt>
                <c:pt idx="3">
                  <c:v>6.6094230000000005</c:v>
                </c:pt>
                <c:pt idx="4">
                  <c:v>6.8064610000000005</c:v>
                </c:pt>
                <c:pt idx="5">
                  <c:v>7.2531280000000002</c:v>
                </c:pt>
                <c:pt idx="6">
                  <c:v>7.9686080000000006</c:v>
                </c:pt>
                <c:pt idx="7">
                  <c:v>8.982586999999997</c:v>
                </c:pt>
                <c:pt idx="8">
                  <c:v>10.33999</c:v>
                </c:pt>
                <c:pt idx="9">
                  <c:v>11.080083999999999</c:v>
                </c:pt>
                <c:pt idx="10">
                  <c:v>12.411934</c:v>
                </c:pt>
                <c:pt idx="11">
                  <c:v>14.831794</c:v>
                </c:pt>
                <c:pt idx="12">
                  <c:v>16.763753000000001</c:v>
                </c:pt>
                <c:pt idx="13">
                  <c:v>17.555982</c:v>
                </c:pt>
                <c:pt idx="14">
                  <c:v>19.473306000000001</c:v>
                </c:pt>
                <c:pt idx="15">
                  <c:v>20.955310000000001</c:v>
                </c:pt>
                <c:pt idx="16">
                  <c:v>21.151239</c:v>
                </c:pt>
                <c:pt idx="17">
                  <c:v>22.282437999999999</c:v>
                </c:pt>
                <c:pt idx="18">
                  <c:v>25.931386</c:v>
                </c:pt>
                <c:pt idx="19">
                  <c:v>29.258033999999999</c:v>
                </c:pt>
                <c:pt idx="20">
                  <c:v>29.569922999999999</c:v>
                </c:pt>
                <c:pt idx="21">
                  <c:v>29.926740000000002</c:v>
                </c:pt>
                <c:pt idx="22">
                  <c:v>32.078488</c:v>
                </c:pt>
                <c:pt idx="23">
                  <c:v>33.321460999999999</c:v>
                </c:pt>
                <c:pt idx="24">
                  <c:v>34.513618000000001</c:v>
                </c:pt>
                <c:pt idx="25">
                  <c:v>35.182998999999995</c:v>
                </c:pt>
                <c:pt idx="26">
                  <c:v>35.605142999999998</c:v>
                </c:pt>
                <c:pt idx="27">
                  <c:v>36.181228000000004</c:v>
                </c:pt>
                <c:pt idx="28">
                  <c:v>37.316574000000003</c:v>
                </c:pt>
                <c:pt idx="29">
                  <c:v>37.936578999999995</c:v>
                </c:pt>
                <c:pt idx="30">
                  <c:v>38.511803</c:v>
                </c:pt>
                <c:pt idx="31">
                  <c:v>38.976207000000002</c:v>
                </c:pt>
                <c:pt idx="32">
                  <c:v>39.516302000000003</c:v>
                </c:pt>
                <c:pt idx="33">
                  <c:v>40.715710000000001</c:v>
                </c:pt>
                <c:pt idx="34">
                  <c:v>41.206128999999997</c:v>
                </c:pt>
                <c:pt idx="35">
                  <c:v>41.444998999999996</c:v>
                </c:pt>
                <c:pt idx="36">
                  <c:v>41.751999999999995</c:v>
                </c:pt>
                <c:pt idx="37">
                  <c:v>42.181778999999999</c:v>
                </c:pt>
                <c:pt idx="38">
                  <c:v>42.784678999999997</c:v>
                </c:pt>
                <c:pt idx="39">
                  <c:v>43.402825999999997</c:v>
                </c:pt>
                <c:pt idx="40">
                  <c:v>44.015560000000001</c:v>
                </c:pt>
                <c:pt idx="41">
                  <c:v>44.475842</c:v>
                </c:pt>
                <c:pt idx="42">
                  <c:v>44.801569000000001</c:v>
                </c:pt>
                <c:pt idx="43">
                  <c:v>45.289859999999997</c:v>
                </c:pt>
                <c:pt idx="44">
                  <c:v>45.680455000000002</c:v>
                </c:pt>
                <c:pt idx="45">
                  <c:v>45.908589999999997</c:v>
                </c:pt>
                <c:pt idx="46">
                  <c:v>46.459260999999998</c:v>
                </c:pt>
                <c:pt idx="47">
                  <c:v>46.704706000000002</c:v>
                </c:pt>
                <c:pt idx="48">
                  <c:v>47.363486000000002</c:v>
                </c:pt>
                <c:pt idx="49">
                  <c:v>47.997008000000001</c:v>
                </c:pt>
                <c:pt idx="50">
                  <c:v>48.662859999999995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56-478F-9B6A-A69C3B225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4891152"/>
        <c:axId val="-1234891696"/>
        <c:extLst/>
      </c:areaChart>
      <c:catAx>
        <c:axId val="-123489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1696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234891696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1152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57591127845036"/>
          <c:y val="8.3318777236179753E-2"/>
          <c:w val="0.78239784079811048"/>
          <c:h val="0.82584213613981339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"other"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25400"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1.911462</c:v>
                </c:pt>
                <c:pt idx="1">
                  <c:v>2.0059259999999997</c:v>
                </c:pt>
                <c:pt idx="2">
                  <c:v>2.0914259999999998</c:v>
                </c:pt>
                <c:pt idx="3">
                  <c:v>2.2239939999999998</c:v>
                </c:pt>
                <c:pt idx="4">
                  <c:v>2.210715</c:v>
                </c:pt>
                <c:pt idx="5">
                  <c:v>2.2798099999999999</c:v>
                </c:pt>
                <c:pt idx="6">
                  <c:v>2.2789390000000003</c:v>
                </c:pt>
                <c:pt idx="7">
                  <c:v>2.2987960000000003</c:v>
                </c:pt>
                <c:pt idx="8">
                  <c:v>2.3738040000000002</c:v>
                </c:pt>
                <c:pt idx="9">
                  <c:v>2.3703449999999999</c:v>
                </c:pt>
                <c:pt idx="10">
                  <c:v>2.250759</c:v>
                </c:pt>
                <c:pt idx="11">
                  <c:v>2.117413</c:v>
                </c:pt>
                <c:pt idx="12">
                  <c:v>1.998027</c:v>
                </c:pt>
                <c:pt idx="13">
                  <c:v>1.7843500000000001</c:v>
                </c:pt>
                <c:pt idx="14">
                  <c:v>1.6630959999999999</c:v>
                </c:pt>
                <c:pt idx="15">
                  <c:v>1.547021</c:v>
                </c:pt>
                <c:pt idx="16">
                  <c:v>1.4104219999999998</c:v>
                </c:pt>
                <c:pt idx="17">
                  <c:v>1.3232360000000001</c:v>
                </c:pt>
                <c:pt idx="18">
                  <c:v>1.276994</c:v>
                </c:pt>
                <c:pt idx="19">
                  <c:v>1.2001219999999999</c:v>
                </c:pt>
                <c:pt idx="20">
                  <c:v>1.0879969999999999</c:v>
                </c:pt>
                <c:pt idx="21">
                  <c:v>1.148334</c:v>
                </c:pt>
                <c:pt idx="22">
                  <c:v>1.1205719999999999</c:v>
                </c:pt>
                <c:pt idx="23">
                  <c:v>1.135731</c:v>
                </c:pt>
                <c:pt idx="24">
                  <c:v>1.161556</c:v>
                </c:pt>
                <c:pt idx="25">
                  <c:v>1.1848379999999998</c:v>
                </c:pt>
                <c:pt idx="26">
                  <c:v>1.1880219999999999</c:v>
                </c:pt>
                <c:pt idx="27">
                  <c:v>1.1879189999999999</c:v>
                </c:pt>
                <c:pt idx="28">
                  <c:v>1.1771670000000001</c:v>
                </c:pt>
                <c:pt idx="29">
                  <c:v>1.161608</c:v>
                </c:pt>
                <c:pt idx="30">
                  <c:v>1.144943</c:v>
                </c:pt>
                <c:pt idx="31">
                  <c:v>1.1426919999999998</c:v>
                </c:pt>
                <c:pt idx="32">
                  <c:v>1.1307969999999998</c:v>
                </c:pt>
                <c:pt idx="33">
                  <c:v>1.073866</c:v>
                </c:pt>
                <c:pt idx="34">
                  <c:v>1.067399</c:v>
                </c:pt>
                <c:pt idx="35">
                  <c:v>1.0659889999999999</c:v>
                </c:pt>
                <c:pt idx="36">
                  <c:v>1.0564129999999998</c:v>
                </c:pt>
                <c:pt idx="37">
                  <c:v>1.0112749999999999</c:v>
                </c:pt>
                <c:pt idx="38">
                  <c:v>0.96626200000000007</c:v>
                </c:pt>
                <c:pt idx="39">
                  <c:v>0.93939799999999996</c:v>
                </c:pt>
                <c:pt idx="40">
                  <c:v>0.92121900000000001</c:v>
                </c:pt>
                <c:pt idx="41">
                  <c:v>0.91210000000000002</c:v>
                </c:pt>
                <c:pt idx="42">
                  <c:v>0.85699799999999993</c:v>
                </c:pt>
                <c:pt idx="43">
                  <c:v>0.82921800000000001</c:v>
                </c:pt>
                <c:pt idx="44">
                  <c:v>0.82198400000000005</c:v>
                </c:pt>
                <c:pt idx="45">
                  <c:v>0.79913999999999996</c:v>
                </c:pt>
                <c:pt idx="46">
                  <c:v>0.78666599999999998</c:v>
                </c:pt>
                <c:pt idx="47">
                  <c:v>0.77971899999999994</c:v>
                </c:pt>
                <c:pt idx="48">
                  <c:v>0.76354999999999995</c:v>
                </c:pt>
                <c:pt idx="49">
                  <c:v>0.71942299999999992</c:v>
                </c:pt>
                <c:pt idx="50">
                  <c:v>0.673319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0-4E43-B0E8-3F997968785A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Lower 48 offshore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5.2609820000000003</c:v>
                </c:pt>
                <c:pt idx="1">
                  <c:v>5.5193660000000007</c:v>
                </c:pt>
                <c:pt idx="2">
                  <c:v>4.9942250000000001</c:v>
                </c:pt>
                <c:pt idx="3">
                  <c:v>4.8773239999999998</c:v>
                </c:pt>
                <c:pt idx="4">
                  <c:v>4.3712239999999998</c:v>
                </c:pt>
                <c:pt idx="5">
                  <c:v>3.4696220000000002</c:v>
                </c:pt>
                <c:pt idx="6">
                  <c:v>3.2321119999999999</c:v>
                </c:pt>
                <c:pt idx="7">
                  <c:v>3.120193</c:v>
                </c:pt>
                <c:pt idx="8">
                  <c:v>2.65225</c:v>
                </c:pt>
                <c:pt idx="9">
                  <c:v>2.7149179999999999</c:v>
                </c:pt>
                <c:pt idx="10">
                  <c:v>2.4992109999999998</c:v>
                </c:pt>
                <c:pt idx="11">
                  <c:v>2.0468000000000002</c:v>
                </c:pt>
                <c:pt idx="12">
                  <c:v>1.618889</c:v>
                </c:pt>
                <c:pt idx="13">
                  <c:v>1.413001</c:v>
                </c:pt>
                <c:pt idx="14">
                  <c:v>1.348508</c:v>
                </c:pt>
                <c:pt idx="15">
                  <c:v>1.3585499999999999</c:v>
                </c:pt>
                <c:pt idx="16">
                  <c:v>1.2499739999999999</c:v>
                </c:pt>
                <c:pt idx="17">
                  <c:v>1.0797559999999999</c:v>
                </c:pt>
                <c:pt idx="18">
                  <c:v>0.97540499999999997</c:v>
                </c:pt>
                <c:pt idx="19">
                  <c:v>1.0152139999999998</c:v>
                </c:pt>
                <c:pt idx="20">
                  <c:v>0.76363199999999998</c:v>
                </c:pt>
                <c:pt idx="21">
                  <c:v>1.0184660000000001</c:v>
                </c:pt>
                <c:pt idx="22">
                  <c:v>0.75865499999999997</c:v>
                </c:pt>
                <c:pt idx="23">
                  <c:v>0.722777</c:v>
                </c:pt>
                <c:pt idx="24">
                  <c:v>0.62828100000000009</c:v>
                </c:pt>
                <c:pt idx="25">
                  <c:v>0.59465600000000007</c:v>
                </c:pt>
                <c:pt idx="26">
                  <c:v>0.60986000000000007</c:v>
                </c:pt>
                <c:pt idx="27">
                  <c:v>0.59353900000000004</c:v>
                </c:pt>
                <c:pt idx="28">
                  <c:v>0.64068199999999997</c:v>
                </c:pt>
                <c:pt idx="29">
                  <c:v>0.65538099999999999</c:v>
                </c:pt>
                <c:pt idx="30">
                  <c:v>0.70600399999999996</c:v>
                </c:pt>
                <c:pt idx="31">
                  <c:v>0.71132099999999998</c:v>
                </c:pt>
                <c:pt idx="32">
                  <c:v>0.67569599999999996</c:v>
                </c:pt>
                <c:pt idx="33">
                  <c:v>0.72212500000000002</c:v>
                </c:pt>
                <c:pt idx="34">
                  <c:v>0.78484399999999999</c:v>
                </c:pt>
                <c:pt idx="35">
                  <c:v>0.89241499999999996</c:v>
                </c:pt>
                <c:pt idx="36">
                  <c:v>0.86547199999999991</c:v>
                </c:pt>
                <c:pt idx="37">
                  <c:v>0.84845700000000002</c:v>
                </c:pt>
                <c:pt idx="38">
                  <c:v>0.87416499999999997</c:v>
                </c:pt>
                <c:pt idx="39">
                  <c:v>0.835592</c:v>
                </c:pt>
                <c:pt idx="40">
                  <c:v>0.78386299999999998</c:v>
                </c:pt>
                <c:pt idx="41">
                  <c:v>0.91406900000000002</c:v>
                </c:pt>
                <c:pt idx="42">
                  <c:v>1.0650759999999999</c:v>
                </c:pt>
                <c:pt idx="43">
                  <c:v>1.054257</c:v>
                </c:pt>
                <c:pt idx="44">
                  <c:v>1.046243</c:v>
                </c:pt>
                <c:pt idx="45">
                  <c:v>0.87508899999999989</c:v>
                </c:pt>
                <c:pt idx="46">
                  <c:v>0.80852899999999994</c:v>
                </c:pt>
                <c:pt idx="47">
                  <c:v>0.75473400000000002</c:v>
                </c:pt>
                <c:pt idx="48">
                  <c:v>0.87560199999999999</c:v>
                </c:pt>
                <c:pt idx="49">
                  <c:v>0.85353899999999994</c:v>
                </c:pt>
                <c:pt idx="50">
                  <c:v>0.93024200000000001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70-4E43-B0E8-3F99796878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Lower 48 onshore</c:v>
                </c:pt>
              </c:strCache>
            </c:strRef>
          </c:tx>
          <c:spPr>
            <a:solidFill>
              <a:srgbClr val="675005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5.8744529999999999</c:v>
                </c:pt>
                <c:pt idx="1">
                  <c:v>5.792427</c:v>
                </c:pt>
                <c:pt idx="2">
                  <c:v>5.4676919999999996</c:v>
                </c:pt>
                <c:pt idx="3">
                  <c:v>5.3878080000000006</c:v>
                </c:pt>
                <c:pt idx="4">
                  <c:v>5.2024879999999998</c:v>
                </c:pt>
                <c:pt idx="5">
                  <c:v>5.0480349999999996</c:v>
                </c:pt>
                <c:pt idx="6">
                  <c:v>5.0239449999999994</c:v>
                </c:pt>
                <c:pt idx="7">
                  <c:v>4.8644590000000001</c:v>
                </c:pt>
                <c:pt idx="8">
                  <c:v>4.7925639999999996</c:v>
                </c:pt>
                <c:pt idx="9">
                  <c:v>4.458507</c:v>
                </c:pt>
                <c:pt idx="10">
                  <c:v>4.153607</c:v>
                </c:pt>
                <c:pt idx="11">
                  <c:v>3.9058650000000004</c:v>
                </c:pt>
                <c:pt idx="12">
                  <c:v>3.6477930000000001</c:v>
                </c:pt>
                <c:pt idx="13">
                  <c:v>3.4521919999999997</c:v>
                </c:pt>
                <c:pt idx="14">
                  <c:v>3.406101</c:v>
                </c:pt>
                <c:pt idx="15">
                  <c:v>3.1684890000000001</c:v>
                </c:pt>
                <c:pt idx="16">
                  <c:v>2.7818580000000002</c:v>
                </c:pt>
                <c:pt idx="17">
                  <c:v>2.6426319999999999</c:v>
                </c:pt>
                <c:pt idx="18">
                  <c:v>2.5779549999999998</c:v>
                </c:pt>
                <c:pt idx="19">
                  <c:v>2.4206029999999998</c:v>
                </c:pt>
                <c:pt idx="20">
                  <c:v>2.250515</c:v>
                </c:pt>
                <c:pt idx="21">
                  <c:v>2.3259540000000003</c:v>
                </c:pt>
                <c:pt idx="22">
                  <c:v>2.1396290000000002</c:v>
                </c:pt>
                <c:pt idx="23">
                  <c:v>2.0297990000000001</c:v>
                </c:pt>
                <c:pt idx="24">
                  <c:v>1.9410270000000001</c:v>
                </c:pt>
                <c:pt idx="25">
                  <c:v>1.8747900000000002</c:v>
                </c:pt>
                <c:pt idx="26">
                  <c:v>1.7196689999999999</c:v>
                </c:pt>
                <c:pt idx="27">
                  <c:v>1.6075139999999999</c:v>
                </c:pt>
                <c:pt idx="28">
                  <c:v>1.5327790000000001</c:v>
                </c:pt>
                <c:pt idx="29">
                  <c:v>1.4784299999999999</c:v>
                </c:pt>
                <c:pt idx="30">
                  <c:v>1.436752</c:v>
                </c:pt>
                <c:pt idx="31">
                  <c:v>1.392199</c:v>
                </c:pt>
                <c:pt idx="32">
                  <c:v>1.3567910000000001</c:v>
                </c:pt>
                <c:pt idx="33">
                  <c:v>1.3118160000000001</c:v>
                </c:pt>
                <c:pt idx="34">
                  <c:v>1.2756799999999999</c:v>
                </c:pt>
                <c:pt idx="35">
                  <c:v>1.2433419999999999</c:v>
                </c:pt>
                <c:pt idx="36">
                  <c:v>1.21878</c:v>
                </c:pt>
                <c:pt idx="37">
                  <c:v>1.2090530000000002</c:v>
                </c:pt>
                <c:pt idx="38">
                  <c:v>1.2063740000000001</c:v>
                </c:pt>
                <c:pt idx="39">
                  <c:v>1.2089370000000002</c:v>
                </c:pt>
                <c:pt idx="40">
                  <c:v>1.224602</c:v>
                </c:pt>
                <c:pt idx="41">
                  <c:v>1.220906</c:v>
                </c:pt>
                <c:pt idx="42">
                  <c:v>1.184647</c:v>
                </c:pt>
                <c:pt idx="43">
                  <c:v>1.1656679999999999</c:v>
                </c:pt>
                <c:pt idx="44">
                  <c:v>1.1509459999999998</c:v>
                </c:pt>
                <c:pt idx="45">
                  <c:v>1.129308</c:v>
                </c:pt>
                <c:pt idx="46">
                  <c:v>1.1114629999999999</c:v>
                </c:pt>
                <c:pt idx="47">
                  <c:v>1.096435</c:v>
                </c:pt>
                <c:pt idx="48">
                  <c:v>1.0778110000000001</c:v>
                </c:pt>
                <c:pt idx="49">
                  <c:v>1.0634620000000001</c:v>
                </c:pt>
                <c:pt idx="50">
                  <c:v>1.0526950000000002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70-4E43-B0E8-3F997968785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tight/shale gas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6.1350709999999999</c:v>
                </c:pt>
                <c:pt idx="1">
                  <c:v>6.2985949999999997</c:v>
                </c:pt>
                <c:pt idx="2">
                  <c:v>6.3744479999999992</c:v>
                </c:pt>
                <c:pt idx="3">
                  <c:v>6.6094230000000005</c:v>
                </c:pt>
                <c:pt idx="4">
                  <c:v>6.8064610000000005</c:v>
                </c:pt>
                <c:pt idx="5">
                  <c:v>7.2531280000000002</c:v>
                </c:pt>
                <c:pt idx="6">
                  <c:v>7.9686080000000006</c:v>
                </c:pt>
                <c:pt idx="7">
                  <c:v>8.982586999999997</c:v>
                </c:pt>
                <c:pt idx="8">
                  <c:v>10.33999</c:v>
                </c:pt>
                <c:pt idx="9">
                  <c:v>11.080083999999999</c:v>
                </c:pt>
                <c:pt idx="10">
                  <c:v>12.411934</c:v>
                </c:pt>
                <c:pt idx="11">
                  <c:v>14.831794</c:v>
                </c:pt>
                <c:pt idx="12">
                  <c:v>16.763753000000001</c:v>
                </c:pt>
                <c:pt idx="13">
                  <c:v>17.555982</c:v>
                </c:pt>
                <c:pt idx="14">
                  <c:v>19.473306000000001</c:v>
                </c:pt>
                <c:pt idx="15">
                  <c:v>20.955310000000001</c:v>
                </c:pt>
                <c:pt idx="16">
                  <c:v>21.151239</c:v>
                </c:pt>
                <c:pt idx="17">
                  <c:v>22.282437999999999</c:v>
                </c:pt>
                <c:pt idx="18">
                  <c:v>25.931386</c:v>
                </c:pt>
                <c:pt idx="19">
                  <c:v>29.258033999999999</c:v>
                </c:pt>
                <c:pt idx="20">
                  <c:v>29.569977000000002</c:v>
                </c:pt>
                <c:pt idx="21">
                  <c:v>29.911483</c:v>
                </c:pt>
                <c:pt idx="22">
                  <c:v>31.081475000000001</c:v>
                </c:pt>
                <c:pt idx="23">
                  <c:v>30.314990999999999</c:v>
                </c:pt>
                <c:pt idx="24">
                  <c:v>29.690833000000001</c:v>
                </c:pt>
                <c:pt idx="25">
                  <c:v>29.054998999999999</c:v>
                </c:pt>
                <c:pt idx="26">
                  <c:v>28.480900999999999</c:v>
                </c:pt>
                <c:pt idx="27">
                  <c:v>28.206758000000001</c:v>
                </c:pt>
                <c:pt idx="28">
                  <c:v>27.952909999999999</c:v>
                </c:pt>
                <c:pt idx="29">
                  <c:v>27.825800000000001</c:v>
                </c:pt>
                <c:pt idx="30">
                  <c:v>27.326596000000002</c:v>
                </c:pt>
                <c:pt idx="31">
                  <c:v>27.139209000000001</c:v>
                </c:pt>
                <c:pt idx="32">
                  <c:v>27.116021000000003</c:v>
                </c:pt>
                <c:pt idx="33">
                  <c:v>26.936056000000001</c:v>
                </c:pt>
                <c:pt idx="34">
                  <c:v>26.708613</c:v>
                </c:pt>
                <c:pt idx="35">
                  <c:v>26.557355999999999</c:v>
                </c:pt>
                <c:pt idx="36">
                  <c:v>26.662147999999998</c:v>
                </c:pt>
                <c:pt idx="37">
                  <c:v>26.581575000000001</c:v>
                </c:pt>
                <c:pt idx="38">
                  <c:v>26.521732</c:v>
                </c:pt>
                <c:pt idx="39">
                  <c:v>26.493641999999998</c:v>
                </c:pt>
                <c:pt idx="40">
                  <c:v>26.413277000000001</c:v>
                </c:pt>
                <c:pt idx="41">
                  <c:v>26.150971999999999</c:v>
                </c:pt>
                <c:pt idx="42">
                  <c:v>25.983647000000001</c:v>
                </c:pt>
                <c:pt idx="43">
                  <c:v>25.845610999999998</c:v>
                </c:pt>
                <c:pt idx="44">
                  <c:v>26.113676999999999</c:v>
                </c:pt>
                <c:pt idx="45">
                  <c:v>26.075253</c:v>
                </c:pt>
                <c:pt idx="46">
                  <c:v>26.037606</c:v>
                </c:pt>
                <c:pt idx="47">
                  <c:v>26.035789999999999</c:v>
                </c:pt>
                <c:pt idx="48">
                  <c:v>25.969484000000001</c:v>
                </c:pt>
                <c:pt idx="49">
                  <c:v>25.962506000000001</c:v>
                </c:pt>
                <c:pt idx="50">
                  <c:v>25.976295999999998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70-4E43-B0E8-3F9979687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34890608"/>
        <c:axId val="-1229086384"/>
        <c:extLst/>
      </c:areaChart>
      <c:catAx>
        <c:axId val="-1234890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9086384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1229086384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34890608"/>
        <c:crossesAt val="2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bg2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0.2094311303265522"/>
          <c:w val="0.62988461103847526"/>
          <c:h val="0.69308318467655083"/>
        </c:manualLayout>
      </c:layout>
      <c:areaChart>
        <c:grouping val="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8B8B8B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1352.3981967299901</c:v>
                </c:pt>
                <c:pt idx="6">
                  <c:v>1239.1486543999999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773.80533951999996</c:v>
                </c:pt>
                <c:pt idx="11">
                  <c:v>954.065247</c:v>
                </c:pt>
                <c:pt idx="12">
                  <c:v>910.04016100000001</c:v>
                </c:pt>
                <c:pt idx="13">
                  <c:v>889.22558600000002</c:v>
                </c:pt>
                <c:pt idx="14">
                  <c:v>759.28326400000003</c:v>
                </c:pt>
                <c:pt idx="15">
                  <c:v>738.08648700000003</c:v>
                </c:pt>
                <c:pt idx="16">
                  <c:v>729.97851600000001</c:v>
                </c:pt>
                <c:pt idx="17">
                  <c:v>724.83062700000005</c:v>
                </c:pt>
                <c:pt idx="18">
                  <c:v>717.00469999999996</c:v>
                </c:pt>
                <c:pt idx="19">
                  <c:v>695.29882799999996</c:v>
                </c:pt>
                <c:pt idx="20">
                  <c:v>684.39605700000004</c:v>
                </c:pt>
                <c:pt idx="21">
                  <c:v>675.67022699999995</c:v>
                </c:pt>
                <c:pt idx="22">
                  <c:v>661.86425799999995</c:v>
                </c:pt>
                <c:pt idx="23">
                  <c:v>668.48321499999997</c:v>
                </c:pt>
                <c:pt idx="24">
                  <c:v>631.02410899999995</c:v>
                </c:pt>
                <c:pt idx="25">
                  <c:v>612.94476299999997</c:v>
                </c:pt>
                <c:pt idx="26">
                  <c:v>590.34008800000004</c:v>
                </c:pt>
                <c:pt idx="27">
                  <c:v>579.72662400000002</c:v>
                </c:pt>
                <c:pt idx="28">
                  <c:v>577.52002000000005</c:v>
                </c:pt>
                <c:pt idx="29">
                  <c:v>575.00854500000003</c:v>
                </c:pt>
                <c:pt idx="30">
                  <c:v>564.35320999999999</c:v>
                </c:pt>
                <c:pt idx="31">
                  <c:v>559.27447500000005</c:v>
                </c:pt>
                <c:pt idx="32">
                  <c:v>553.75390600000003</c:v>
                </c:pt>
                <c:pt idx="33">
                  <c:v>545.975281</c:v>
                </c:pt>
                <c:pt idx="34">
                  <c:v>537.75067100000001</c:v>
                </c:pt>
                <c:pt idx="35">
                  <c:v>531.28521699999999</c:v>
                </c:pt>
                <c:pt idx="36">
                  <c:v>528.74249299999997</c:v>
                </c:pt>
                <c:pt idx="37">
                  <c:v>524.989868</c:v>
                </c:pt>
                <c:pt idx="38">
                  <c:v>523.25860599999999</c:v>
                </c:pt>
                <c:pt idx="39">
                  <c:v>522.92712400000005</c:v>
                </c:pt>
                <c:pt idx="40">
                  <c:v>523.69885299999999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A9-4226-932A-1116E798D334}"/>
            </c:ext>
          </c:extLst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790.20436699999902</c:v>
                </c:pt>
                <c:pt idx="2">
                  <c:v>769.33124899999996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805.69394799999998</c:v>
                </c:pt>
                <c:pt idx="7">
                  <c:v>804.94963499999994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788.97308299999997</c:v>
                </c:pt>
                <c:pt idx="15">
                  <c:v>781.77593999999999</c:v>
                </c:pt>
                <c:pt idx="16">
                  <c:v>773.33514400000001</c:v>
                </c:pt>
                <c:pt idx="17">
                  <c:v>759.40319799999997</c:v>
                </c:pt>
                <c:pt idx="18">
                  <c:v>721.80883800000004</c:v>
                </c:pt>
                <c:pt idx="19">
                  <c:v>715.15942399999994</c:v>
                </c:pt>
                <c:pt idx="20">
                  <c:v>707.00170900000001</c:v>
                </c:pt>
                <c:pt idx="21">
                  <c:v>708.09497099999999</c:v>
                </c:pt>
                <c:pt idx="22">
                  <c:v>708.85339399999998</c:v>
                </c:pt>
                <c:pt idx="23">
                  <c:v>668.13275099999998</c:v>
                </c:pt>
                <c:pt idx="24">
                  <c:v>668.827271</c:v>
                </c:pt>
                <c:pt idx="25">
                  <c:v>670.23230000000001</c:v>
                </c:pt>
                <c:pt idx="26">
                  <c:v>671.27685499999995</c:v>
                </c:pt>
                <c:pt idx="27">
                  <c:v>665.09484899999995</c:v>
                </c:pt>
                <c:pt idx="28">
                  <c:v>665.30542000000003</c:v>
                </c:pt>
                <c:pt idx="29">
                  <c:v>664.89660600000002</c:v>
                </c:pt>
                <c:pt idx="30">
                  <c:v>665.35595699999999</c:v>
                </c:pt>
                <c:pt idx="31">
                  <c:v>666.54132100000004</c:v>
                </c:pt>
                <c:pt idx="32">
                  <c:v>667.80841099999998</c:v>
                </c:pt>
                <c:pt idx="33">
                  <c:v>668.67492700000003</c:v>
                </c:pt>
                <c:pt idx="34">
                  <c:v>669.43725600000005</c:v>
                </c:pt>
                <c:pt idx="35">
                  <c:v>670.25537099999997</c:v>
                </c:pt>
                <c:pt idx="36">
                  <c:v>670.68237299999998</c:v>
                </c:pt>
                <c:pt idx="37">
                  <c:v>671.10790999999995</c:v>
                </c:pt>
                <c:pt idx="38">
                  <c:v>661.60778800000003</c:v>
                </c:pt>
                <c:pt idx="39">
                  <c:v>661.92895499999997</c:v>
                </c:pt>
                <c:pt idx="40">
                  <c:v>662.392517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A9-4226-932A-1116E798D334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5D9732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429.78674447918598</c:v>
                </c:pt>
                <c:pt idx="1">
                  <c:v>517.16141959679703</c:v>
                </c:pt>
                <c:pt idx="2">
                  <c:v>500.72419751765398</c:v>
                </c:pt>
                <c:pt idx="3">
                  <c:v>530.20499632405495</c:v>
                </c:pt>
                <c:pt idx="4">
                  <c:v>549.81197897000004</c:v>
                </c:pt>
                <c:pt idx="5">
                  <c:v>558.3802561</c:v>
                </c:pt>
                <c:pt idx="6">
                  <c:v>628.25747219000004</c:v>
                </c:pt>
                <c:pt idx="7">
                  <c:v>710.57295900999998</c:v>
                </c:pt>
                <c:pt idx="8">
                  <c:v>736.35508938999999</c:v>
                </c:pt>
                <c:pt idx="9">
                  <c:v>763.63015389999998</c:v>
                </c:pt>
                <c:pt idx="10">
                  <c:v>834.23599754999998</c:v>
                </c:pt>
                <c:pt idx="11">
                  <c:v>878.791382</c:v>
                </c:pt>
                <c:pt idx="12">
                  <c:v>974.67962599999998</c:v>
                </c:pt>
                <c:pt idx="13">
                  <c:v>1061.8519289999999</c:v>
                </c:pt>
                <c:pt idx="14">
                  <c:v>1201.2429199999999</c:v>
                </c:pt>
                <c:pt idx="15">
                  <c:v>1298.8636469999999</c:v>
                </c:pt>
                <c:pt idx="16">
                  <c:v>1347.5014650000001</c:v>
                </c:pt>
                <c:pt idx="17">
                  <c:v>1378.319702</c:v>
                </c:pt>
                <c:pt idx="18">
                  <c:v>1425.3743899999999</c:v>
                </c:pt>
                <c:pt idx="19">
                  <c:v>1499.5751949999999</c:v>
                </c:pt>
                <c:pt idx="20">
                  <c:v>1562.8847659999999</c:v>
                </c:pt>
                <c:pt idx="21">
                  <c:v>1600.368164</c:v>
                </c:pt>
                <c:pt idx="22">
                  <c:v>1634.2193600000001</c:v>
                </c:pt>
                <c:pt idx="23">
                  <c:v>1687.255981</c:v>
                </c:pt>
                <c:pt idx="24">
                  <c:v>1753.991943</c:v>
                </c:pt>
                <c:pt idx="25">
                  <c:v>1818.7246090000001</c:v>
                </c:pt>
                <c:pt idx="26">
                  <c:v>1874.491577</c:v>
                </c:pt>
                <c:pt idx="27">
                  <c:v>1916.4444579999999</c:v>
                </c:pt>
                <c:pt idx="28">
                  <c:v>1946.1279300000001</c:v>
                </c:pt>
                <c:pt idx="29">
                  <c:v>1980.4125979999999</c:v>
                </c:pt>
                <c:pt idx="30">
                  <c:v>2012.0500489999999</c:v>
                </c:pt>
                <c:pt idx="31">
                  <c:v>2037.6403809999999</c:v>
                </c:pt>
                <c:pt idx="32">
                  <c:v>2070.4326169999999</c:v>
                </c:pt>
                <c:pt idx="33">
                  <c:v>2113.1403810000002</c:v>
                </c:pt>
                <c:pt idx="34">
                  <c:v>2139.900635</c:v>
                </c:pt>
                <c:pt idx="35">
                  <c:v>2176.4311520000001</c:v>
                </c:pt>
                <c:pt idx="36">
                  <c:v>2215.0432129999999</c:v>
                </c:pt>
                <c:pt idx="37">
                  <c:v>2254.6433109999998</c:v>
                </c:pt>
                <c:pt idx="38">
                  <c:v>2297.0686040000001</c:v>
                </c:pt>
                <c:pt idx="39">
                  <c:v>2340.4045409999999</c:v>
                </c:pt>
                <c:pt idx="40">
                  <c:v>2384.6184079999998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A9-4226-932A-1116E798D334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1013.68892930999</c:v>
                </c:pt>
                <c:pt idx="2">
                  <c:v>1225.8941753700001</c:v>
                </c:pt>
                <c:pt idx="3">
                  <c:v>1124.8355598599901</c:v>
                </c:pt>
                <c:pt idx="4">
                  <c:v>1126.6089583799901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1564.134888</c:v>
                </c:pt>
                <c:pt idx="12">
                  <c:v>1539.5570070000001</c:v>
                </c:pt>
                <c:pt idx="13">
                  <c:v>1570.1195070000001</c:v>
                </c:pt>
                <c:pt idx="14">
                  <c:v>1587.421875</c:v>
                </c:pt>
                <c:pt idx="15">
                  <c:v>1554.3707280000001</c:v>
                </c:pt>
                <c:pt idx="16">
                  <c:v>1550.9578859999999</c:v>
                </c:pt>
                <c:pt idx="17">
                  <c:v>1561.151245</c:v>
                </c:pt>
                <c:pt idx="18">
                  <c:v>1582.0198969999999</c:v>
                </c:pt>
                <c:pt idx="19">
                  <c:v>1563.207275</c:v>
                </c:pt>
                <c:pt idx="20">
                  <c:v>1541.63501</c:v>
                </c:pt>
                <c:pt idx="21">
                  <c:v>1541.702759</c:v>
                </c:pt>
                <c:pt idx="22">
                  <c:v>1550.7772219999999</c:v>
                </c:pt>
                <c:pt idx="23">
                  <c:v>1562.238159</c:v>
                </c:pt>
                <c:pt idx="24">
                  <c:v>1563.9311520000001</c:v>
                </c:pt>
                <c:pt idx="25">
                  <c:v>1554.2780760000001</c:v>
                </c:pt>
                <c:pt idx="26">
                  <c:v>1562.4941409999999</c:v>
                </c:pt>
                <c:pt idx="27">
                  <c:v>1583.455933</c:v>
                </c:pt>
                <c:pt idx="28">
                  <c:v>1603.228149</c:v>
                </c:pt>
                <c:pt idx="29">
                  <c:v>1617.2730710000001</c:v>
                </c:pt>
                <c:pt idx="30">
                  <c:v>1638.606689</c:v>
                </c:pt>
                <c:pt idx="31">
                  <c:v>1666.3652340000001</c:v>
                </c:pt>
                <c:pt idx="32">
                  <c:v>1689.419189</c:v>
                </c:pt>
                <c:pt idx="33">
                  <c:v>1706.203857</c:v>
                </c:pt>
                <c:pt idx="34">
                  <c:v>1739.084595</c:v>
                </c:pt>
                <c:pt idx="35">
                  <c:v>1763.224365</c:v>
                </c:pt>
                <c:pt idx="36">
                  <c:v>1780.9780270000001</c:v>
                </c:pt>
                <c:pt idx="37">
                  <c:v>1799.0812989999999</c:v>
                </c:pt>
                <c:pt idx="38">
                  <c:v>1820.2978519999999</c:v>
                </c:pt>
                <c:pt idx="39">
                  <c:v>1835.5157469999999</c:v>
                </c:pt>
                <c:pt idx="40">
                  <c:v>1855.924561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A9-4226-932A-1116E798D334}"/>
            </c:ext>
          </c:extLst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petroleum &amp; other</c:v>
                </c:pt>
              </c:strCache>
              <c:extLst xmlns:c15="http://schemas.microsoft.com/office/drawing/2012/chart"/>
            </c:strRef>
          </c:tx>
          <c:spPr>
            <a:noFill/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  <c:extLst xmlns:c15="http://schemas.microsoft.com/office/drawing/2012/chart"/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55.7280099099995</c:v>
                </c:pt>
                <c:pt idx="1">
                  <c:v>49.4815291999995</c:v>
                </c:pt>
                <c:pt idx="2">
                  <c:v>43.923697320000002</c:v>
                </c:pt>
                <c:pt idx="3">
                  <c:v>48.923869920000598</c:v>
                </c:pt>
                <c:pt idx="4">
                  <c:v>49.5413951200009</c:v>
                </c:pt>
                <c:pt idx="5">
                  <c:v>50.301766430000299</c:v>
                </c:pt>
                <c:pt idx="6">
                  <c:v>44.0803460999999</c:v>
                </c:pt>
                <c:pt idx="7">
                  <c:v>40.4604806299998</c:v>
                </c:pt>
                <c:pt idx="8">
                  <c:v>45.757031629999801</c:v>
                </c:pt>
                <c:pt idx="9">
                  <c:v>39.002259990000397</c:v>
                </c:pt>
                <c:pt idx="10">
                  <c:v>36.116988559999797</c:v>
                </c:pt>
                <c:pt idx="11">
                  <c:v>27.892817999999998</c:v>
                </c:pt>
                <c:pt idx="12">
                  <c:v>27.488239</c:v>
                </c:pt>
                <c:pt idx="13">
                  <c:v>28.06944</c:v>
                </c:pt>
                <c:pt idx="14">
                  <c:v>27.283622999999999</c:v>
                </c:pt>
                <c:pt idx="15">
                  <c:v>27.068919999999999</c:v>
                </c:pt>
                <c:pt idx="16">
                  <c:v>26.511037000000002</c:v>
                </c:pt>
                <c:pt idx="17">
                  <c:v>25.839122</c:v>
                </c:pt>
                <c:pt idx="18">
                  <c:v>25.238969000000001</c:v>
                </c:pt>
                <c:pt idx="19">
                  <c:v>24.860724999999999</c:v>
                </c:pt>
                <c:pt idx="20">
                  <c:v>24.369327999999999</c:v>
                </c:pt>
                <c:pt idx="21">
                  <c:v>23.716259000000001</c:v>
                </c:pt>
                <c:pt idx="22">
                  <c:v>23.294573999999901</c:v>
                </c:pt>
                <c:pt idx="23">
                  <c:v>23.108657999999998</c:v>
                </c:pt>
                <c:pt idx="24">
                  <c:v>22.946193999999998</c:v>
                </c:pt>
                <c:pt idx="25">
                  <c:v>22.850124999999998</c:v>
                </c:pt>
                <c:pt idx="26">
                  <c:v>22.476237999999999</c:v>
                </c:pt>
                <c:pt idx="27">
                  <c:v>22.508174</c:v>
                </c:pt>
                <c:pt idx="28">
                  <c:v>22.301088</c:v>
                </c:pt>
                <c:pt idx="29">
                  <c:v>22.106293999999998</c:v>
                </c:pt>
                <c:pt idx="30">
                  <c:v>21.892486000000002</c:v>
                </c:pt>
                <c:pt idx="31">
                  <c:v>21.405207000000001</c:v>
                </c:pt>
                <c:pt idx="32">
                  <c:v>20.936989000000001</c:v>
                </c:pt>
                <c:pt idx="33">
                  <c:v>20.176518000000002</c:v>
                </c:pt>
                <c:pt idx="34">
                  <c:v>19.609456999999999</c:v>
                </c:pt>
                <c:pt idx="35">
                  <c:v>19.125859999999999</c:v>
                </c:pt>
                <c:pt idx="36">
                  <c:v>18.927561000000001</c:v>
                </c:pt>
                <c:pt idx="37">
                  <c:v>18.384136999999999</c:v>
                </c:pt>
                <c:pt idx="38">
                  <c:v>18.380766999999999</c:v>
                </c:pt>
                <c:pt idx="39">
                  <c:v>17.775580999999999</c:v>
                </c:pt>
                <c:pt idx="40">
                  <c:v>17.517056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4-B2A9-4226-932A-1116E798D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26574272"/>
        <c:axId val="-1226571552"/>
        <c:extLst/>
      </c:areaChart>
      <c:catAx>
        <c:axId val="-122657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65715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2657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6574272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090949685019"/>
          <c:y val="0.20764447530231064"/>
          <c:w val="0.59505409890062089"/>
          <c:h val="0.69593928013507345"/>
        </c:manualLayout>
      </c:layout>
      <c:areaChart>
        <c:grouping val="stacked"/>
        <c:varyColors val="0"/>
        <c:ser>
          <c:idx val="3"/>
          <c:order val="0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56.089366439999999</c:v>
                </c:pt>
                <c:pt idx="1">
                  <c:v>56.670830029999998</c:v>
                </c:pt>
                <c:pt idx="2">
                  <c:v>57.622166049999997</c:v>
                </c:pt>
                <c:pt idx="3">
                  <c:v>60.85802666</c:v>
                </c:pt>
                <c:pt idx="4">
                  <c:v>63.989444229999997</c:v>
                </c:pt>
                <c:pt idx="5">
                  <c:v>63.631877479999901</c:v>
                </c:pt>
                <c:pt idx="6">
                  <c:v>62.760458110000002</c:v>
                </c:pt>
                <c:pt idx="7">
                  <c:v>62.733412229999999</c:v>
                </c:pt>
                <c:pt idx="8">
                  <c:v>61.831923699999997</c:v>
                </c:pt>
                <c:pt idx="9">
                  <c:v>57.506953339999903</c:v>
                </c:pt>
                <c:pt idx="10">
                  <c:v>56.054488259999999</c:v>
                </c:pt>
                <c:pt idx="11">
                  <c:v>61.259126000000002</c:v>
                </c:pt>
                <c:pt idx="12">
                  <c:v>61.093580999999901</c:v>
                </c:pt>
                <c:pt idx="13">
                  <c:v>62.933474999999902</c:v>
                </c:pt>
                <c:pt idx="14">
                  <c:v>64.093483000000106</c:v>
                </c:pt>
                <c:pt idx="15">
                  <c:v>65.666823999999906</c:v>
                </c:pt>
                <c:pt idx="16">
                  <c:v>66.786230000000103</c:v>
                </c:pt>
                <c:pt idx="17">
                  <c:v>67.855275000000105</c:v>
                </c:pt>
                <c:pt idx="18">
                  <c:v>68.3588570000001</c:v>
                </c:pt>
                <c:pt idx="19">
                  <c:v>69.659391000000099</c:v>
                </c:pt>
                <c:pt idx="20">
                  <c:v>70.633337999999796</c:v>
                </c:pt>
                <c:pt idx="21">
                  <c:v>72.126282000000103</c:v>
                </c:pt>
                <c:pt idx="22">
                  <c:v>73.647240999999894</c:v>
                </c:pt>
                <c:pt idx="23">
                  <c:v>75.094999000000101</c:v>
                </c:pt>
                <c:pt idx="24">
                  <c:v>76.112783000000206</c:v>
                </c:pt>
                <c:pt idx="25">
                  <c:v>77.419266999999905</c:v>
                </c:pt>
                <c:pt idx="26">
                  <c:v>78.660740000000004</c:v>
                </c:pt>
                <c:pt idx="27">
                  <c:v>79.972793999999993</c:v>
                </c:pt>
                <c:pt idx="28">
                  <c:v>81.622384000000196</c:v>
                </c:pt>
                <c:pt idx="29">
                  <c:v>82.552036999999899</c:v>
                </c:pt>
                <c:pt idx="30">
                  <c:v>83.618556999999697</c:v>
                </c:pt>
                <c:pt idx="31">
                  <c:v>84.883930999999805</c:v>
                </c:pt>
                <c:pt idx="32">
                  <c:v>86.092383999999797</c:v>
                </c:pt>
                <c:pt idx="33">
                  <c:v>87.545132000000194</c:v>
                </c:pt>
                <c:pt idx="34">
                  <c:v>88.801388000000301</c:v>
                </c:pt>
                <c:pt idx="35">
                  <c:v>89.675819999999902</c:v>
                </c:pt>
                <c:pt idx="36">
                  <c:v>90.609298999999695</c:v>
                </c:pt>
                <c:pt idx="37">
                  <c:v>91.807068999999899</c:v>
                </c:pt>
                <c:pt idx="38">
                  <c:v>92.512900999999601</c:v>
                </c:pt>
                <c:pt idx="39">
                  <c:v>93.780887999999706</c:v>
                </c:pt>
                <c:pt idx="40">
                  <c:v>94.798995999999903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6-4268-B2C9-CD393572ADE5}"/>
            </c:ext>
          </c:extLst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hydroelectric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260.203069419999</c:v>
                </c:pt>
                <c:pt idx="1">
                  <c:v>319.35490350999999</c:v>
                </c:pt>
                <c:pt idx="2">
                  <c:v>276.24022339999999</c:v>
                </c:pt>
                <c:pt idx="3">
                  <c:v>268.56538281000002</c:v>
                </c:pt>
                <c:pt idx="4">
                  <c:v>259.36662193000001</c:v>
                </c:pt>
                <c:pt idx="5">
                  <c:v>249.08008489999901</c:v>
                </c:pt>
                <c:pt idx="6">
                  <c:v>267.81215313000001</c:v>
                </c:pt>
                <c:pt idx="7">
                  <c:v>300.33292968000001</c:v>
                </c:pt>
                <c:pt idx="8">
                  <c:v>292.52398882</c:v>
                </c:pt>
                <c:pt idx="9">
                  <c:v>287.87373050000002</c:v>
                </c:pt>
                <c:pt idx="10">
                  <c:v>291.11083593000001</c:v>
                </c:pt>
                <c:pt idx="11">
                  <c:v>259.72958399999999</c:v>
                </c:pt>
                <c:pt idx="12">
                  <c:v>271.33846999999997</c:v>
                </c:pt>
                <c:pt idx="13">
                  <c:v>286.73788500000001</c:v>
                </c:pt>
                <c:pt idx="14">
                  <c:v>300.68472300000002</c:v>
                </c:pt>
                <c:pt idx="15">
                  <c:v>300.95043900000002</c:v>
                </c:pt>
                <c:pt idx="16">
                  <c:v>300.868988</c:v>
                </c:pt>
                <c:pt idx="17">
                  <c:v>300.86535600000002</c:v>
                </c:pt>
                <c:pt idx="18">
                  <c:v>300.685699</c:v>
                </c:pt>
                <c:pt idx="19">
                  <c:v>300.76650999999998</c:v>
                </c:pt>
                <c:pt idx="20">
                  <c:v>300.192902</c:v>
                </c:pt>
                <c:pt idx="21">
                  <c:v>299.45452899999998</c:v>
                </c:pt>
                <c:pt idx="22">
                  <c:v>299.34451300000001</c:v>
                </c:pt>
                <c:pt idx="23">
                  <c:v>299.06143200000002</c:v>
                </c:pt>
                <c:pt idx="24">
                  <c:v>298.761505</c:v>
                </c:pt>
                <c:pt idx="25">
                  <c:v>298.86230499999999</c:v>
                </c:pt>
                <c:pt idx="26">
                  <c:v>298.46163899999999</c:v>
                </c:pt>
                <c:pt idx="27">
                  <c:v>298.34170499999999</c:v>
                </c:pt>
                <c:pt idx="28">
                  <c:v>297.81716899999998</c:v>
                </c:pt>
                <c:pt idx="29">
                  <c:v>296.84356700000001</c:v>
                </c:pt>
                <c:pt idx="30">
                  <c:v>297.207764</c:v>
                </c:pt>
                <c:pt idx="31">
                  <c:v>297.72088600000001</c:v>
                </c:pt>
                <c:pt idx="32">
                  <c:v>296.60513300000002</c:v>
                </c:pt>
                <c:pt idx="33">
                  <c:v>295.35379</c:v>
                </c:pt>
                <c:pt idx="34">
                  <c:v>295.67251599999997</c:v>
                </c:pt>
                <c:pt idx="35">
                  <c:v>295.73516799999999</c:v>
                </c:pt>
                <c:pt idx="36">
                  <c:v>295.57055700000001</c:v>
                </c:pt>
                <c:pt idx="37">
                  <c:v>295.18704200000002</c:v>
                </c:pt>
                <c:pt idx="38">
                  <c:v>291.179596</c:v>
                </c:pt>
                <c:pt idx="39">
                  <c:v>289.43441799999999</c:v>
                </c:pt>
                <c:pt idx="40">
                  <c:v>289.446594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D6-4268-B2C9-CD393572ADE5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15.2192131399999</c:v>
                </c:pt>
                <c:pt idx="1">
                  <c:v>15.316068</c:v>
                </c:pt>
                <c:pt idx="2">
                  <c:v>15.562425620000001</c:v>
                </c:pt>
                <c:pt idx="3">
                  <c:v>15.774674109999999</c:v>
                </c:pt>
                <c:pt idx="4">
                  <c:v>15.87694102</c:v>
                </c:pt>
                <c:pt idx="5">
                  <c:v>15.91757501</c:v>
                </c:pt>
                <c:pt idx="6">
                  <c:v>15.825807019999999</c:v>
                </c:pt>
                <c:pt idx="7">
                  <c:v>15.92677424</c:v>
                </c:pt>
                <c:pt idx="8">
                  <c:v>15.96713402</c:v>
                </c:pt>
                <c:pt idx="9">
                  <c:v>15.47271701</c:v>
                </c:pt>
                <c:pt idx="10">
                  <c:v>16.930105169999901</c:v>
                </c:pt>
                <c:pt idx="11">
                  <c:v>15.860015000000001</c:v>
                </c:pt>
                <c:pt idx="12">
                  <c:v>15.867296</c:v>
                </c:pt>
                <c:pt idx="13">
                  <c:v>15.896205999999999</c:v>
                </c:pt>
                <c:pt idx="14">
                  <c:v>15.879020000000001</c:v>
                </c:pt>
                <c:pt idx="15">
                  <c:v>16.988907000000001</c:v>
                </c:pt>
                <c:pt idx="16">
                  <c:v>18.072870000000002</c:v>
                </c:pt>
                <c:pt idx="17">
                  <c:v>19.357189000000002</c:v>
                </c:pt>
                <c:pt idx="18">
                  <c:v>20.687408000000001</c:v>
                </c:pt>
                <c:pt idx="19">
                  <c:v>22.182801999999999</c:v>
                </c:pt>
                <c:pt idx="20">
                  <c:v>23.545463999999999</c:v>
                </c:pt>
                <c:pt idx="21">
                  <c:v>24.754332999999999</c:v>
                </c:pt>
                <c:pt idx="22">
                  <c:v>26.488592000000001</c:v>
                </c:pt>
                <c:pt idx="23">
                  <c:v>27.970644</c:v>
                </c:pt>
                <c:pt idx="24">
                  <c:v>29.747720999999999</c:v>
                </c:pt>
                <c:pt idx="25">
                  <c:v>31.479475000000001</c:v>
                </c:pt>
                <c:pt idx="26">
                  <c:v>33.197445000000002</c:v>
                </c:pt>
                <c:pt idx="27">
                  <c:v>34.806412000000002</c:v>
                </c:pt>
                <c:pt idx="28">
                  <c:v>36.271507</c:v>
                </c:pt>
                <c:pt idx="29">
                  <c:v>37.616847999999997</c:v>
                </c:pt>
                <c:pt idx="30">
                  <c:v>39.032260999999998</c:v>
                </c:pt>
                <c:pt idx="31">
                  <c:v>40.308636</c:v>
                </c:pt>
                <c:pt idx="32">
                  <c:v>41.178458999999997</c:v>
                </c:pt>
                <c:pt idx="33">
                  <c:v>42.068179999999998</c:v>
                </c:pt>
                <c:pt idx="34">
                  <c:v>43.290134000000002</c:v>
                </c:pt>
                <c:pt idx="35">
                  <c:v>44.465415999999998</c:v>
                </c:pt>
                <c:pt idx="36">
                  <c:v>45.346268000000002</c:v>
                </c:pt>
                <c:pt idx="37">
                  <c:v>45.885283999999999</c:v>
                </c:pt>
                <c:pt idx="38">
                  <c:v>46.369636999999997</c:v>
                </c:pt>
                <c:pt idx="39">
                  <c:v>46.882961000000002</c:v>
                </c:pt>
                <c:pt idx="40">
                  <c:v>47.380020000000002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D6-4268-B2C9-CD393572ADE5}"/>
            </c:ext>
          </c:extLst>
        </c:ser>
        <c:ser>
          <c:idx val="2"/>
          <c:order val="3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94.652246120000001</c:v>
                </c:pt>
                <c:pt idx="1">
                  <c:v>120.176598669999</c:v>
                </c:pt>
                <c:pt idx="2">
                  <c:v>140.82170288999899</c:v>
                </c:pt>
                <c:pt idx="3">
                  <c:v>167.83974545999999</c:v>
                </c:pt>
                <c:pt idx="4">
                  <c:v>181.65528186</c:v>
                </c:pt>
                <c:pt idx="5">
                  <c:v>190.71854777999999</c:v>
                </c:pt>
                <c:pt idx="6">
                  <c:v>226.99256216000001</c:v>
                </c:pt>
                <c:pt idx="7">
                  <c:v>254.30269523999999</c:v>
                </c:pt>
                <c:pt idx="8">
                  <c:v>272.66745372999998</c:v>
                </c:pt>
                <c:pt idx="9">
                  <c:v>295.88248353</c:v>
                </c:pt>
                <c:pt idx="10">
                  <c:v>337.50981468999998</c:v>
                </c:pt>
                <c:pt idx="11">
                  <c:v>377.66564899999997</c:v>
                </c:pt>
                <c:pt idx="12">
                  <c:v>422.31982399999998</c:v>
                </c:pt>
                <c:pt idx="13">
                  <c:v>439.59875499999998</c:v>
                </c:pt>
                <c:pt idx="14">
                  <c:v>464.24945100000002</c:v>
                </c:pt>
                <c:pt idx="15">
                  <c:v>519.015625</c:v>
                </c:pt>
                <c:pt idx="16">
                  <c:v>541.33673099999999</c:v>
                </c:pt>
                <c:pt idx="17">
                  <c:v>547.85144000000003</c:v>
                </c:pt>
                <c:pt idx="18">
                  <c:v>556.35351600000001</c:v>
                </c:pt>
                <c:pt idx="19">
                  <c:v>566.91949499999998</c:v>
                </c:pt>
                <c:pt idx="20">
                  <c:v>593.52392599999996</c:v>
                </c:pt>
                <c:pt idx="21">
                  <c:v>600.54534899999999</c:v>
                </c:pt>
                <c:pt idx="22">
                  <c:v>602.26049799999998</c:v>
                </c:pt>
                <c:pt idx="23">
                  <c:v>603.93225099999995</c:v>
                </c:pt>
                <c:pt idx="24">
                  <c:v>621.04516599999999</c:v>
                </c:pt>
                <c:pt idx="25">
                  <c:v>648.70703100000003</c:v>
                </c:pt>
                <c:pt idx="26">
                  <c:v>661.30480999999997</c:v>
                </c:pt>
                <c:pt idx="27">
                  <c:v>669.73638900000003</c:v>
                </c:pt>
                <c:pt idx="28">
                  <c:v>672.26501499999995</c:v>
                </c:pt>
                <c:pt idx="29">
                  <c:v>673.71008300000005</c:v>
                </c:pt>
                <c:pt idx="30">
                  <c:v>677.93402100000003</c:v>
                </c:pt>
                <c:pt idx="31">
                  <c:v>682.14794900000004</c:v>
                </c:pt>
                <c:pt idx="32">
                  <c:v>689.55505400000004</c:v>
                </c:pt>
                <c:pt idx="33">
                  <c:v>700.83032200000002</c:v>
                </c:pt>
                <c:pt idx="34">
                  <c:v>700.57214399999998</c:v>
                </c:pt>
                <c:pt idx="35">
                  <c:v>704.16876200000002</c:v>
                </c:pt>
                <c:pt idx="36">
                  <c:v>713.72460899999999</c:v>
                </c:pt>
                <c:pt idx="37">
                  <c:v>719.28491199999996</c:v>
                </c:pt>
                <c:pt idx="38">
                  <c:v>722.07031199999994</c:v>
                </c:pt>
                <c:pt idx="39">
                  <c:v>727.19604500000003</c:v>
                </c:pt>
                <c:pt idx="40">
                  <c:v>737.03479000000004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D6-4268-B2C9-CD393572ADE5}"/>
            </c:ext>
          </c:extLst>
        </c:ser>
        <c:ser>
          <c:idx val="4"/>
          <c:order val="4"/>
          <c:tx>
            <c:strRef>
              <c:f>Sheet1!$B$1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3.6228493591861701</c:v>
                </c:pt>
                <c:pt idx="1">
                  <c:v>5.6430193867978398</c:v>
                </c:pt>
                <c:pt idx="2">
                  <c:v>10.477679557654699</c:v>
                </c:pt>
                <c:pt idx="3">
                  <c:v>17.167167284055701</c:v>
                </c:pt>
                <c:pt idx="4">
                  <c:v>28.923689929999998</c:v>
                </c:pt>
                <c:pt idx="5">
                  <c:v>39.032170929999999</c:v>
                </c:pt>
                <c:pt idx="6">
                  <c:v>54.866491770000003</c:v>
                </c:pt>
                <c:pt idx="7">
                  <c:v>77.277147619999994</c:v>
                </c:pt>
                <c:pt idx="8">
                  <c:v>93.364589120000005</c:v>
                </c:pt>
                <c:pt idx="9">
                  <c:v>106.89426951999999</c:v>
                </c:pt>
                <c:pt idx="10">
                  <c:v>132.6307535</c:v>
                </c:pt>
                <c:pt idx="11">
                  <c:v>164.277008</c:v>
                </c:pt>
                <c:pt idx="12">
                  <c:v>204.060394</c:v>
                </c:pt>
                <c:pt idx="13">
                  <c:v>256.685608</c:v>
                </c:pt>
                <c:pt idx="14">
                  <c:v>356.33612099999999</c:v>
                </c:pt>
                <c:pt idx="15">
                  <c:v>396.24185199999999</c:v>
                </c:pt>
                <c:pt idx="16">
                  <c:v>420.436646</c:v>
                </c:pt>
                <c:pt idx="17">
                  <c:v>442.39031999999997</c:v>
                </c:pt>
                <c:pt idx="18">
                  <c:v>479.28878800000001</c:v>
                </c:pt>
                <c:pt idx="19">
                  <c:v>540.04724099999999</c:v>
                </c:pt>
                <c:pt idx="20">
                  <c:v>574.98913600000003</c:v>
                </c:pt>
                <c:pt idx="21">
                  <c:v>603.48767099999998</c:v>
                </c:pt>
                <c:pt idx="22">
                  <c:v>632.47863800000005</c:v>
                </c:pt>
                <c:pt idx="23">
                  <c:v>681.19665499999996</c:v>
                </c:pt>
                <c:pt idx="24">
                  <c:v>728.32476799999995</c:v>
                </c:pt>
                <c:pt idx="25">
                  <c:v>762.256531</c:v>
                </c:pt>
                <c:pt idx="26">
                  <c:v>802.86694299999999</c:v>
                </c:pt>
                <c:pt idx="27">
                  <c:v>833.58703600000001</c:v>
                </c:pt>
                <c:pt idx="28">
                  <c:v>858.15185499999995</c:v>
                </c:pt>
                <c:pt idx="29">
                  <c:v>889.68994099999998</c:v>
                </c:pt>
                <c:pt idx="30">
                  <c:v>914.25744599999996</c:v>
                </c:pt>
                <c:pt idx="31">
                  <c:v>932.578979</c:v>
                </c:pt>
                <c:pt idx="32">
                  <c:v>957.00158699999997</c:v>
                </c:pt>
                <c:pt idx="33">
                  <c:v>987.34295699999996</c:v>
                </c:pt>
                <c:pt idx="34">
                  <c:v>1011.564209</c:v>
                </c:pt>
                <c:pt idx="35">
                  <c:v>1042.385986</c:v>
                </c:pt>
                <c:pt idx="36">
                  <c:v>1069.7924800000001</c:v>
                </c:pt>
                <c:pt idx="37">
                  <c:v>1102.479004</c:v>
                </c:pt>
                <c:pt idx="38">
                  <c:v>1144.935913</c:v>
                </c:pt>
                <c:pt idx="39">
                  <c:v>1183.1099850000001</c:v>
                </c:pt>
                <c:pt idx="40">
                  <c:v>1215.9582519999999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D6-4268-B2C9-CD393572A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226571008"/>
        <c:axId val="-1226570464"/>
      </c:areaChart>
      <c:catAx>
        <c:axId val="-122657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657046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12265704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26571008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0.27868</cdr:x>
      <cdr:y>0</cdr:y>
    </cdr:from>
    <cdr:to>
      <cdr:x>0.52486</cdr:x>
      <cdr:y>0.1343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095820" y="-1399387"/>
          <a:ext cx="968038" cy="4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05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0.74606</cdr:x>
      <cdr:y>0.04607</cdr:y>
    </cdr:from>
    <cdr:to>
      <cdr:x>1</cdr:x>
      <cdr:y>0.86017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933686" y="137764"/>
          <a:ext cx="998552" cy="2434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96D7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dry 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2EA9DE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natural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96D7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gas</a:t>
          </a:r>
        </a:p>
        <a:p xmlns:a="http://schemas.openxmlformats.org/drawingml/2006/main">
          <a:pPr eaLnBrk="0" hangingPunct="0"/>
          <a:endParaRPr kumimoji="0" lang="en-US" sz="900" b="1" i="0" u="none" strike="noStrike" kern="0" cap="none" spc="0" normalizeH="0" baseline="0" noProof="0" dirty="0">
            <a:ln>
              <a:noFill/>
            </a:ln>
            <a:solidFill>
              <a:srgbClr val="675005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kumimoji="0" lang="en-US" sz="500" b="1" i="0" u="none" strike="noStrike" kern="0" cap="none" spc="0" normalizeH="0" baseline="0" noProof="0" dirty="0">
            <a:ln>
              <a:noFill/>
            </a:ln>
            <a:solidFill>
              <a:srgbClr val="675005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675005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crude oil and lease condensate</a:t>
          </a:r>
        </a:p>
        <a:p xmlns:a="http://schemas.openxmlformats.org/drawingml/2006/main">
          <a:pPr eaLnBrk="0" hangingPunct="0"/>
          <a:r>
            <a:rPr lang="en-US" sz="1200" b="1" dirty="0">
              <a:solidFill>
                <a:srgbClr val="5D9732"/>
              </a:solidFill>
              <a:ea typeface="Times New Roman" charset="0"/>
              <a:cs typeface="Times New Roman" charset="0"/>
            </a:rPr>
            <a:t>other renewable energy</a:t>
          </a:r>
        </a:p>
        <a:p xmlns:a="http://schemas.openxmlformats.org/drawingml/2006/main">
          <a:pPr eaLnBrk="0" hangingPunct="0"/>
          <a:endParaRPr lang="en-US" sz="100" b="1" dirty="0">
            <a:solidFill>
              <a:srgbClr val="5D973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baseline="0" dirty="0">
            <a:solidFill>
              <a:srgbClr val="8B8B8B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BD732A">
                  <a:lumMod val="75000"/>
                </a:srgb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natural gas plant </a:t>
          </a: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E561F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liquids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rgbClr val="A33340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tx2"/>
              </a:solidFill>
              <a:latin typeface="+mn-lt"/>
              <a:ea typeface="Times New Roman" charset="0"/>
              <a:cs typeface="Times New Roman" charset="0"/>
            </a:rPr>
            <a:t>hydro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0.35115</cdr:x>
      <cdr:y>0.12877</cdr:y>
    </cdr:from>
    <cdr:to>
      <cdr:x>0.88969</cdr:x>
      <cdr:y>0.25793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913095" y="398828"/>
          <a:ext cx="1400379" cy="400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2021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projections</a:t>
          </a:r>
          <a:endParaRPr lang="en-US" sz="1200" b="1" i="0" baseline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0.05724</cdr:x>
      <cdr:y>0</cdr:y>
    </cdr:from>
    <cdr:to>
      <cdr:x>0.94276</cdr:x>
      <cdr:y>0.10806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48842" y="0"/>
          <a:ext cx="2302640" cy="334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</a:t>
          </a:r>
          <a:r>
            <a:rPr lang="en-US" sz="1200" b="1" i="0" dirty="0">
              <a:latin typeface="+mn-lt"/>
              <a:ea typeface="Times New Roman" charset="0"/>
              <a:cs typeface="Times New Roman" charset="0"/>
            </a:rPr>
            <a:t>Renewables Cost case</a:t>
          </a:r>
        </a:p>
        <a:p xmlns:a="http://schemas.openxmlformats.org/drawingml/2006/main">
          <a:pPr eaLnBrk="0" hangingPunct="0"/>
          <a:r>
            <a:rPr lang="en-US" dirty="0">
              <a:latin typeface="+mn-lt"/>
              <a:ea typeface="Times New Roman" charset="0"/>
              <a:cs typeface="Times New Roman" charset="0"/>
            </a:rPr>
            <a:t>billion kilowatthours</a:t>
          </a:r>
          <a:endParaRPr lang="en-US" i="0" dirty="0"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0.46709</cdr:x>
      <cdr:y>0.30855</cdr:y>
    </cdr:from>
    <cdr:to>
      <cdr:x>0.63935</cdr:x>
      <cdr:y>0.3843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214575" y="955638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0.57045</cdr:x>
      <cdr:y>0.61435</cdr:y>
    </cdr:from>
    <cdr:to>
      <cdr:x>0.74272</cdr:x>
      <cdr:y>0.6901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483351" y="1902787"/>
          <a:ext cx="447970" cy="2346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0.67097</cdr:x>
      <cdr:y>0.73125</cdr:y>
    </cdr:from>
    <cdr:to>
      <cdr:x>0.79872</cdr:x>
      <cdr:y>0.80765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744752" y="2264845"/>
          <a:ext cx="332170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0.66111</cdr:x>
      <cdr:y>0.81645</cdr:y>
    </cdr:from>
    <cdr:to>
      <cdr:x>0.76293</cdr:x>
      <cdr:y>0.88474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1719101" y="2528712"/>
          <a:ext cx="264759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0.27016</cdr:x>
      <cdr:y>0.06684</cdr:y>
    </cdr:from>
    <cdr:to>
      <cdr:x>0.80236</cdr:x>
      <cdr:y>0.25691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702067" y="207018"/>
          <a:ext cx="1383048" cy="588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baseline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1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projections</a:t>
          </a:r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0.90111</cdr:x>
      <cdr:y>0.1182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0"/>
          <a:ext cx="2341748" cy="366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High Renewables Cost case</a:t>
          </a:r>
        </a:p>
        <a:p xmlns:a="http://schemas.openxmlformats.org/drawingml/2006/main">
          <a:pPr eaLnBrk="0" hangingPunct="0"/>
          <a:r>
            <a:rPr lang="en-US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b</a:t>
          </a:r>
          <a:r>
            <a:rPr lang="en-US" i="0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illion kilowatthours</a:t>
          </a:r>
        </a:p>
      </cdr:txBody>
    </cdr:sp>
  </cdr:relSizeAnchor>
  <cdr:relSizeAnchor xmlns:cdr="http://schemas.openxmlformats.org/drawingml/2006/chartDrawing">
    <cdr:from>
      <cdr:x>0.53774</cdr:x>
      <cdr:y>0.6087</cdr:y>
    </cdr:from>
    <cdr:to>
      <cdr:x>0.71011</cdr:x>
      <cdr:y>0.68445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397455" y="1885278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0.65184</cdr:x>
      <cdr:y>0.70337</cdr:y>
    </cdr:from>
    <cdr:to>
      <cdr:x>0.77966</cdr:x>
      <cdr:y>0.77977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693952" y="2178485"/>
          <a:ext cx="332170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0.79053</cdr:x>
      <cdr:y>0.78155</cdr:y>
    </cdr:from>
    <cdr:to>
      <cdr:x>0.89241</cdr:x>
      <cdr:y>0.84984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054381" y="2420625"/>
          <a:ext cx="264759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0.54343</cdr:x>
      <cdr:y>0.4293</cdr:y>
    </cdr:from>
    <cdr:to>
      <cdr:x>0.71581</cdr:x>
      <cdr:y>0.50505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412235" y="1329635"/>
          <a:ext cx="447958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0.19585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3724275" cy="668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Installed electric generating capacity by source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gigawatts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0.27962</cdr:x>
      <cdr:y>0.2318</cdr:y>
    </cdr:from>
    <cdr:to>
      <cdr:x>0.68883</cdr:x>
      <cdr:y>0.32724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400" y="791669"/>
          <a:ext cx="1524000" cy="32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history           projections</a:t>
          </a:r>
        </a:p>
      </cdr:txBody>
    </cdr:sp>
  </cdr:relSizeAnchor>
  <cdr:relSizeAnchor xmlns:cdr="http://schemas.openxmlformats.org/drawingml/2006/chartDrawing">
    <cdr:from>
      <cdr:x>0.40466</cdr:x>
      <cdr:y>0.1661</cdr:y>
    </cdr:from>
    <cdr:to>
      <cdr:x>0.53652</cdr:x>
      <cdr:y>0.26153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07067" y="567266"/>
          <a:ext cx="491066" cy="32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2021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0.21362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3749675" cy="713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Share of installed electric generating capacity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percentage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0.18984</cdr:x>
      <cdr:y>0.16239</cdr:y>
    </cdr:from>
    <cdr:to>
      <cdr:x>0.54619</cdr:x>
      <cdr:y>0.43589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1836" y="542227"/>
          <a:ext cx="1336197" cy="913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 history          </a:t>
          </a:r>
          <a:r>
            <a:rPr lang="en-US" sz="1100" b="1" dirty="0"/>
            <a:t>2021</a:t>
          </a:r>
          <a:r>
            <a:rPr lang="en-US" sz="1100" dirty="0"/>
            <a:t>             projections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0.2762</cdr:x>
      <cdr:y>0</cdr:y>
    </cdr:from>
    <cdr:to>
      <cdr:x>0.48916</cdr:x>
      <cdr:y>0.10404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272311" y="0"/>
          <a:ext cx="1752028" cy="320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</a:t>
          </a:r>
          <a:r>
            <a:rPr lang="en-US" sz="1200" b="1" i="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sz="12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0.83285</cdr:x>
      <cdr:y>0.42918</cdr:y>
    </cdr:from>
    <cdr:to>
      <cdr:x>0.96133</cdr:x>
      <cdr:y>0.88124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851880" y="1344472"/>
          <a:ext cx="1057009" cy="1416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solar</a:t>
          </a:r>
          <a:endParaRPr lang="en-US" sz="1200" b="1" dirty="0">
            <a:solidFill>
              <a:schemeClr val="accent4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w</a:t>
          </a:r>
          <a:r>
            <a:rPr lang="en-US" sz="1200" b="1" i="0" dirty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ind</a:t>
          </a:r>
        </a:p>
        <a:p xmlns:a="http://schemas.openxmlformats.org/drawingml/2006/main">
          <a:pPr eaLnBrk="0" hangingPunct="0"/>
          <a:r>
            <a:rPr lang="en-US" sz="1200" b="1" i="0" dirty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other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oil and natural gas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</a:t>
          </a:r>
          <a:endParaRPr lang="en-US" sz="1200" b="1" dirty="0">
            <a:solidFill>
              <a:schemeClr val="accent5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i="0" dirty="0">
              <a:solidFill>
                <a:srgbClr val="8B8B8B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coal</a:t>
          </a:r>
        </a:p>
        <a:p xmlns:a="http://schemas.openxmlformats.org/drawingml/2006/main">
          <a:pPr eaLnBrk="0" hangingPunct="0"/>
          <a:endParaRPr lang="en-US" sz="1200" b="1" i="0" dirty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0.67492</cdr:x>
      <cdr:y>0.1967</cdr:y>
    </cdr:from>
    <cdr:to>
      <cdr:x>0.79644</cdr:x>
      <cdr:y>0.68905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552586" y="616196"/>
          <a:ext cx="999748" cy="1542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additions</a:t>
          </a:r>
        </a:p>
        <a:p xmlns:a="http://schemas.openxmlformats.org/drawingml/2006/main">
          <a:pPr algn="r" eaLnBrk="0" hangingPunct="0"/>
          <a:endParaRPr lang="en-US" sz="12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4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400" b="0" i="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r>
            <a:rPr lang="en-US" sz="1200" b="0" i="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retirements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0.02021</cdr:y>
    </cdr:from>
    <cdr:to>
      <cdr:x>0.80079</cdr:x>
      <cdr:y>0.18843</cdr:y>
    </cdr:to>
    <cdr:sp macro="" textlink="">
      <cdr:nvSpPr>
        <cdr:cNvPr id="2" name="TextBox 5"/>
        <cdr:cNvSpPr txBox="1"/>
      </cdr:nvSpPr>
      <cdr:spPr bwMode="auto">
        <a:xfrm xmlns:a="http://schemas.openxmlformats.org/drawingml/2006/main">
          <a:off x="0" y="70669"/>
          <a:ext cx="3148897" cy="588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Components of U.S. Electricity Prices </a:t>
          </a:r>
          <a:r>
            <a:rPr lang="en-US" sz="1200" b="1" dirty="0">
              <a:ea typeface="Times New Roman" charset="0"/>
              <a:cs typeface="Times New Roman" charset="0"/>
            </a:rPr>
            <a:t>AEO2022 </a:t>
          </a:r>
          <a:r>
            <a:rPr lang="en-US" sz="1200" b="1" i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  <a:endParaRPr lang="en-US" sz="1200" b="1" i="0" baseline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2021 cents per kilowatthour</a:t>
          </a:r>
          <a:endParaRPr lang="en-US" b="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0.73183</cdr:x>
      <cdr:y>0.42038</cdr:y>
    </cdr:from>
    <cdr:to>
      <cdr:x>0.98485</cdr:x>
      <cdr:y>0.7912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2877731" y="1470176"/>
          <a:ext cx="994923" cy="1296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>
              <a:solidFill>
                <a:schemeClr val="accent3"/>
              </a:solidFill>
              <a:ea typeface="Times New Roman" charset="0"/>
              <a:cs typeface="Times New Roman" charset="0"/>
            </a:rPr>
            <a:t>d</a:t>
          </a:r>
          <a:r>
            <a:rPr lang="en-US" sz="1200" b="1" i="0" dirty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istribution</a:t>
          </a:r>
        </a:p>
        <a:p xmlns:a="http://schemas.openxmlformats.org/drawingml/2006/main">
          <a:pPr eaLnBrk="0" hangingPunct="0"/>
          <a:endParaRPr lang="en-US" sz="1200" b="1" i="0" dirty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2"/>
              </a:solidFill>
              <a:ea typeface="Times New Roman" charset="0"/>
              <a:cs typeface="Times New Roman" charset="0"/>
            </a:rPr>
            <a:t>t</a:t>
          </a:r>
          <a:r>
            <a:rPr lang="en-US" sz="1200" b="1" i="0" dirty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ransmission</a:t>
          </a:r>
        </a:p>
        <a:p xmlns:a="http://schemas.openxmlformats.org/drawingml/2006/main">
          <a:pPr eaLnBrk="0" hangingPunct="0"/>
          <a:endParaRPr lang="en-US" sz="1200" b="1" i="0" dirty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generation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0.02284</cdr:y>
    </cdr:from>
    <cdr:to>
      <cdr:x>0.96176</cdr:x>
      <cdr:y>0.20701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2225" y="79872"/>
          <a:ext cx="3846651" cy="644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dirty="0">
              <a:ea typeface="Times New Roman" charset="0"/>
              <a:cs typeface="Times New Roman" charset="0"/>
            </a:rPr>
            <a:t>U.S. average </a:t>
          </a:r>
          <a:r>
            <a:rPr lang="en-US" sz="1200" b="1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electricity price</a:t>
          </a:r>
        </a:p>
        <a:p xmlns:a="http://schemas.openxmlformats.org/drawingml/2006/main">
          <a:pPr algn="l" eaLnBrk="0" hangingPunct="0"/>
          <a:r>
            <a:rPr lang="en-US" sz="1200" b="1" dirty="0">
              <a:ea typeface="Times New Roman" charset="0"/>
              <a:cs typeface="Times New Roman" charset="0"/>
            </a:rPr>
            <a:t>AEO2022 selected cases</a:t>
          </a:r>
          <a:endParaRPr lang="en-US" sz="1200" b="1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2021 cents per kilowatthour</a:t>
          </a:r>
          <a:endParaRPr lang="en-US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0.10686</cdr:x>
      <cdr:y>0.17498</cdr:y>
    </cdr:from>
    <cdr:to>
      <cdr:x>0.56424</cdr:x>
      <cdr:y>0.32133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29861" y="611951"/>
          <a:ext cx="1839914" cy="511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ea typeface="Times New Roman" charset="0"/>
              <a:cs typeface="Times New Roman" charset="0"/>
            </a:rPr>
            <a:t>2021</a:t>
          </a:r>
          <a:endParaRPr lang="en-US" sz="1200" dirty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0.67476</cdr:x>
      <cdr:y>0.27762</cdr:y>
    </cdr:from>
    <cdr:to>
      <cdr:x>1</cdr:x>
      <cdr:y>0.92728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714374" y="970917"/>
          <a:ext cx="1308351" cy="22720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chemeClr val="accent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chemeClr val="accent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Oil and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Gas Supply</a:t>
          </a:r>
        </a:p>
        <a:p xmlns:a="http://schemas.openxmlformats.org/drawingml/2006/main">
          <a:pPr eaLnBrk="0" hangingPunct="0">
            <a:defRPr/>
          </a:pPr>
          <a:endParaRPr lang="en-US" sz="1200" b="1" dirty="0">
            <a:solidFill>
              <a:schemeClr val="accent3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>
            <a:defRPr/>
          </a:pPr>
          <a:r>
            <a:rPr lang="en-US" sz="1200" b="1" dirty="0">
              <a:solidFill>
                <a:schemeClr val="accent3">
                  <a:lumMod val="75000"/>
                </a:schemeClr>
              </a:solidFill>
              <a:ea typeface="Times New Roman" charset="0"/>
              <a:cs typeface="Times New Roman" charset="0"/>
            </a:rPr>
            <a:t>High Renewables Cost</a:t>
          </a:r>
        </a:p>
        <a:p xmlns:a="http://schemas.openxmlformats.org/drawingml/2006/main">
          <a:pPr eaLnBrk="0" hangingPunct="0">
            <a:defRPr/>
          </a:pPr>
          <a:r>
            <a:rPr lang="en-US" sz="1200" b="1" dirty="0">
              <a:solidFill>
                <a:schemeClr val="tx1"/>
              </a:solidFill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solidFill>
                <a:srgbClr val="BDE0A4"/>
              </a:solidFill>
              <a:effectLst/>
              <a:latin typeface="+mn-lt"/>
              <a:ea typeface="+mn-ea"/>
              <a:cs typeface="+mn-cs"/>
            </a:rPr>
            <a:t>Low Renewables Cost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solidFill>
                <a:schemeClr val="accent2">
                  <a:lumMod val="75000"/>
                </a:schemeClr>
              </a:solidFill>
              <a:effectLst/>
            </a:rPr>
            <a:t>High Oil and Gas Supply</a:t>
          </a:r>
          <a:endParaRPr lang="en-US" sz="1200" b="1" dirty="0">
            <a:solidFill>
              <a:schemeClr val="accent2">
                <a:lumMod val="75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0.48149</cdr:x>
      <cdr:y>0.20001</cdr:y>
    </cdr:from>
    <cdr:to>
      <cdr:x>0.72599</cdr:x>
      <cdr:y>0.33831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5221" y="457429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0.67083</cdr:x>
      <cdr:y>0.06127</cdr:y>
    </cdr:from>
    <cdr:to>
      <cdr:x>0.90401</cdr:x>
      <cdr:y>0.20379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6833" y="141951"/>
          <a:ext cx="641957" cy="330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0.12319</cdr:x>
      <cdr:y>0.14594</cdr:y>
    </cdr:from>
    <cdr:to>
      <cdr:x>0.36618</cdr:x>
      <cdr:y>0.28833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377" y="324199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0.28405</cdr:x>
      <cdr:y>0.00589</cdr:y>
    </cdr:from>
    <cdr:to>
      <cdr:x>0.53023</cdr:x>
      <cdr:y>0.14019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142651" y="17618"/>
          <a:ext cx="990315" cy="4015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05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0.74722</cdr:x>
      <cdr:y>0.09822</cdr:y>
    </cdr:from>
    <cdr:to>
      <cdr:x>1</cdr:x>
      <cdr:y>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3005861" y="293682"/>
          <a:ext cx="1016864" cy="2696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petroleum</a:t>
          </a:r>
          <a:r>
            <a:rPr lang="en-US" sz="1200" b="1" i="0" baseline="0" dirty="0">
              <a:solidFill>
                <a:srgbClr val="BD732A"/>
              </a:solidFill>
              <a:latin typeface="+mn-lt"/>
              <a:ea typeface="Times New Roman" charset="0"/>
              <a:cs typeface="Times New Roman" charset="0"/>
            </a:rPr>
            <a:t> and other liquids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rgbClr val="0096D7"/>
              </a:solidFill>
              <a:latin typeface="+mn-lt"/>
              <a:ea typeface="Times New Roman" charset="0"/>
              <a:cs typeface="Times New Roman" charset="0"/>
            </a:rPr>
            <a:t>natural gas</a:t>
          </a:r>
        </a:p>
        <a:p xmlns:a="http://schemas.openxmlformats.org/drawingml/2006/main">
          <a:pPr eaLnBrk="0" hangingPunct="0"/>
          <a:endParaRPr kumimoji="0" lang="en-US" sz="1200" b="1" i="0" u="none" strike="noStrike" kern="0" cap="none" spc="0" normalizeH="0" baseline="0" noProof="0" dirty="0">
            <a:ln>
              <a:noFill/>
            </a:ln>
            <a:solidFill>
              <a:srgbClr val="000000">
                <a:lumMod val="50000"/>
                <a:lumOff val="50000"/>
              </a:srgb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B8B8B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coal</a:t>
          </a:r>
          <a:endParaRPr lang="en-US" sz="1200" b="1" i="0" baseline="0" dirty="0">
            <a:solidFill>
              <a:srgbClr val="8B8B8B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rgbClr val="5D9732"/>
              </a:solidFill>
              <a:latin typeface="+mn-lt"/>
              <a:ea typeface="Times New Roman" charset="0"/>
              <a:cs typeface="Times New Roman" charset="0"/>
            </a:rPr>
            <a:t>other renewable energy</a:t>
          </a: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rgbClr val="A33340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rgbClr val="002060"/>
              </a:solidFill>
              <a:latin typeface="+mn-lt"/>
              <a:ea typeface="Times New Roman" charset="0"/>
              <a:cs typeface="Times New Roman" charset="0"/>
            </a:rPr>
            <a:t>hydro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rgbClr val="FFC000"/>
              </a:solidFill>
              <a:latin typeface="+mn-lt"/>
              <a:ea typeface="Times New Roman" charset="0"/>
              <a:cs typeface="Times New Roman" charset="0"/>
            </a:rPr>
            <a:t>liquid biofuels</a:t>
          </a:r>
          <a:endParaRPr lang="en-US" sz="1200" b="1" i="0" dirty="0">
            <a:solidFill>
              <a:srgbClr val="FFC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0.11623</cdr:x>
      <cdr:y>0.04588</cdr:y>
    </cdr:from>
    <cdr:to>
      <cdr:x>0.33845</cdr:x>
      <cdr:y>0.18013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4DA3AC55-C09F-195F-CAFD-91DAE6EDA701}"/>
            </a:ext>
          </a:extLst>
        </cdr:cNvPr>
        <cdr:cNvGrpSpPr/>
      </cdr:nvGrpSpPr>
      <cdr:grpSpPr>
        <a:xfrm xmlns:a="http://schemas.openxmlformats.org/drawingml/2006/main">
          <a:off x="449359" y="137735"/>
          <a:ext cx="859128" cy="403028"/>
          <a:chOff x="-874828" y="-215367"/>
          <a:chExt cx="1168384" cy="368275"/>
        </a:xfrm>
      </cdr:grpSpPr>
      <cdr:sp macro="" textlink="">
        <cdr:nvSpPr>
          <cdr:cNvPr id="5" name="TextBox 1"/>
          <cdr:cNvSpPr txBox="1"/>
        </cdr:nvSpPr>
        <cdr:spPr bwMode="auto">
          <a:xfrm xmlns:a="http://schemas.openxmlformats.org/drawingml/2006/main">
            <a:off x="-874828" y="-215367"/>
            <a:ext cx="1168384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</a:t>
            </a:r>
            <a:r>
              <a:rPr lang="en-US" sz="1200" b="1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0.46875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2312" y="0"/>
          <a:ext cx="1985081" cy="823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endParaRPr lang="en-US" sz="1200" b="0" i="0" dirty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0.12838</cdr:x>
      <cdr:y>0.04967</cdr:y>
    </cdr:from>
    <cdr:to>
      <cdr:x>0.34134</cdr:x>
      <cdr:y>0.18856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80962D27-2AC6-7585-AEDA-44847A37F8BA}"/>
            </a:ext>
          </a:extLst>
        </cdr:cNvPr>
        <cdr:cNvGrpSpPr/>
      </cdr:nvGrpSpPr>
      <cdr:grpSpPr>
        <a:xfrm xmlns:a="http://schemas.openxmlformats.org/drawingml/2006/main">
          <a:off x="516437" y="149113"/>
          <a:ext cx="856680" cy="416958"/>
          <a:chOff x="1283425" y="-28223403"/>
          <a:chExt cx="1168384" cy="28217336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1283425" y="-28223403"/>
            <a:ext cx="1168384" cy="2821733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history</a:t>
            </a:r>
            <a:r>
              <a:rPr lang="en-US" sz="1200" b="0" i="0" baseline="0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projections</a:t>
            </a:r>
            <a:endPara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0.70401</cdr:x>
      <cdr:y>0.43577</cdr:y>
    </cdr:from>
    <cdr:to>
      <cdr:x>0.96314</cdr:x>
      <cdr:y>0.81254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832019" y="1308204"/>
          <a:ext cx="1042409" cy="11310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6"/>
              </a:solidFill>
              <a:ea typeface="Times New Roman" charset="0"/>
              <a:cs typeface="Times New Roman" charset="0"/>
            </a:rPr>
            <a:t>motor</a:t>
          </a:r>
          <a:r>
            <a:rPr lang="en-US" sz="1200" b="1" dirty="0">
              <a:solidFill>
                <a:schemeClr val="accent6"/>
              </a:solidFill>
              <a:ea typeface="Times New Roman" charset="0"/>
              <a:cs typeface="Times New Roman" charset="0"/>
            </a:rPr>
            <a:t> </a:t>
          </a:r>
          <a:r>
            <a:rPr lang="en-US" sz="1200" b="1" i="0" dirty="0">
              <a:solidFill>
                <a:schemeClr val="accent6"/>
              </a:solidFill>
              <a:ea typeface="Times New Roman" charset="0"/>
              <a:cs typeface="Times New Roman" charset="0"/>
            </a:rPr>
            <a:t>gasoline</a:t>
          </a:r>
        </a:p>
        <a:p xmlns:a="http://schemas.openxmlformats.org/drawingml/2006/main">
          <a:pPr eaLnBrk="0" hangingPunct="0"/>
          <a:endParaRPr lang="en-US" sz="700" b="1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700" b="1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700" b="1" dirty="0">
            <a:solidFill>
              <a:schemeClr val="accent2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d</a:t>
          </a:r>
          <a:r>
            <a:rPr lang="en-US" sz="1200" b="1" i="0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istillate</a:t>
          </a:r>
          <a:r>
            <a:rPr lang="en-US" sz="1200" b="1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 </a:t>
          </a:r>
          <a:r>
            <a:rPr lang="en-US" sz="1200" b="1" i="0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fuel oil</a:t>
          </a:r>
        </a:p>
        <a:p xmlns:a="http://schemas.openxmlformats.org/drawingml/2006/main">
          <a:pPr eaLnBrk="0" hangingPunct="0"/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jet fuel</a:t>
          </a:r>
        </a:p>
        <a:p xmlns:a="http://schemas.openxmlformats.org/drawingml/2006/main">
          <a:pPr eaLnBrk="0" hangingPunct="0"/>
          <a:r>
            <a:rPr lang="en-US" sz="1200" b="1" i="0" dirty="0">
              <a:solidFill>
                <a:srgbClr val="FFC702"/>
              </a:solidFill>
              <a:latin typeface="+mn-lt"/>
              <a:ea typeface="Times New Roman" charset="0"/>
              <a:cs typeface="Times New Roman" charset="0"/>
            </a:rPr>
            <a:t>electricity</a:t>
          </a:r>
        </a:p>
        <a:p xmlns:a="http://schemas.openxmlformats.org/drawingml/2006/main">
          <a:pPr eaLnBrk="0" hangingPunct="0"/>
          <a:r>
            <a:rPr lang="en-US" sz="1200" b="1" i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Times New Roman" charset="0"/>
              <a:cs typeface="Times New Roman" charset="0"/>
            </a:rPr>
            <a:t>other</a:t>
          </a:r>
          <a:endParaRPr lang="en-US" sz="1200" b="0" i="0" dirty="0">
            <a:solidFill>
              <a:schemeClr val="tx1">
                <a:lumMod val="50000"/>
                <a:lumOff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0.17173</cdr:x>
      <cdr:y>0.08769</cdr:y>
    </cdr:from>
    <cdr:to>
      <cdr:x>0.59201</cdr:x>
      <cdr:y>0.55846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5300" y="227840"/>
          <a:ext cx="1652641" cy="12232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bg2">
                  <a:lumMod val="40000"/>
                  <a:lumOff val="60000"/>
                </a:schemeClr>
              </a:solidFill>
            </a:rPr>
            <a:t>other</a:t>
          </a:r>
        </a:p>
        <a:p xmlns:a="http://schemas.openxmlformats.org/drawingml/2006/main">
          <a:r>
            <a:rPr lang="en-US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passenger rail</a:t>
          </a:r>
        </a:p>
        <a:p xmlns:a="http://schemas.openxmlformats.org/drawingml/2006/main">
          <a:r>
            <a:rPr lang="en-US" sz="1200" b="1" dirty="0">
              <a:solidFill>
                <a:schemeClr val="accent4"/>
              </a:solidFill>
            </a:rPr>
            <a:t>light-duty vehicles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0.08917</cdr:x>
      <cdr:y>0.09712</cdr:y>
    </cdr:from>
    <cdr:to>
      <cdr:x>0.74736</cdr:x>
      <cdr:y>0.63265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8705" y="257792"/>
          <a:ext cx="2647699" cy="1421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bg2">
                  <a:lumMod val="40000"/>
                  <a:lumOff val="60000"/>
                </a:schemeClr>
              </a:solidFill>
            </a:rPr>
            <a:t>other</a:t>
          </a:r>
        </a:p>
        <a:p xmlns:a="http://schemas.openxmlformats.org/drawingml/2006/main">
          <a:r>
            <a:rPr lang="en-US" sz="1200" b="1" dirty="0">
              <a:solidFill>
                <a:schemeClr val="accent1">
                  <a:lumMod val="60000"/>
                  <a:lumOff val="40000"/>
                </a:schemeClr>
              </a:solidFill>
            </a:rPr>
            <a:t>buses</a:t>
          </a:r>
        </a:p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medium- and heavy-duty vehicles</a:t>
          </a:r>
        </a:p>
        <a:p xmlns:a="http://schemas.openxmlformats.org/drawingml/2006/main">
          <a:r>
            <a:rPr lang="en-US" sz="1200" b="1" dirty="0">
              <a:solidFill>
                <a:schemeClr val="accent1">
                  <a:lumMod val="75000"/>
                </a:schemeClr>
              </a:solidFill>
            </a:rPr>
            <a:t>marine</a:t>
          </a:r>
        </a:p>
        <a:p xmlns:a="http://schemas.openxmlformats.org/drawingml/2006/main">
          <a:r>
            <a:rPr lang="en-US" sz="1200" b="1" dirty="0">
              <a:solidFill>
                <a:schemeClr val="tx2"/>
              </a:solidFill>
            </a:rPr>
            <a:t>freight rail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0.23035</cdr:x>
      <cdr:y>0.05939</cdr:y>
    </cdr:from>
    <cdr:to>
      <cdr:x>0.67488</cdr:x>
      <cdr:y>0.19364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13812" y="186919"/>
          <a:ext cx="1763477" cy="4225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0.73169</cdr:x>
      <cdr:y>0.27472</cdr:y>
    </cdr:from>
    <cdr:to>
      <cdr:x>1</cdr:x>
      <cdr:y>0.92346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902641" y="864622"/>
          <a:ext cx="1064419" cy="2041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endParaRPr lang="en-US" sz="1200" b="1" i="0" dirty="0">
            <a:solidFill>
              <a:schemeClr val="accent2">
                <a:lumMod val="7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1" dirty="0">
            <a:solidFill>
              <a:schemeClr val="accent2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Low Oil and Gas </a:t>
          </a:r>
          <a:r>
            <a:rPr lang="en-US" sz="1200" b="1" dirty="0">
              <a:solidFill>
                <a:schemeClr val="accent2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S</a:t>
          </a:r>
          <a:r>
            <a:rPr lang="en-US" sz="1200" b="1" i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  <a:t>upply</a:t>
          </a:r>
          <a:br>
            <a:rPr lang="en-US" sz="1200" b="1" i="0" dirty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Times New Roman" charset="0"/>
              <a:cs typeface="Times New Roman" charset="0"/>
            </a:rPr>
          </a:br>
          <a:r>
            <a:rPr lang="en-US" sz="1200" b="1" dirty="0">
              <a:solidFill>
                <a:schemeClr val="accent5">
                  <a:lumMod val="75000"/>
                </a:schemeClr>
              </a:solidFill>
              <a:ea typeface="Times New Roman" charset="0"/>
              <a:cs typeface="Times New Roman" charset="0"/>
            </a:rPr>
            <a:t>High Oil Price</a:t>
          </a:r>
          <a:endParaRPr lang="en-US" sz="1200" b="1" i="0" dirty="0">
            <a:solidFill>
              <a:schemeClr val="accent5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algn="l" eaLnBrk="0" hangingPunct="0"/>
          <a:r>
            <a:rPr lang="en-US" sz="1200" b="1" dirty="0">
              <a:solidFill>
                <a:schemeClr val="accent5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  <a:t>Low Oil Price</a:t>
          </a:r>
          <a:br>
            <a:rPr lang="en-US" sz="1200" b="1" dirty="0">
              <a:solidFill>
                <a:schemeClr val="accent5">
                  <a:lumMod val="40000"/>
                  <a:lumOff val="60000"/>
                </a:schemeClr>
              </a:solidFill>
              <a:ea typeface="Times New Roman" charset="0"/>
              <a:cs typeface="Times New Roman" charset="0"/>
            </a:rPr>
          </a:br>
          <a:r>
            <a:rPr lang="en-US" sz="1200" b="1" dirty="0">
              <a:solidFill>
                <a:schemeClr val="accent2">
                  <a:lumMod val="75000"/>
                </a:schemeClr>
              </a:solidFill>
              <a:ea typeface="Times New Roman" charset="0"/>
              <a:cs typeface="Times New Roman" charset="0"/>
            </a:rPr>
            <a:t>High Oil and Gas Supply</a:t>
          </a:r>
          <a:endParaRPr lang="en-US" sz="1200" b="1" i="0" dirty="0">
            <a:solidFill>
              <a:schemeClr val="accent2">
                <a:lumMod val="75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0.2333</cdr:x>
      <cdr:y>0.01651</cdr:y>
    </cdr:from>
    <cdr:to>
      <cdr:x>0.73567</cdr:x>
      <cdr:y>0.13672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606286" y="45340"/>
          <a:ext cx="1305528" cy="330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    projections</a:t>
          </a: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0.23044</cdr:x>
      <cdr:y>0.02247</cdr:y>
    </cdr:from>
    <cdr:to>
      <cdr:x>0.7328</cdr:x>
      <cdr:y>0.14268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98851" y="62067"/>
          <a:ext cx="1305502" cy="3320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    projections</a:t>
          </a: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0.22594</cdr:x>
      <cdr:y>0.01997</cdr:y>
    </cdr:from>
    <cdr:to>
      <cdr:x>0.72831</cdr:x>
      <cdr:y>0.14018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87164" y="54828"/>
          <a:ext cx="1305528" cy="330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    projections</a:t>
          </a:r>
        </a:p>
        <a:p xmlns:a="http://schemas.openxmlformats.org/drawingml/2006/main">
          <a:pPr eaLnBrk="0" hangingPunct="0"/>
          <a:endParaRPr lang="en-US" sz="1200" b="1" i="0" baseline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0.17423</cdr:x>
      <cdr:y>0.16166</cdr:y>
    </cdr:from>
    <cdr:to>
      <cdr:x>0.40111</cdr:x>
      <cdr:y>0.31925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685130" y="565368"/>
          <a:ext cx="892146" cy="551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endParaRPr lang="en-US" sz="1200" b="1" i="0" dirty="0">
            <a:solidFill>
              <a:schemeClr val="bg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0.00197</cdr:y>
    </cdr:from>
    <cdr:to>
      <cdr:x>1</cdr:x>
      <cdr:y>0.10267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0" y="6876"/>
          <a:ext cx="3932238" cy="352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tx1"/>
              </a:solidFill>
              <a:ea typeface="Times New Roman" charset="0"/>
              <a:cs typeface="Times New Roman" charset="0"/>
            </a:rPr>
            <a:t>U.S. electricity generation </a:t>
          </a:r>
          <a:r>
            <a:rPr lang="en-US" sz="1200" b="1" i="0" baseline="0" dirty="0">
              <a:solidFill>
                <a:schemeClr val="tx1"/>
              </a:solidFill>
              <a:ea typeface="Times New Roman" charset="0"/>
              <a:cs typeface="Times New Roman" charset="0"/>
            </a:rPr>
            <a:t>from selected fuels 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tx1"/>
              </a:solidFill>
              <a:ea typeface="Times New Roman" charset="0"/>
              <a:cs typeface="Times New Roman" charset="0"/>
            </a:rPr>
            <a:t>AEO2022 Reference </a:t>
          </a:r>
          <a:r>
            <a:rPr lang="en-US" sz="1200" b="1" dirty="0">
              <a:solidFill>
                <a:schemeClr val="tx1"/>
              </a:solidFill>
              <a:ea typeface="Times New Roman" charset="0"/>
              <a:cs typeface="Times New Roman" charset="0"/>
            </a:rPr>
            <a:t>case</a:t>
          </a:r>
          <a:endParaRPr lang="en-US" sz="1200" b="1" i="0" baseline="0" dirty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>
              <a:solidFill>
                <a:schemeClr val="tx1"/>
              </a:solidFill>
              <a:ea typeface="Times New Roman" charset="0"/>
              <a:cs typeface="Times New Roman" charset="0"/>
            </a:rPr>
            <a:t>billion kilowatthours</a:t>
          </a:r>
          <a:endParaRPr lang="en-US" b="0" i="0" dirty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0.77605</cdr:x>
      <cdr:y>0.33576</cdr:y>
    </cdr:from>
    <cdr:to>
      <cdr:x>0.94418</cdr:x>
      <cdr:y>0.66423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3051613" y="1174258"/>
          <a:ext cx="661127" cy="1148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dirty="0">
            <a:solidFill>
              <a:schemeClr val="accent1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  <a:endParaRPr lang="en-US" sz="1200" b="1" i="0" dirty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5"/>
              </a:solidFill>
              <a:ea typeface="Times New Roman" charset="0"/>
              <a:cs typeface="Times New Roman" charset="0"/>
            </a:rPr>
            <a:t>n</a:t>
          </a:r>
          <a:r>
            <a:rPr lang="en-US" sz="1200" b="1" i="0" dirty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uclear</a:t>
          </a:r>
          <a:endParaRPr lang="en-US" sz="1200" b="1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rgbClr val="8B8B8B"/>
              </a:solidFill>
              <a:ea typeface="Times New Roman" charset="0"/>
              <a:cs typeface="Times New Roman" charset="0"/>
            </a:rPr>
            <a:t>c</a:t>
          </a:r>
          <a:r>
            <a:rPr lang="en-US" sz="1200" b="1" i="0" dirty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oal</a:t>
          </a:r>
        </a:p>
      </cdr:txBody>
    </cdr:sp>
  </cdr:relSizeAnchor>
  <cdr:relSizeAnchor xmlns:cdr="http://schemas.openxmlformats.org/drawingml/2006/chartDrawing">
    <cdr:from>
      <cdr:x>0.32049</cdr:x>
      <cdr:y>0.48545</cdr:y>
    </cdr:from>
    <cdr:to>
      <cdr:x>0.44172</cdr:x>
      <cdr:y>0.54775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260237" y="1697750"/>
          <a:ext cx="476706" cy="217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37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0.32253</cdr:x>
      <cdr:y>0.62053</cdr:y>
    </cdr:from>
    <cdr:to>
      <cdr:x>0.44859</cdr:x>
      <cdr:y>0.68904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268247" y="2170157"/>
          <a:ext cx="495698" cy="239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21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0.32015</cdr:x>
      <cdr:y>0.73824</cdr:y>
    </cdr:from>
    <cdr:to>
      <cdr:x>0.44623</cdr:x>
      <cdr:y>0.81554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258901" y="2581802"/>
          <a:ext cx="495777" cy="270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19%</a:t>
          </a:r>
        </a:p>
      </cdr:txBody>
    </cdr:sp>
  </cdr:relSizeAnchor>
  <cdr:relSizeAnchor xmlns:cdr="http://schemas.openxmlformats.org/drawingml/2006/chartDrawing">
    <cdr:from>
      <cdr:x>0.32388</cdr:x>
      <cdr:y>0.83085</cdr:y>
    </cdr:from>
    <cdr:to>
      <cdr:x>0.45423</cdr:x>
      <cdr:y>0.90957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273586" y="2905701"/>
          <a:ext cx="512568" cy="275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23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0.68175</cdr:x>
      <cdr:y>0.37912</cdr:y>
    </cdr:from>
    <cdr:to>
      <cdr:x>0.79194</cdr:x>
      <cdr:y>0.45826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2680805" y="1325897"/>
          <a:ext cx="433286" cy="276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34%</a:t>
          </a:r>
        </a:p>
      </cdr:txBody>
    </cdr:sp>
  </cdr:relSizeAnchor>
  <cdr:relSizeAnchor xmlns:cdr="http://schemas.openxmlformats.org/drawingml/2006/chartDrawing">
    <cdr:from>
      <cdr:x>0.68173</cdr:x>
      <cdr:y>0.61119</cdr:y>
    </cdr:from>
    <cdr:to>
      <cdr:x>0.79019</cdr:x>
      <cdr:y>0.69141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>
          <a:off x="2680721" y="2137486"/>
          <a:ext cx="426495" cy="280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44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0.68097</cdr:x>
      <cdr:y>0.77162</cdr:y>
    </cdr:from>
    <cdr:to>
      <cdr:x>0.79194</cdr:x>
      <cdr:y>0.8447</cdr:y>
    </cdr:to>
    <cdr:sp macro="" textlink="">
      <cdr:nvSpPr>
        <cdr:cNvPr id="14" name="TextBox 1"/>
        <cdr:cNvSpPr txBox="1"/>
      </cdr:nvSpPr>
      <cdr:spPr bwMode="auto">
        <a:xfrm xmlns:a="http://schemas.openxmlformats.org/drawingml/2006/main">
          <a:off x="2677748" y="2698557"/>
          <a:ext cx="436343" cy="255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12%</a:t>
          </a:r>
        </a:p>
      </cdr:txBody>
    </cdr:sp>
  </cdr:relSizeAnchor>
  <cdr:relSizeAnchor xmlns:cdr="http://schemas.openxmlformats.org/drawingml/2006/chartDrawing">
    <cdr:from>
      <cdr:x>0.66132</cdr:x>
      <cdr:y>0.8441</cdr:y>
    </cdr:from>
    <cdr:to>
      <cdr:x>0.76716</cdr:x>
      <cdr:y>0.91949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2600482" y="2952031"/>
          <a:ext cx="416188" cy="263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  10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0.98999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4264480" cy="989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U.S. </a:t>
          </a:r>
          <a:r>
            <a:rPr lang="en-US" sz="1200" b="1" dirty="0">
              <a:ea typeface="Times New Roman" charset="0"/>
              <a:cs typeface="Times New Roman" charset="0"/>
            </a:rPr>
            <a:t>r</a:t>
          </a:r>
          <a:r>
            <a:rPr lang="en-US" sz="1200" b="1" i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enewable electricity generation, including </a:t>
          </a:r>
          <a:r>
            <a:rPr lang="en-US" sz="1200" b="1" dirty="0">
              <a:ea typeface="Times New Roman" charset="0"/>
              <a:cs typeface="Times New Roman" charset="0"/>
            </a:rPr>
            <a:t>end use</a:t>
          </a:r>
          <a:endParaRPr lang="en-US" sz="1200" b="1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AEO2022 </a:t>
          </a:r>
          <a:r>
            <a:rPr lang="en-US" sz="1200" b="1" i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i="0" baseline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billion kilowatthours</a:t>
          </a:r>
          <a:endParaRPr lang="en-US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0.16126</cdr:x>
      <cdr:y>0.1584</cdr:y>
    </cdr:from>
    <cdr:to>
      <cdr:x>0.37422</cdr:x>
      <cdr:y>0.29925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662504" y="553966"/>
          <a:ext cx="874897" cy="492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0.73071</cdr:x>
      <cdr:y>0.36313</cdr:y>
    </cdr:from>
    <cdr:to>
      <cdr:x>1</cdr:x>
      <cdr:y>0.70477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39445" y="1269950"/>
          <a:ext cx="1083280" cy="1194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accent4"/>
              </a:solidFill>
            </a:rPr>
            <a:t>solar </a:t>
          </a:r>
          <a:endParaRPr lang="en-US" sz="1200" b="1" dirty="0">
            <a:solidFill>
              <a:schemeClr val="accent3"/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3"/>
              </a:solidFill>
            </a:rPr>
            <a:t>wind</a:t>
          </a:r>
          <a:endParaRPr lang="en-US" sz="1200" b="1" dirty="0">
            <a:solidFill>
              <a:schemeClr val="accent2"/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2"/>
              </a:solidFill>
            </a:rPr>
            <a:t>geothermal</a:t>
          </a:r>
          <a:endParaRPr lang="en-US" sz="1200" b="1" dirty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r>
            <a:rPr lang="en-US" sz="1200" b="1" dirty="0">
              <a:solidFill>
                <a:srgbClr val="0070C0"/>
              </a:solidFill>
            </a:rPr>
            <a:t>hydroelectric</a:t>
          </a:r>
        </a:p>
        <a:p xmlns:a="http://schemas.openxmlformats.org/drawingml/2006/main">
          <a:r>
            <a:rPr lang="en-US" sz="1200" b="1" dirty="0">
              <a:solidFill>
                <a:schemeClr val="bg1">
                  <a:lumMod val="75000"/>
                </a:schemeClr>
              </a:solidFill>
            </a:rPr>
            <a:t>other</a:t>
          </a:r>
        </a:p>
        <a:p xmlns:a="http://schemas.openxmlformats.org/drawingml/2006/main">
          <a:endParaRPr lang="en-US" sz="8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0.34629</cdr:x>
      <cdr:y>0.59822</cdr:y>
    </cdr:from>
    <cdr:to>
      <cdr:x>0.48628</cdr:x>
      <cdr:y>0.67545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422651" y="2092128"/>
          <a:ext cx="575117" cy="2700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19%</a:t>
          </a:r>
        </a:p>
      </cdr:txBody>
    </cdr:sp>
  </cdr:relSizeAnchor>
  <cdr:relSizeAnchor xmlns:cdr="http://schemas.openxmlformats.org/drawingml/2006/chartDrawing">
    <cdr:from>
      <cdr:x>0.28488</cdr:x>
      <cdr:y>0.61087</cdr:y>
    </cdr:from>
    <cdr:to>
      <cdr:x>0.34666</cdr:x>
      <cdr:y>0.67392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D97F430F-C2B9-875D-2165-FB78497E9F0E}"/>
            </a:ext>
          </a:extLst>
        </cdr:cNvPr>
        <cdr:cNvCxnSpPr/>
      </cdr:nvCxnSpPr>
      <cdr:spPr bwMode="auto">
        <a:xfrm xmlns:a="http://schemas.openxmlformats.org/drawingml/2006/main" flipH="1">
          <a:off x="1146011" y="2136383"/>
          <a:ext cx="248513" cy="22049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0.32304</cdr:x>
      <cdr:y>0.70588</cdr:y>
    </cdr:from>
    <cdr:to>
      <cdr:x>0.43356</cdr:x>
      <cdr:y>0.7831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327153" y="2468646"/>
          <a:ext cx="454046" cy="270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43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0.38884</cdr:x>
      <cdr:y>0.75917</cdr:y>
    </cdr:from>
    <cdr:to>
      <cdr:x>0.48248</cdr:x>
      <cdr:y>0.8364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597459" y="2655003"/>
          <a:ext cx="384698" cy="270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2%</a:t>
          </a:r>
        </a:p>
      </cdr:txBody>
    </cdr:sp>
  </cdr:relSizeAnchor>
  <cdr:relSizeAnchor xmlns:cdr="http://schemas.openxmlformats.org/drawingml/2006/chartDrawing">
    <cdr:from>
      <cdr:x>0.29832</cdr:x>
      <cdr:y>0.78834</cdr:y>
    </cdr:from>
    <cdr:to>
      <cdr:x>0.38656</cdr:x>
      <cdr:y>0.81891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55D30919-889F-01D5-B82F-74CAE750B5A4}"/>
            </a:ext>
          </a:extLst>
        </cdr:cNvPr>
        <cdr:cNvCxnSpPr/>
      </cdr:nvCxnSpPr>
      <cdr:spPr bwMode="auto">
        <a:xfrm xmlns:a="http://schemas.openxmlformats.org/drawingml/2006/main" flipH="1">
          <a:off x="1225598" y="2757018"/>
          <a:ext cx="362513" cy="10691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0.32284</cdr:x>
      <cdr:y>0.81731</cdr:y>
    </cdr:from>
    <cdr:to>
      <cdr:x>0.43476</cdr:x>
      <cdr:y>0.89453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1326317" y="2858348"/>
          <a:ext cx="459797" cy="2700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30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0.40636</cdr:x>
      <cdr:y>0.84513</cdr:y>
    </cdr:from>
    <cdr:to>
      <cdr:x>0.5</cdr:x>
      <cdr:y>0.92235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>
          <a:off x="1669435" y="2955659"/>
          <a:ext cx="384698" cy="270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7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0.30397</cdr:x>
      <cdr:y>0.87877</cdr:y>
    </cdr:from>
    <cdr:to>
      <cdr:x>0.39847</cdr:x>
      <cdr:y>0.89411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8B533879-21A7-E89C-61CB-89CF06CFA569}"/>
            </a:ext>
          </a:extLst>
        </cdr:cNvPr>
        <cdr:cNvCxnSpPr/>
      </cdr:nvCxnSpPr>
      <cdr:spPr bwMode="auto">
        <a:xfrm xmlns:a="http://schemas.openxmlformats.org/drawingml/2006/main" flipH="1">
          <a:off x="1248789" y="3073288"/>
          <a:ext cx="388232" cy="536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0.89136</cdr:x>
      <cdr:y>0.61683</cdr:y>
    </cdr:from>
    <cdr:to>
      <cdr:x>1</cdr:x>
      <cdr:y>0.69405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3619331" y="2157223"/>
          <a:ext cx="437022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46%</a:t>
          </a:r>
        </a:p>
      </cdr:txBody>
    </cdr:sp>
  </cdr:relSizeAnchor>
  <cdr:relSizeAnchor xmlns:cdr="http://schemas.openxmlformats.org/drawingml/2006/chartDrawing">
    <cdr:from>
      <cdr:x>0.63848</cdr:x>
      <cdr:y>0.42278</cdr:y>
    </cdr:from>
    <cdr:to>
      <cdr:x>0.74712</cdr:x>
      <cdr:y>0.5</cdr:y>
    </cdr:to>
    <cdr:sp macro="" textlink="">
      <cdr:nvSpPr>
        <cdr:cNvPr id="17" name="TextBox 1"/>
        <cdr:cNvSpPr txBox="1"/>
      </cdr:nvSpPr>
      <cdr:spPr bwMode="auto">
        <a:xfrm xmlns:a="http://schemas.openxmlformats.org/drawingml/2006/main">
          <a:off x="2568433" y="1478566"/>
          <a:ext cx="437022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51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0.63608</cdr:x>
      <cdr:y>0.64792</cdr:y>
    </cdr:from>
    <cdr:to>
      <cdr:x>0.74474</cdr:x>
      <cdr:y>0.72514</cdr:y>
    </cdr:to>
    <cdr:sp macro="" textlink="">
      <cdr:nvSpPr>
        <cdr:cNvPr id="18" name="TextBox 1"/>
        <cdr:cNvSpPr txBox="1"/>
      </cdr:nvSpPr>
      <cdr:spPr bwMode="auto">
        <a:xfrm xmlns:a="http://schemas.openxmlformats.org/drawingml/2006/main">
          <a:off x="2558793" y="2265943"/>
          <a:ext cx="437080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31</a:t>
          </a:r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0.64464</cdr:x>
      <cdr:y>0.81166</cdr:y>
    </cdr:from>
    <cdr:to>
      <cdr:x>0.75042</cdr:x>
      <cdr:y>0.88888</cdr:y>
    </cdr:to>
    <cdr:sp macro="" textlink="">
      <cdr:nvSpPr>
        <cdr:cNvPr id="19" name="TextBox 1"/>
        <cdr:cNvSpPr txBox="1"/>
      </cdr:nvSpPr>
      <cdr:spPr bwMode="auto">
        <a:xfrm xmlns:a="http://schemas.openxmlformats.org/drawingml/2006/main">
          <a:off x="2593194" y="2838579"/>
          <a:ext cx="425539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12%</a:t>
          </a:r>
        </a:p>
      </cdr:txBody>
    </cdr:sp>
  </cdr:relSizeAnchor>
  <cdr:relSizeAnchor xmlns:cdr="http://schemas.openxmlformats.org/drawingml/2006/chartDrawing">
    <cdr:from>
      <cdr:x>0.78049</cdr:x>
      <cdr:y>0.77706</cdr:y>
    </cdr:from>
    <cdr:to>
      <cdr:x>0.87413</cdr:x>
      <cdr:y>0.85428</cdr:y>
    </cdr:to>
    <cdr:sp macro="" textlink="">
      <cdr:nvSpPr>
        <cdr:cNvPr id="20" name="TextBox 1"/>
        <cdr:cNvSpPr txBox="1"/>
      </cdr:nvSpPr>
      <cdr:spPr bwMode="auto">
        <a:xfrm xmlns:a="http://schemas.openxmlformats.org/drawingml/2006/main">
          <a:off x="3206481" y="2717568"/>
          <a:ext cx="384698" cy="2700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ea typeface="Times New Roman" charset="0"/>
              <a:cs typeface="Times New Roman" charset="0"/>
            </a:rPr>
            <a:t>2</a:t>
          </a:r>
          <a:r>
            <a:rPr lang="en-US" sz="1200" i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0.77282</cdr:x>
      <cdr:y>0.86068</cdr:y>
    </cdr:from>
    <cdr:to>
      <cdr:x>0.86646</cdr:x>
      <cdr:y>0.9379</cdr:y>
    </cdr:to>
    <cdr:sp macro="" textlink="">
      <cdr:nvSpPr>
        <cdr:cNvPr id="21" name="TextBox 1"/>
        <cdr:cNvSpPr txBox="1"/>
      </cdr:nvSpPr>
      <cdr:spPr bwMode="auto">
        <a:xfrm xmlns:a="http://schemas.openxmlformats.org/drawingml/2006/main">
          <a:off x="3108840" y="3010028"/>
          <a:ext cx="376675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4%</a:t>
          </a:r>
        </a:p>
      </cdr:txBody>
    </cdr:sp>
  </cdr:relSizeAnchor>
  <cdr:relSizeAnchor xmlns:cdr="http://schemas.openxmlformats.org/drawingml/2006/chartDrawing">
    <cdr:from>
      <cdr:x>0.71934</cdr:x>
      <cdr:y>0.80467</cdr:y>
    </cdr:from>
    <cdr:to>
      <cdr:x>0.77061</cdr:x>
      <cdr:y>0.80665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8A657D2E-84C4-AEC1-DF63-3C5CFB5A9C03}"/>
            </a:ext>
          </a:extLst>
        </cdr:cNvPr>
        <cdr:cNvCxnSpPr/>
      </cdr:nvCxnSpPr>
      <cdr:spPr>
        <a:xfrm xmlns:a="http://schemas.openxmlformats.org/drawingml/2006/main" flipV="1">
          <a:off x="2955260" y="2814160"/>
          <a:ext cx="210631" cy="68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0.70689</cdr:x>
      <cdr:y>0.88903</cdr:y>
    </cdr:from>
    <cdr:to>
      <cdr:x>0.76842</cdr:x>
      <cdr:y>0.89297</cdr:y>
    </cdr:to>
    <cdr:cxnSp macro="">
      <cdr:nvCxnSpPr>
        <cdr:cNvPr id="26" name="Straight Connector 25">
          <a:extLst xmlns:a="http://schemas.openxmlformats.org/drawingml/2006/main">
            <a:ext uri="{FF2B5EF4-FFF2-40B4-BE49-F238E27FC236}">
              <a16:creationId xmlns:a16="http://schemas.microsoft.com/office/drawing/2014/main" id="{A8B70C01-0379-A5AC-9171-D0C461C3381E}"/>
            </a:ext>
          </a:extLst>
        </cdr:cNvPr>
        <cdr:cNvCxnSpPr/>
      </cdr:nvCxnSpPr>
      <cdr:spPr>
        <a:xfrm xmlns:a="http://schemas.openxmlformats.org/drawingml/2006/main" flipV="1">
          <a:off x="2843630" y="3109184"/>
          <a:ext cx="247507" cy="137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0.36387</cdr:x>
      <cdr:y>0.10893</cdr:y>
    </cdr:from>
    <cdr:to>
      <cdr:x>0.9162</cdr:x>
      <cdr:y>0.27339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45605" y="337379"/>
          <a:ext cx="1435361" cy="509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eaLnBrk="0" hangingPunct="0"/>
          <a:r>
            <a:rPr lang="en-US" sz="1200" b="1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r>
            <a:rPr lang="en-US" sz="1200" b="0" i="0" baseline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  <a:endParaRPr lang="en-US" sz="1200" b="1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0.68222</cdr:x>
      <cdr:y>0.57499</cdr:y>
    </cdr:from>
    <cdr:to>
      <cdr:x>0.8546</cdr:x>
      <cdr:y>0.65074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772921" y="1780876"/>
          <a:ext cx="447970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0.6967</cdr:x>
      <cdr:y>0.78647</cdr:y>
    </cdr:from>
    <cdr:to>
      <cdr:x>0.79858</cdr:x>
      <cdr:y>0.85476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810528" y="2435866"/>
          <a:ext cx="264760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0.75935</cdr:x>
      <cdr:y>0.70829</cdr:y>
    </cdr:from>
    <cdr:to>
      <cdr:x>0.88717</cdr:x>
      <cdr:y>0.78469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973354" y="2193735"/>
          <a:ext cx="332171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0.6218</cdr:x>
      <cdr:y>0.32987</cdr:y>
    </cdr:from>
    <cdr:to>
      <cdr:x>0.79417</cdr:x>
      <cdr:y>0.40562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615904" y="1021688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0.70025</cdr:x>
      <cdr:y>0.09427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0" y="0"/>
          <a:ext cx="1819766" cy="291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dirty="0">
              <a:solidFill>
                <a:schemeClr val="tx1"/>
              </a:solidFill>
              <a:ea typeface="Times New Roman" charset="0"/>
              <a:cs typeface="Times New Roman" charset="0"/>
            </a:rPr>
            <a:t>billion kilowatthours</a:t>
          </a:r>
          <a:endParaRPr lang="en-US" i="0" dirty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8" tIns="45974" rIns="91948" bIns="45974" numCol="1" anchor="t" anchorCtr="0" compatLnSpc="1">
            <a:prstTxWarp prst="textNoShape">
              <a:avLst/>
            </a:prstTxWarp>
          </a:bodyPr>
          <a:lstStyle>
            <a:lvl1pPr algn="l" defTabSz="919644">
              <a:defRPr sz="1200"/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827" y="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8" tIns="45974" rIns="91948" bIns="45974" numCol="1" anchor="t" anchorCtr="0" compatLnSpc="1">
            <a:prstTxWarp prst="textNoShape">
              <a:avLst/>
            </a:prstTxWarp>
          </a:bodyPr>
          <a:lstStyle>
            <a:lvl1pPr algn="r" defTabSz="919644">
              <a:defRPr sz="1200"/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08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8" tIns="45974" rIns="91948" bIns="45974" numCol="1" anchor="b" anchorCtr="0" compatLnSpc="1">
            <a:prstTxWarp prst="textNoShape">
              <a:avLst/>
            </a:prstTxWarp>
          </a:bodyPr>
          <a:lstStyle>
            <a:lvl1pPr algn="l" defTabSz="919644">
              <a:defRPr sz="1200"/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827" y="884108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8" tIns="45974" rIns="91948" bIns="45974" numCol="1" anchor="b" anchorCtr="0" compatLnSpc="1">
            <a:prstTxWarp prst="textNoShape">
              <a:avLst/>
            </a:prstTxWarp>
          </a:bodyPr>
          <a:lstStyle>
            <a:lvl1pPr algn="r" defTabSz="919644">
              <a:defRPr sz="1200"/>
            </a:lvl1pPr>
          </a:lstStyle>
          <a:p>
            <a:fld id="{6114D836-694C-44EF-9EED-DC2F668045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0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6" tIns="46505" rIns="93006" bIns="46505" numCol="1" anchor="t" anchorCtr="0" compatLnSpc="1">
            <a:prstTxWarp prst="textNoShape">
              <a:avLst/>
            </a:prstTxWarp>
          </a:bodyPr>
          <a:lstStyle>
            <a:lvl1pPr algn="l" defTabSz="930878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827" y="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6" tIns="46505" rIns="93006" bIns="46505" numCol="1" anchor="t" anchorCtr="0" compatLnSpc="1">
            <a:prstTxWarp prst="textNoShape">
              <a:avLst/>
            </a:prstTxWarp>
          </a:bodyPr>
          <a:lstStyle>
            <a:lvl1pPr algn="r" defTabSz="930878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24" y="4420541"/>
            <a:ext cx="5621053" cy="419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6" tIns="46505" rIns="93006" bIns="46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108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6" tIns="46505" rIns="93006" bIns="46505" numCol="1" anchor="b" anchorCtr="0" compatLnSpc="1">
            <a:prstTxWarp prst="textNoShape">
              <a:avLst/>
            </a:prstTxWarp>
          </a:bodyPr>
          <a:lstStyle>
            <a:lvl1pPr algn="l" defTabSz="930878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827" y="8841081"/>
            <a:ext cx="3043665" cy="46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6" tIns="46505" rIns="93006" bIns="46505" numCol="1" anchor="b" anchorCtr="0" compatLnSpc="1">
            <a:prstTxWarp prst="textNoShape">
              <a:avLst/>
            </a:prstTxWarp>
          </a:bodyPr>
          <a:lstStyle>
            <a:lvl1pPr algn="r" defTabSz="930878">
              <a:defRPr sz="1200"/>
            </a:lvl1pPr>
          </a:lstStyle>
          <a:p>
            <a:fld id="{13F5530D-98D7-4738-A397-E733D3FCA3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4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39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1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75113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6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35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41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65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8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354320"/>
            <a:ext cx="7010400" cy="8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386" y="2270071"/>
            <a:ext cx="7598089" cy="7017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386" y="2971800"/>
            <a:ext cx="759809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7241631" y="5447153"/>
            <a:ext cx="1100862" cy="567883"/>
            <a:chOff x="1056" y="201"/>
            <a:chExt cx="1051" cy="543"/>
          </a:xfrm>
        </p:grpSpPr>
        <p:sp>
          <p:nvSpPr>
            <p:cNvPr id="26" name="Rectangle 1055"/>
            <p:cNvSpPr>
              <a:spLocks noChangeArrowheads="1"/>
            </p:cNvSpPr>
            <p:nvPr userDrawn="1"/>
          </p:nvSpPr>
          <p:spPr bwMode="gray">
            <a:xfrm>
              <a:off x="1601" y="202"/>
              <a:ext cx="203" cy="2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56"/>
            <p:cNvSpPr>
              <a:spLocks/>
            </p:cNvSpPr>
            <p:nvPr userDrawn="1"/>
          </p:nvSpPr>
          <p:spPr bwMode="black">
            <a:xfrm>
              <a:off x="1056" y="562"/>
              <a:ext cx="114" cy="179"/>
            </a:xfrm>
            <a:custGeom>
              <a:avLst/>
              <a:gdLst/>
              <a:ahLst/>
              <a:cxnLst>
                <a:cxn ang="0">
                  <a:pos x="412" y="646"/>
                </a:cxn>
                <a:cxn ang="0">
                  <a:pos x="0" y="646"/>
                </a:cxn>
                <a:cxn ang="0">
                  <a:pos x="0" y="0"/>
                </a:cxn>
                <a:cxn ang="0">
                  <a:pos x="182" y="0"/>
                </a:cxn>
                <a:cxn ang="0">
                  <a:pos x="182" y="488"/>
                </a:cxn>
                <a:cxn ang="0">
                  <a:pos x="412" y="488"/>
                </a:cxn>
                <a:cxn ang="0">
                  <a:pos x="412" y="646"/>
                </a:cxn>
              </a:cxnLst>
              <a:rect l="0" t="0" r="r" b="b"/>
              <a:pathLst>
                <a:path w="412" h="646">
                  <a:moveTo>
                    <a:pt x="412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182" y="0"/>
                  </a:lnTo>
                  <a:lnTo>
                    <a:pt x="182" y="488"/>
                  </a:lnTo>
                  <a:lnTo>
                    <a:pt x="412" y="488"/>
                  </a:lnTo>
                  <a:lnTo>
                    <a:pt x="412" y="646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057"/>
            <p:cNvSpPr>
              <a:spLocks/>
            </p:cNvSpPr>
            <p:nvPr userDrawn="1"/>
          </p:nvSpPr>
          <p:spPr bwMode="black">
            <a:xfrm>
              <a:off x="1186" y="608"/>
              <a:ext cx="118" cy="136"/>
            </a:xfrm>
            <a:custGeom>
              <a:avLst/>
              <a:gdLst/>
              <a:ahLst/>
              <a:cxnLst>
                <a:cxn ang="0">
                  <a:pos x="268" y="480"/>
                </a:cxn>
                <a:cxn ang="0">
                  <a:pos x="268" y="402"/>
                </a:cxn>
                <a:cxn ang="0">
                  <a:pos x="266" y="402"/>
                </a:cxn>
                <a:cxn ang="0">
                  <a:pos x="266" y="402"/>
                </a:cxn>
                <a:cxn ang="0">
                  <a:pos x="258" y="424"/>
                </a:cxn>
                <a:cxn ang="0">
                  <a:pos x="246" y="442"/>
                </a:cxn>
                <a:cxn ang="0">
                  <a:pos x="230" y="458"/>
                </a:cxn>
                <a:cxn ang="0">
                  <a:pos x="214" y="470"/>
                </a:cxn>
                <a:cxn ang="0">
                  <a:pos x="196" y="478"/>
                </a:cxn>
                <a:cxn ang="0">
                  <a:pos x="174" y="486"/>
                </a:cxn>
                <a:cxn ang="0">
                  <a:pos x="154" y="488"/>
                </a:cxn>
                <a:cxn ang="0">
                  <a:pos x="132" y="490"/>
                </a:cxn>
                <a:cxn ang="0">
                  <a:pos x="132" y="490"/>
                </a:cxn>
                <a:cxn ang="0">
                  <a:pos x="106" y="488"/>
                </a:cxn>
                <a:cxn ang="0">
                  <a:pos x="94" y="486"/>
                </a:cxn>
                <a:cxn ang="0">
                  <a:pos x="80" y="482"/>
                </a:cxn>
                <a:cxn ang="0">
                  <a:pos x="68" y="478"/>
                </a:cxn>
                <a:cxn ang="0">
                  <a:pos x="56" y="470"/>
                </a:cxn>
                <a:cxn ang="0">
                  <a:pos x="46" y="462"/>
                </a:cxn>
                <a:cxn ang="0">
                  <a:pos x="36" y="454"/>
                </a:cxn>
                <a:cxn ang="0">
                  <a:pos x="36" y="454"/>
                </a:cxn>
                <a:cxn ang="0">
                  <a:pos x="24" y="440"/>
                </a:cxn>
                <a:cxn ang="0">
                  <a:pos x="16" y="426"/>
                </a:cxn>
                <a:cxn ang="0">
                  <a:pos x="10" y="412"/>
                </a:cxn>
                <a:cxn ang="0">
                  <a:pos x="6" y="396"/>
                </a:cxn>
                <a:cxn ang="0">
                  <a:pos x="4" y="382"/>
                </a:cxn>
                <a:cxn ang="0">
                  <a:pos x="2" y="366"/>
                </a:cxn>
                <a:cxn ang="0">
                  <a:pos x="0" y="332"/>
                </a:cxn>
                <a:cxn ang="0">
                  <a:pos x="0" y="0"/>
                </a:cxn>
                <a:cxn ang="0">
                  <a:pos x="170" y="0"/>
                </a:cxn>
                <a:cxn ang="0">
                  <a:pos x="170" y="290"/>
                </a:cxn>
                <a:cxn ang="0">
                  <a:pos x="170" y="290"/>
                </a:cxn>
                <a:cxn ang="0">
                  <a:pos x="172" y="314"/>
                </a:cxn>
                <a:cxn ang="0">
                  <a:pos x="172" y="324"/>
                </a:cxn>
                <a:cxn ang="0">
                  <a:pos x="174" y="334"/>
                </a:cxn>
                <a:cxn ang="0">
                  <a:pos x="180" y="342"/>
                </a:cxn>
                <a:cxn ang="0">
                  <a:pos x="186" y="348"/>
                </a:cxn>
                <a:cxn ang="0">
                  <a:pos x="196" y="354"/>
                </a:cxn>
                <a:cxn ang="0">
                  <a:pos x="208" y="354"/>
                </a:cxn>
                <a:cxn ang="0">
                  <a:pos x="208" y="354"/>
                </a:cxn>
                <a:cxn ang="0">
                  <a:pos x="220" y="352"/>
                </a:cxn>
                <a:cxn ang="0">
                  <a:pos x="232" y="348"/>
                </a:cxn>
                <a:cxn ang="0">
                  <a:pos x="242" y="338"/>
                </a:cxn>
                <a:cxn ang="0">
                  <a:pos x="250" y="328"/>
                </a:cxn>
                <a:cxn ang="0">
                  <a:pos x="250" y="328"/>
                </a:cxn>
                <a:cxn ang="0">
                  <a:pos x="254" y="314"/>
                </a:cxn>
                <a:cxn ang="0">
                  <a:pos x="256" y="302"/>
                </a:cxn>
                <a:cxn ang="0">
                  <a:pos x="258" y="276"/>
                </a:cxn>
                <a:cxn ang="0">
                  <a:pos x="258" y="0"/>
                </a:cxn>
                <a:cxn ang="0">
                  <a:pos x="428" y="0"/>
                </a:cxn>
                <a:cxn ang="0">
                  <a:pos x="428" y="480"/>
                </a:cxn>
                <a:cxn ang="0">
                  <a:pos x="268" y="480"/>
                </a:cxn>
              </a:cxnLst>
              <a:rect l="0" t="0" r="r" b="b"/>
              <a:pathLst>
                <a:path w="428" h="490">
                  <a:moveTo>
                    <a:pt x="268" y="480"/>
                  </a:moveTo>
                  <a:lnTo>
                    <a:pt x="268" y="402"/>
                  </a:lnTo>
                  <a:lnTo>
                    <a:pt x="266" y="402"/>
                  </a:lnTo>
                  <a:lnTo>
                    <a:pt x="266" y="402"/>
                  </a:lnTo>
                  <a:lnTo>
                    <a:pt x="258" y="424"/>
                  </a:lnTo>
                  <a:lnTo>
                    <a:pt x="246" y="442"/>
                  </a:lnTo>
                  <a:lnTo>
                    <a:pt x="230" y="458"/>
                  </a:lnTo>
                  <a:lnTo>
                    <a:pt x="214" y="470"/>
                  </a:lnTo>
                  <a:lnTo>
                    <a:pt x="196" y="478"/>
                  </a:lnTo>
                  <a:lnTo>
                    <a:pt x="174" y="486"/>
                  </a:lnTo>
                  <a:lnTo>
                    <a:pt x="154" y="488"/>
                  </a:lnTo>
                  <a:lnTo>
                    <a:pt x="132" y="490"/>
                  </a:lnTo>
                  <a:lnTo>
                    <a:pt x="132" y="490"/>
                  </a:lnTo>
                  <a:lnTo>
                    <a:pt x="106" y="488"/>
                  </a:lnTo>
                  <a:lnTo>
                    <a:pt x="94" y="486"/>
                  </a:lnTo>
                  <a:lnTo>
                    <a:pt x="80" y="482"/>
                  </a:lnTo>
                  <a:lnTo>
                    <a:pt x="68" y="478"/>
                  </a:lnTo>
                  <a:lnTo>
                    <a:pt x="56" y="470"/>
                  </a:lnTo>
                  <a:lnTo>
                    <a:pt x="46" y="462"/>
                  </a:lnTo>
                  <a:lnTo>
                    <a:pt x="36" y="454"/>
                  </a:lnTo>
                  <a:lnTo>
                    <a:pt x="36" y="454"/>
                  </a:lnTo>
                  <a:lnTo>
                    <a:pt x="24" y="440"/>
                  </a:lnTo>
                  <a:lnTo>
                    <a:pt x="16" y="426"/>
                  </a:lnTo>
                  <a:lnTo>
                    <a:pt x="10" y="412"/>
                  </a:lnTo>
                  <a:lnTo>
                    <a:pt x="6" y="396"/>
                  </a:lnTo>
                  <a:lnTo>
                    <a:pt x="4" y="382"/>
                  </a:lnTo>
                  <a:lnTo>
                    <a:pt x="2" y="36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70" y="0"/>
                  </a:lnTo>
                  <a:lnTo>
                    <a:pt x="170" y="290"/>
                  </a:lnTo>
                  <a:lnTo>
                    <a:pt x="170" y="290"/>
                  </a:lnTo>
                  <a:lnTo>
                    <a:pt x="172" y="314"/>
                  </a:lnTo>
                  <a:lnTo>
                    <a:pt x="172" y="324"/>
                  </a:lnTo>
                  <a:lnTo>
                    <a:pt x="174" y="334"/>
                  </a:lnTo>
                  <a:lnTo>
                    <a:pt x="180" y="342"/>
                  </a:lnTo>
                  <a:lnTo>
                    <a:pt x="186" y="348"/>
                  </a:lnTo>
                  <a:lnTo>
                    <a:pt x="196" y="354"/>
                  </a:lnTo>
                  <a:lnTo>
                    <a:pt x="208" y="354"/>
                  </a:lnTo>
                  <a:lnTo>
                    <a:pt x="208" y="354"/>
                  </a:lnTo>
                  <a:lnTo>
                    <a:pt x="220" y="352"/>
                  </a:lnTo>
                  <a:lnTo>
                    <a:pt x="232" y="348"/>
                  </a:lnTo>
                  <a:lnTo>
                    <a:pt x="242" y="338"/>
                  </a:lnTo>
                  <a:lnTo>
                    <a:pt x="250" y="328"/>
                  </a:lnTo>
                  <a:lnTo>
                    <a:pt x="250" y="328"/>
                  </a:lnTo>
                  <a:lnTo>
                    <a:pt x="254" y="314"/>
                  </a:lnTo>
                  <a:lnTo>
                    <a:pt x="256" y="302"/>
                  </a:lnTo>
                  <a:lnTo>
                    <a:pt x="258" y="276"/>
                  </a:lnTo>
                  <a:lnTo>
                    <a:pt x="258" y="0"/>
                  </a:lnTo>
                  <a:lnTo>
                    <a:pt x="428" y="0"/>
                  </a:lnTo>
                  <a:lnTo>
                    <a:pt x="428" y="480"/>
                  </a:lnTo>
                  <a:lnTo>
                    <a:pt x="268" y="480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058"/>
            <p:cNvSpPr>
              <a:spLocks/>
            </p:cNvSpPr>
            <p:nvPr userDrawn="1"/>
          </p:nvSpPr>
          <p:spPr bwMode="black">
            <a:xfrm>
              <a:off x="1329" y="605"/>
              <a:ext cx="183" cy="136"/>
            </a:xfrm>
            <a:custGeom>
              <a:avLst/>
              <a:gdLst/>
              <a:ahLst/>
              <a:cxnLst>
                <a:cxn ang="0">
                  <a:pos x="154" y="74"/>
                </a:cxn>
                <a:cxn ang="0">
                  <a:pos x="156" y="74"/>
                </a:cxn>
                <a:cxn ang="0">
                  <a:pos x="178" y="42"/>
                </a:cxn>
                <a:cxn ang="0">
                  <a:pos x="206" y="18"/>
                </a:cxn>
                <a:cxn ang="0">
                  <a:pos x="238" y="4"/>
                </a:cxn>
                <a:cxn ang="0">
                  <a:pos x="276" y="0"/>
                </a:cxn>
                <a:cxn ang="0">
                  <a:pos x="296" y="0"/>
                </a:cxn>
                <a:cxn ang="0">
                  <a:pos x="332" y="10"/>
                </a:cxn>
                <a:cxn ang="0">
                  <a:pos x="362" y="28"/>
                </a:cxn>
                <a:cxn ang="0">
                  <a:pos x="388" y="56"/>
                </a:cxn>
                <a:cxn ang="0">
                  <a:pos x="398" y="74"/>
                </a:cxn>
                <a:cxn ang="0">
                  <a:pos x="424" y="40"/>
                </a:cxn>
                <a:cxn ang="0">
                  <a:pos x="454" y="16"/>
                </a:cxn>
                <a:cxn ang="0">
                  <a:pos x="490" y="4"/>
                </a:cxn>
                <a:cxn ang="0">
                  <a:pos x="530" y="0"/>
                </a:cxn>
                <a:cxn ang="0">
                  <a:pos x="544" y="0"/>
                </a:cxn>
                <a:cxn ang="0">
                  <a:pos x="572" y="6"/>
                </a:cxn>
                <a:cxn ang="0">
                  <a:pos x="598" y="16"/>
                </a:cxn>
                <a:cxn ang="0">
                  <a:pos x="622" y="32"/>
                </a:cxn>
                <a:cxn ang="0">
                  <a:pos x="632" y="42"/>
                </a:cxn>
                <a:cxn ang="0">
                  <a:pos x="650" y="70"/>
                </a:cxn>
                <a:cxn ang="0">
                  <a:pos x="660" y="102"/>
                </a:cxn>
                <a:cxn ang="0">
                  <a:pos x="662" y="138"/>
                </a:cxn>
                <a:cxn ang="0">
                  <a:pos x="664" y="490"/>
                </a:cxn>
                <a:cxn ang="0">
                  <a:pos x="498" y="202"/>
                </a:cxn>
                <a:cxn ang="0">
                  <a:pos x="498" y="178"/>
                </a:cxn>
                <a:cxn ang="0">
                  <a:pos x="494" y="156"/>
                </a:cxn>
                <a:cxn ang="0">
                  <a:pos x="484" y="142"/>
                </a:cxn>
                <a:cxn ang="0">
                  <a:pos x="462" y="136"/>
                </a:cxn>
                <a:cxn ang="0">
                  <a:pos x="452" y="136"/>
                </a:cxn>
                <a:cxn ang="0">
                  <a:pos x="440" y="140"/>
                </a:cxn>
                <a:cxn ang="0">
                  <a:pos x="426" y="152"/>
                </a:cxn>
                <a:cxn ang="0">
                  <a:pos x="416" y="178"/>
                </a:cxn>
                <a:cxn ang="0">
                  <a:pos x="414" y="224"/>
                </a:cxn>
                <a:cxn ang="0">
                  <a:pos x="248" y="490"/>
                </a:cxn>
                <a:cxn ang="0">
                  <a:pos x="248" y="202"/>
                </a:cxn>
                <a:cxn ang="0">
                  <a:pos x="246" y="166"/>
                </a:cxn>
                <a:cxn ang="0">
                  <a:pos x="238" y="146"/>
                </a:cxn>
                <a:cxn ang="0">
                  <a:pos x="222" y="134"/>
                </a:cxn>
                <a:cxn ang="0">
                  <a:pos x="210" y="132"/>
                </a:cxn>
                <a:cxn ang="0">
                  <a:pos x="186" y="138"/>
                </a:cxn>
                <a:cxn ang="0">
                  <a:pos x="174" y="154"/>
                </a:cxn>
                <a:cxn ang="0">
                  <a:pos x="168" y="176"/>
                </a:cxn>
                <a:cxn ang="0">
                  <a:pos x="166" y="490"/>
                </a:cxn>
                <a:cxn ang="0">
                  <a:pos x="0" y="10"/>
                </a:cxn>
              </a:cxnLst>
              <a:rect l="0" t="0" r="r" b="b"/>
              <a:pathLst>
                <a:path w="664" h="490">
                  <a:moveTo>
                    <a:pt x="154" y="10"/>
                  </a:moveTo>
                  <a:lnTo>
                    <a:pt x="154" y="74"/>
                  </a:lnTo>
                  <a:lnTo>
                    <a:pt x="156" y="74"/>
                  </a:lnTo>
                  <a:lnTo>
                    <a:pt x="156" y="74"/>
                  </a:lnTo>
                  <a:lnTo>
                    <a:pt x="166" y="56"/>
                  </a:lnTo>
                  <a:lnTo>
                    <a:pt x="178" y="42"/>
                  </a:lnTo>
                  <a:lnTo>
                    <a:pt x="190" y="30"/>
                  </a:lnTo>
                  <a:lnTo>
                    <a:pt x="206" y="18"/>
                  </a:lnTo>
                  <a:lnTo>
                    <a:pt x="222" y="10"/>
                  </a:lnTo>
                  <a:lnTo>
                    <a:pt x="238" y="4"/>
                  </a:lnTo>
                  <a:lnTo>
                    <a:pt x="256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6" y="0"/>
                  </a:lnTo>
                  <a:lnTo>
                    <a:pt x="314" y="4"/>
                  </a:lnTo>
                  <a:lnTo>
                    <a:pt x="332" y="10"/>
                  </a:lnTo>
                  <a:lnTo>
                    <a:pt x="348" y="18"/>
                  </a:lnTo>
                  <a:lnTo>
                    <a:pt x="362" y="28"/>
                  </a:lnTo>
                  <a:lnTo>
                    <a:pt x="376" y="40"/>
                  </a:lnTo>
                  <a:lnTo>
                    <a:pt x="388" y="56"/>
                  </a:lnTo>
                  <a:lnTo>
                    <a:pt x="398" y="74"/>
                  </a:lnTo>
                  <a:lnTo>
                    <a:pt x="398" y="74"/>
                  </a:lnTo>
                  <a:lnTo>
                    <a:pt x="410" y="56"/>
                  </a:lnTo>
                  <a:lnTo>
                    <a:pt x="424" y="40"/>
                  </a:lnTo>
                  <a:lnTo>
                    <a:pt x="438" y="28"/>
                  </a:lnTo>
                  <a:lnTo>
                    <a:pt x="454" y="16"/>
                  </a:lnTo>
                  <a:lnTo>
                    <a:pt x="472" y="10"/>
                  </a:lnTo>
                  <a:lnTo>
                    <a:pt x="490" y="4"/>
                  </a:lnTo>
                  <a:lnTo>
                    <a:pt x="508" y="0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44" y="0"/>
                  </a:lnTo>
                  <a:lnTo>
                    <a:pt x="558" y="2"/>
                  </a:lnTo>
                  <a:lnTo>
                    <a:pt x="572" y="6"/>
                  </a:lnTo>
                  <a:lnTo>
                    <a:pt x="584" y="10"/>
                  </a:lnTo>
                  <a:lnTo>
                    <a:pt x="598" y="16"/>
                  </a:lnTo>
                  <a:lnTo>
                    <a:pt x="610" y="22"/>
                  </a:lnTo>
                  <a:lnTo>
                    <a:pt x="622" y="32"/>
                  </a:lnTo>
                  <a:lnTo>
                    <a:pt x="632" y="42"/>
                  </a:lnTo>
                  <a:lnTo>
                    <a:pt x="632" y="42"/>
                  </a:lnTo>
                  <a:lnTo>
                    <a:pt x="642" y="56"/>
                  </a:lnTo>
                  <a:lnTo>
                    <a:pt x="650" y="70"/>
                  </a:lnTo>
                  <a:lnTo>
                    <a:pt x="656" y="86"/>
                  </a:lnTo>
                  <a:lnTo>
                    <a:pt x="660" y="102"/>
                  </a:lnTo>
                  <a:lnTo>
                    <a:pt x="662" y="120"/>
                  </a:lnTo>
                  <a:lnTo>
                    <a:pt x="662" y="138"/>
                  </a:lnTo>
                  <a:lnTo>
                    <a:pt x="664" y="174"/>
                  </a:lnTo>
                  <a:lnTo>
                    <a:pt x="664" y="490"/>
                  </a:lnTo>
                  <a:lnTo>
                    <a:pt x="498" y="490"/>
                  </a:lnTo>
                  <a:lnTo>
                    <a:pt x="498" y="202"/>
                  </a:lnTo>
                  <a:lnTo>
                    <a:pt x="498" y="202"/>
                  </a:lnTo>
                  <a:lnTo>
                    <a:pt x="498" y="178"/>
                  </a:lnTo>
                  <a:lnTo>
                    <a:pt x="496" y="166"/>
                  </a:lnTo>
                  <a:lnTo>
                    <a:pt x="494" y="156"/>
                  </a:lnTo>
                  <a:lnTo>
                    <a:pt x="490" y="148"/>
                  </a:lnTo>
                  <a:lnTo>
                    <a:pt x="484" y="142"/>
                  </a:lnTo>
                  <a:lnTo>
                    <a:pt x="474" y="136"/>
                  </a:lnTo>
                  <a:lnTo>
                    <a:pt x="462" y="136"/>
                  </a:lnTo>
                  <a:lnTo>
                    <a:pt x="462" y="136"/>
                  </a:lnTo>
                  <a:lnTo>
                    <a:pt x="452" y="136"/>
                  </a:lnTo>
                  <a:lnTo>
                    <a:pt x="446" y="138"/>
                  </a:lnTo>
                  <a:lnTo>
                    <a:pt x="440" y="140"/>
                  </a:lnTo>
                  <a:lnTo>
                    <a:pt x="434" y="144"/>
                  </a:lnTo>
                  <a:lnTo>
                    <a:pt x="426" y="152"/>
                  </a:lnTo>
                  <a:lnTo>
                    <a:pt x="420" y="164"/>
                  </a:lnTo>
                  <a:lnTo>
                    <a:pt x="416" y="178"/>
                  </a:lnTo>
                  <a:lnTo>
                    <a:pt x="416" y="194"/>
                  </a:lnTo>
                  <a:lnTo>
                    <a:pt x="414" y="224"/>
                  </a:lnTo>
                  <a:lnTo>
                    <a:pt x="414" y="490"/>
                  </a:lnTo>
                  <a:lnTo>
                    <a:pt x="248" y="49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48" y="178"/>
                  </a:lnTo>
                  <a:lnTo>
                    <a:pt x="246" y="166"/>
                  </a:lnTo>
                  <a:lnTo>
                    <a:pt x="244" y="156"/>
                  </a:lnTo>
                  <a:lnTo>
                    <a:pt x="238" y="146"/>
                  </a:lnTo>
                  <a:lnTo>
                    <a:pt x="232" y="140"/>
                  </a:lnTo>
                  <a:lnTo>
                    <a:pt x="222" y="134"/>
                  </a:lnTo>
                  <a:lnTo>
                    <a:pt x="210" y="132"/>
                  </a:lnTo>
                  <a:lnTo>
                    <a:pt x="210" y="132"/>
                  </a:lnTo>
                  <a:lnTo>
                    <a:pt x="196" y="134"/>
                  </a:lnTo>
                  <a:lnTo>
                    <a:pt x="186" y="138"/>
                  </a:lnTo>
                  <a:lnTo>
                    <a:pt x="178" y="144"/>
                  </a:lnTo>
                  <a:lnTo>
                    <a:pt x="174" y="154"/>
                  </a:lnTo>
                  <a:lnTo>
                    <a:pt x="170" y="164"/>
                  </a:lnTo>
                  <a:lnTo>
                    <a:pt x="168" y="176"/>
                  </a:lnTo>
                  <a:lnTo>
                    <a:pt x="166" y="202"/>
                  </a:lnTo>
                  <a:lnTo>
                    <a:pt x="166" y="490"/>
                  </a:lnTo>
                  <a:lnTo>
                    <a:pt x="0" y="490"/>
                  </a:lnTo>
                  <a:lnTo>
                    <a:pt x="0" y="10"/>
                  </a:lnTo>
                  <a:lnTo>
                    <a:pt x="154" y="10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059"/>
            <p:cNvSpPr>
              <a:spLocks noEditPoints="1"/>
            </p:cNvSpPr>
            <p:nvPr userDrawn="1"/>
          </p:nvSpPr>
          <p:spPr bwMode="black">
            <a:xfrm>
              <a:off x="1536" y="559"/>
              <a:ext cx="46" cy="182"/>
            </a:xfrm>
            <a:custGeom>
              <a:avLst/>
              <a:gdLst/>
              <a:ahLst/>
              <a:cxnLst>
                <a:cxn ang="0">
                  <a:pos x="168" y="128"/>
                </a:cxn>
                <a:cxn ang="0">
                  <a:pos x="0" y="128"/>
                </a:cxn>
                <a:cxn ang="0">
                  <a:pos x="0" y="0"/>
                </a:cxn>
                <a:cxn ang="0">
                  <a:pos x="168" y="0"/>
                </a:cxn>
                <a:cxn ang="0">
                  <a:pos x="168" y="128"/>
                </a:cxn>
                <a:cxn ang="0">
                  <a:pos x="168" y="656"/>
                </a:cxn>
                <a:cxn ang="0">
                  <a:pos x="0" y="656"/>
                </a:cxn>
                <a:cxn ang="0">
                  <a:pos x="0" y="176"/>
                </a:cxn>
                <a:cxn ang="0">
                  <a:pos x="168" y="176"/>
                </a:cxn>
                <a:cxn ang="0">
                  <a:pos x="168" y="656"/>
                </a:cxn>
              </a:cxnLst>
              <a:rect l="0" t="0" r="r" b="b"/>
              <a:pathLst>
                <a:path w="168" h="656">
                  <a:moveTo>
                    <a:pt x="168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68" y="128"/>
                  </a:lnTo>
                  <a:close/>
                  <a:moveTo>
                    <a:pt x="168" y="656"/>
                  </a:moveTo>
                  <a:lnTo>
                    <a:pt x="0" y="656"/>
                  </a:lnTo>
                  <a:lnTo>
                    <a:pt x="0" y="176"/>
                  </a:lnTo>
                  <a:lnTo>
                    <a:pt x="168" y="176"/>
                  </a:lnTo>
                  <a:lnTo>
                    <a:pt x="168" y="656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060"/>
            <p:cNvSpPr>
              <a:spLocks/>
            </p:cNvSpPr>
            <p:nvPr userDrawn="1"/>
          </p:nvSpPr>
          <p:spPr bwMode="black">
            <a:xfrm>
              <a:off x="1607" y="605"/>
              <a:ext cx="118" cy="13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0" y="10"/>
                </a:cxn>
                <a:cxn ang="0">
                  <a:pos x="160" y="78"/>
                </a:cxn>
                <a:cxn ang="0">
                  <a:pos x="162" y="78"/>
                </a:cxn>
                <a:cxn ang="0">
                  <a:pos x="162" y="78"/>
                </a:cxn>
                <a:cxn ang="0">
                  <a:pos x="170" y="58"/>
                </a:cxn>
                <a:cxn ang="0">
                  <a:pos x="182" y="42"/>
                </a:cxn>
                <a:cxn ang="0">
                  <a:pos x="196" y="28"/>
                </a:cxn>
                <a:cxn ang="0">
                  <a:pos x="212" y="18"/>
                </a:cxn>
                <a:cxn ang="0">
                  <a:pos x="228" y="10"/>
                </a:cxn>
                <a:cxn ang="0">
                  <a:pos x="246" y="4"/>
                </a:cxn>
                <a:cxn ang="0">
                  <a:pos x="266" y="0"/>
                </a:cxn>
                <a:cxn ang="0">
                  <a:pos x="286" y="0"/>
                </a:cxn>
                <a:cxn ang="0">
                  <a:pos x="286" y="0"/>
                </a:cxn>
                <a:cxn ang="0">
                  <a:pos x="302" y="0"/>
                </a:cxn>
                <a:cxn ang="0">
                  <a:pos x="318" y="2"/>
                </a:cxn>
                <a:cxn ang="0">
                  <a:pos x="334" y="6"/>
                </a:cxn>
                <a:cxn ang="0">
                  <a:pos x="348" y="10"/>
                </a:cxn>
                <a:cxn ang="0">
                  <a:pos x="364" y="18"/>
                </a:cxn>
                <a:cxn ang="0">
                  <a:pos x="376" y="26"/>
                </a:cxn>
                <a:cxn ang="0">
                  <a:pos x="390" y="36"/>
                </a:cxn>
                <a:cxn ang="0">
                  <a:pos x="400" y="50"/>
                </a:cxn>
                <a:cxn ang="0">
                  <a:pos x="400" y="50"/>
                </a:cxn>
                <a:cxn ang="0">
                  <a:pos x="408" y="66"/>
                </a:cxn>
                <a:cxn ang="0">
                  <a:pos x="416" y="82"/>
                </a:cxn>
                <a:cxn ang="0">
                  <a:pos x="420" y="100"/>
                </a:cxn>
                <a:cxn ang="0">
                  <a:pos x="424" y="118"/>
                </a:cxn>
                <a:cxn ang="0">
                  <a:pos x="426" y="156"/>
                </a:cxn>
                <a:cxn ang="0">
                  <a:pos x="428" y="194"/>
                </a:cxn>
                <a:cxn ang="0">
                  <a:pos x="428" y="490"/>
                </a:cxn>
                <a:cxn ang="0">
                  <a:pos x="258" y="490"/>
                </a:cxn>
                <a:cxn ang="0">
                  <a:pos x="258" y="198"/>
                </a:cxn>
                <a:cxn ang="0">
                  <a:pos x="258" y="198"/>
                </a:cxn>
                <a:cxn ang="0">
                  <a:pos x="256" y="176"/>
                </a:cxn>
                <a:cxn ang="0">
                  <a:pos x="256" y="164"/>
                </a:cxn>
                <a:cxn ang="0">
                  <a:pos x="252" y="152"/>
                </a:cxn>
                <a:cxn ang="0">
                  <a:pos x="248" y="144"/>
                </a:cxn>
                <a:cxn ang="0">
                  <a:pos x="242" y="136"/>
                </a:cxn>
                <a:cxn ang="0">
                  <a:pos x="232" y="130"/>
                </a:cxn>
                <a:cxn ang="0">
                  <a:pos x="220" y="128"/>
                </a:cxn>
                <a:cxn ang="0">
                  <a:pos x="220" y="128"/>
                </a:cxn>
                <a:cxn ang="0">
                  <a:pos x="204" y="130"/>
                </a:cxn>
                <a:cxn ang="0">
                  <a:pos x="192" y="136"/>
                </a:cxn>
                <a:cxn ang="0">
                  <a:pos x="184" y="144"/>
                </a:cxn>
                <a:cxn ang="0">
                  <a:pos x="178" y="156"/>
                </a:cxn>
                <a:cxn ang="0">
                  <a:pos x="174" y="168"/>
                </a:cxn>
                <a:cxn ang="0">
                  <a:pos x="170" y="182"/>
                </a:cxn>
                <a:cxn ang="0">
                  <a:pos x="170" y="212"/>
                </a:cxn>
                <a:cxn ang="0">
                  <a:pos x="170" y="490"/>
                </a:cxn>
                <a:cxn ang="0">
                  <a:pos x="0" y="490"/>
                </a:cxn>
                <a:cxn ang="0">
                  <a:pos x="0" y="10"/>
                </a:cxn>
              </a:cxnLst>
              <a:rect l="0" t="0" r="r" b="b"/>
              <a:pathLst>
                <a:path w="428" h="490">
                  <a:moveTo>
                    <a:pt x="0" y="10"/>
                  </a:moveTo>
                  <a:lnTo>
                    <a:pt x="160" y="10"/>
                  </a:lnTo>
                  <a:lnTo>
                    <a:pt x="160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70" y="58"/>
                  </a:lnTo>
                  <a:lnTo>
                    <a:pt x="182" y="42"/>
                  </a:lnTo>
                  <a:lnTo>
                    <a:pt x="196" y="28"/>
                  </a:lnTo>
                  <a:lnTo>
                    <a:pt x="212" y="18"/>
                  </a:lnTo>
                  <a:lnTo>
                    <a:pt x="228" y="10"/>
                  </a:lnTo>
                  <a:lnTo>
                    <a:pt x="246" y="4"/>
                  </a:lnTo>
                  <a:lnTo>
                    <a:pt x="266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302" y="0"/>
                  </a:lnTo>
                  <a:lnTo>
                    <a:pt x="318" y="2"/>
                  </a:lnTo>
                  <a:lnTo>
                    <a:pt x="334" y="6"/>
                  </a:lnTo>
                  <a:lnTo>
                    <a:pt x="348" y="10"/>
                  </a:lnTo>
                  <a:lnTo>
                    <a:pt x="364" y="18"/>
                  </a:lnTo>
                  <a:lnTo>
                    <a:pt x="376" y="26"/>
                  </a:lnTo>
                  <a:lnTo>
                    <a:pt x="390" y="36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8" y="66"/>
                  </a:lnTo>
                  <a:lnTo>
                    <a:pt x="416" y="82"/>
                  </a:lnTo>
                  <a:lnTo>
                    <a:pt x="420" y="100"/>
                  </a:lnTo>
                  <a:lnTo>
                    <a:pt x="424" y="118"/>
                  </a:lnTo>
                  <a:lnTo>
                    <a:pt x="426" y="156"/>
                  </a:lnTo>
                  <a:lnTo>
                    <a:pt x="428" y="194"/>
                  </a:lnTo>
                  <a:lnTo>
                    <a:pt x="428" y="490"/>
                  </a:lnTo>
                  <a:lnTo>
                    <a:pt x="258" y="490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56" y="176"/>
                  </a:lnTo>
                  <a:lnTo>
                    <a:pt x="256" y="164"/>
                  </a:lnTo>
                  <a:lnTo>
                    <a:pt x="252" y="152"/>
                  </a:lnTo>
                  <a:lnTo>
                    <a:pt x="248" y="144"/>
                  </a:lnTo>
                  <a:lnTo>
                    <a:pt x="242" y="136"/>
                  </a:lnTo>
                  <a:lnTo>
                    <a:pt x="232" y="130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04" y="130"/>
                  </a:lnTo>
                  <a:lnTo>
                    <a:pt x="192" y="136"/>
                  </a:lnTo>
                  <a:lnTo>
                    <a:pt x="184" y="144"/>
                  </a:lnTo>
                  <a:lnTo>
                    <a:pt x="178" y="156"/>
                  </a:lnTo>
                  <a:lnTo>
                    <a:pt x="174" y="168"/>
                  </a:lnTo>
                  <a:lnTo>
                    <a:pt x="170" y="182"/>
                  </a:lnTo>
                  <a:lnTo>
                    <a:pt x="170" y="212"/>
                  </a:lnTo>
                  <a:lnTo>
                    <a:pt x="170" y="490"/>
                  </a:lnTo>
                  <a:lnTo>
                    <a:pt x="0" y="49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061"/>
            <p:cNvSpPr>
              <a:spLocks noEditPoints="1"/>
            </p:cNvSpPr>
            <p:nvPr userDrawn="1"/>
          </p:nvSpPr>
          <p:spPr bwMode="black">
            <a:xfrm>
              <a:off x="1741" y="605"/>
              <a:ext cx="129" cy="139"/>
            </a:xfrm>
            <a:custGeom>
              <a:avLst/>
              <a:gdLst/>
              <a:ahLst/>
              <a:cxnLst>
                <a:cxn ang="0">
                  <a:pos x="298" y="458"/>
                </a:cxn>
                <a:cxn ang="0">
                  <a:pos x="282" y="444"/>
                </a:cxn>
                <a:cxn ang="0">
                  <a:pos x="234" y="482"/>
                </a:cxn>
                <a:cxn ang="0">
                  <a:pos x="176" y="500"/>
                </a:cxn>
                <a:cxn ang="0">
                  <a:pos x="124" y="498"/>
                </a:cxn>
                <a:cxn ang="0">
                  <a:pos x="82" y="486"/>
                </a:cxn>
                <a:cxn ang="0">
                  <a:pos x="46" y="464"/>
                </a:cxn>
                <a:cxn ang="0">
                  <a:pos x="20" y="432"/>
                </a:cxn>
                <a:cxn ang="0">
                  <a:pos x="4" y="388"/>
                </a:cxn>
                <a:cxn ang="0">
                  <a:pos x="0" y="356"/>
                </a:cxn>
                <a:cxn ang="0">
                  <a:pos x="6" y="314"/>
                </a:cxn>
                <a:cxn ang="0">
                  <a:pos x="36" y="260"/>
                </a:cxn>
                <a:cxn ang="0">
                  <a:pos x="92" y="216"/>
                </a:cxn>
                <a:cxn ang="0">
                  <a:pos x="158" y="194"/>
                </a:cxn>
                <a:cxn ang="0">
                  <a:pos x="288" y="176"/>
                </a:cxn>
                <a:cxn ang="0">
                  <a:pos x="288" y="158"/>
                </a:cxn>
                <a:cxn ang="0">
                  <a:pos x="278" y="126"/>
                </a:cxn>
                <a:cxn ang="0">
                  <a:pos x="250" y="114"/>
                </a:cxn>
                <a:cxn ang="0">
                  <a:pos x="224" y="114"/>
                </a:cxn>
                <a:cxn ang="0">
                  <a:pos x="192" y="124"/>
                </a:cxn>
                <a:cxn ang="0">
                  <a:pos x="172" y="152"/>
                </a:cxn>
                <a:cxn ang="0">
                  <a:pos x="14" y="150"/>
                </a:cxn>
                <a:cxn ang="0">
                  <a:pos x="36" y="92"/>
                </a:cxn>
                <a:cxn ang="0">
                  <a:pos x="70" y="50"/>
                </a:cxn>
                <a:cxn ang="0">
                  <a:pos x="116" y="22"/>
                </a:cxn>
                <a:cxn ang="0">
                  <a:pos x="168" y="6"/>
                </a:cxn>
                <a:cxn ang="0">
                  <a:pos x="242" y="0"/>
                </a:cxn>
                <a:cxn ang="0">
                  <a:pos x="324" y="8"/>
                </a:cxn>
                <a:cxn ang="0">
                  <a:pos x="384" y="30"/>
                </a:cxn>
                <a:cxn ang="0">
                  <a:pos x="412" y="50"/>
                </a:cxn>
                <a:cxn ang="0">
                  <a:pos x="434" y="78"/>
                </a:cxn>
                <a:cxn ang="0">
                  <a:pos x="452" y="142"/>
                </a:cxn>
                <a:cxn ang="0">
                  <a:pos x="452" y="386"/>
                </a:cxn>
                <a:cxn ang="0">
                  <a:pos x="454" y="438"/>
                </a:cxn>
                <a:cxn ang="0">
                  <a:pos x="302" y="490"/>
                </a:cxn>
                <a:cxn ang="0">
                  <a:pos x="272" y="268"/>
                </a:cxn>
                <a:cxn ang="0">
                  <a:pos x="218" y="284"/>
                </a:cxn>
                <a:cxn ang="0">
                  <a:pos x="190" y="306"/>
                </a:cxn>
                <a:cxn ang="0">
                  <a:pos x="178" y="332"/>
                </a:cxn>
                <a:cxn ang="0">
                  <a:pos x="178" y="354"/>
                </a:cxn>
                <a:cxn ang="0">
                  <a:pos x="190" y="376"/>
                </a:cxn>
                <a:cxn ang="0">
                  <a:pos x="212" y="386"/>
                </a:cxn>
                <a:cxn ang="0">
                  <a:pos x="234" y="386"/>
                </a:cxn>
                <a:cxn ang="0">
                  <a:pos x="260" y="378"/>
                </a:cxn>
                <a:cxn ang="0">
                  <a:pos x="280" y="350"/>
                </a:cxn>
                <a:cxn ang="0">
                  <a:pos x="288" y="274"/>
                </a:cxn>
              </a:cxnLst>
              <a:rect l="0" t="0" r="r" b="b"/>
              <a:pathLst>
                <a:path w="466" h="500">
                  <a:moveTo>
                    <a:pt x="302" y="490"/>
                  </a:moveTo>
                  <a:lnTo>
                    <a:pt x="302" y="490"/>
                  </a:lnTo>
                  <a:lnTo>
                    <a:pt x="298" y="458"/>
                  </a:lnTo>
                  <a:lnTo>
                    <a:pt x="296" y="424"/>
                  </a:lnTo>
                  <a:lnTo>
                    <a:pt x="296" y="424"/>
                  </a:lnTo>
                  <a:lnTo>
                    <a:pt x="282" y="444"/>
                  </a:lnTo>
                  <a:lnTo>
                    <a:pt x="268" y="460"/>
                  </a:lnTo>
                  <a:lnTo>
                    <a:pt x="252" y="472"/>
                  </a:lnTo>
                  <a:lnTo>
                    <a:pt x="234" y="482"/>
                  </a:lnTo>
                  <a:lnTo>
                    <a:pt x="216" y="490"/>
                  </a:lnTo>
                  <a:lnTo>
                    <a:pt x="196" y="496"/>
                  </a:lnTo>
                  <a:lnTo>
                    <a:pt x="176" y="500"/>
                  </a:lnTo>
                  <a:lnTo>
                    <a:pt x="154" y="500"/>
                  </a:lnTo>
                  <a:lnTo>
                    <a:pt x="154" y="500"/>
                  </a:lnTo>
                  <a:lnTo>
                    <a:pt x="124" y="498"/>
                  </a:lnTo>
                  <a:lnTo>
                    <a:pt x="108" y="496"/>
                  </a:lnTo>
                  <a:lnTo>
                    <a:pt x="94" y="492"/>
                  </a:lnTo>
                  <a:lnTo>
                    <a:pt x="82" y="486"/>
                  </a:lnTo>
                  <a:lnTo>
                    <a:pt x="70" y="480"/>
                  </a:lnTo>
                  <a:lnTo>
                    <a:pt x="58" y="472"/>
                  </a:lnTo>
                  <a:lnTo>
                    <a:pt x="46" y="464"/>
                  </a:lnTo>
                  <a:lnTo>
                    <a:pt x="36" y="454"/>
                  </a:lnTo>
                  <a:lnTo>
                    <a:pt x="28" y="444"/>
                  </a:lnTo>
                  <a:lnTo>
                    <a:pt x="20" y="432"/>
                  </a:lnTo>
                  <a:lnTo>
                    <a:pt x="12" y="418"/>
                  </a:lnTo>
                  <a:lnTo>
                    <a:pt x="8" y="404"/>
                  </a:lnTo>
                  <a:lnTo>
                    <a:pt x="4" y="388"/>
                  </a:lnTo>
                  <a:lnTo>
                    <a:pt x="2" y="37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" y="342"/>
                  </a:lnTo>
                  <a:lnTo>
                    <a:pt x="2" y="328"/>
                  </a:lnTo>
                  <a:lnTo>
                    <a:pt x="6" y="314"/>
                  </a:lnTo>
                  <a:lnTo>
                    <a:pt x="10" y="302"/>
                  </a:lnTo>
                  <a:lnTo>
                    <a:pt x="20" y="280"/>
                  </a:lnTo>
                  <a:lnTo>
                    <a:pt x="36" y="260"/>
                  </a:lnTo>
                  <a:lnTo>
                    <a:pt x="52" y="242"/>
                  </a:lnTo>
                  <a:lnTo>
                    <a:pt x="72" y="228"/>
                  </a:lnTo>
                  <a:lnTo>
                    <a:pt x="92" y="216"/>
                  </a:lnTo>
                  <a:lnTo>
                    <a:pt x="116" y="208"/>
                  </a:lnTo>
                  <a:lnTo>
                    <a:pt x="116" y="208"/>
                  </a:lnTo>
                  <a:lnTo>
                    <a:pt x="158" y="194"/>
                  </a:lnTo>
                  <a:lnTo>
                    <a:pt x="200" y="186"/>
                  </a:lnTo>
                  <a:lnTo>
                    <a:pt x="244" y="180"/>
                  </a:lnTo>
                  <a:lnTo>
                    <a:pt x="288" y="176"/>
                  </a:lnTo>
                  <a:lnTo>
                    <a:pt x="288" y="174"/>
                  </a:lnTo>
                  <a:lnTo>
                    <a:pt x="288" y="174"/>
                  </a:lnTo>
                  <a:lnTo>
                    <a:pt x="288" y="158"/>
                  </a:lnTo>
                  <a:lnTo>
                    <a:pt x="286" y="146"/>
                  </a:lnTo>
                  <a:lnTo>
                    <a:pt x="282" y="136"/>
                  </a:lnTo>
                  <a:lnTo>
                    <a:pt x="278" y="126"/>
                  </a:lnTo>
                  <a:lnTo>
                    <a:pt x="270" y="120"/>
                  </a:lnTo>
                  <a:lnTo>
                    <a:pt x="262" y="116"/>
                  </a:lnTo>
                  <a:lnTo>
                    <a:pt x="250" y="114"/>
                  </a:lnTo>
                  <a:lnTo>
                    <a:pt x="236" y="112"/>
                  </a:lnTo>
                  <a:lnTo>
                    <a:pt x="236" y="112"/>
                  </a:lnTo>
                  <a:lnTo>
                    <a:pt x="224" y="114"/>
                  </a:lnTo>
                  <a:lnTo>
                    <a:pt x="212" y="116"/>
                  </a:lnTo>
                  <a:lnTo>
                    <a:pt x="202" y="120"/>
                  </a:lnTo>
                  <a:lnTo>
                    <a:pt x="192" y="124"/>
                  </a:lnTo>
                  <a:lnTo>
                    <a:pt x="184" y="132"/>
                  </a:lnTo>
                  <a:lnTo>
                    <a:pt x="178" y="142"/>
                  </a:lnTo>
                  <a:lnTo>
                    <a:pt x="172" y="152"/>
                  </a:lnTo>
                  <a:lnTo>
                    <a:pt x="170" y="166"/>
                  </a:lnTo>
                  <a:lnTo>
                    <a:pt x="14" y="150"/>
                  </a:lnTo>
                  <a:lnTo>
                    <a:pt x="14" y="150"/>
                  </a:lnTo>
                  <a:lnTo>
                    <a:pt x="20" y="130"/>
                  </a:lnTo>
                  <a:lnTo>
                    <a:pt x="26" y="110"/>
                  </a:lnTo>
                  <a:lnTo>
                    <a:pt x="36" y="92"/>
                  </a:lnTo>
                  <a:lnTo>
                    <a:pt x="46" y="76"/>
                  </a:lnTo>
                  <a:lnTo>
                    <a:pt x="58" y="62"/>
                  </a:lnTo>
                  <a:lnTo>
                    <a:pt x="70" y="50"/>
                  </a:lnTo>
                  <a:lnTo>
                    <a:pt x="84" y="40"/>
                  </a:lnTo>
                  <a:lnTo>
                    <a:pt x="100" y="30"/>
                  </a:lnTo>
                  <a:lnTo>
                    <a:pt x="116" y="22"/>
                  </a:lnTo>
                  <a:lnTo>
                    <a:pt x="132" y="16"/>
                  </a:lnTo>
                  <a:lnTo>
                    <a:pt x="150" y="10"/>
                  </a:lnTo>
                  <a:lnTo>
                    <a:pt x="168" y="6"/>
                  </a:lnTo>
                  <a:lnTo>
                    <a:pt x="204" y="2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82" y="2"/>
                  </a:lnTo>
                  <a:lnTo>
                    <a:pt x="304" y="4"/>
                  </a:lnTo>
                  <a:lnTo>
                    <a:pt x="324" y="8"/>
                  </a:lnTo>
                  <a:lnTo>
                    <a:pt x="346" y="14"/>
                  </a:lnTo>
                  <a:lnTo>
                    <a:pt x="366" y="20"/>
                  </a:lnTo>
                  <a:lnTo>
                    <a:pt x="384" y="30"/>
                  </a:lnTo>
                  <a:lnTo>
                    <a:pt x="402" y="42"/>
                  </a:lnTo>
                  <a:lnTo>
                    <a:pt x="402" y="42"/>
                  </a:lnTo>
                  <a:lnTo>
                    <a:pt x="412" y="50"/>
                  </a:lnTo>
                  <a:lnTo>
                    <a:pt x="420" y="58"/>
                  </a:lnTo>
                  <a:lnTo>
                    <a:pt x="428" y="68"/>
                  </a:lnTo>
                  <a:lnTo>
                    <a:pt x="434" y="78"/>
                  </a:lnTo>
                  <a:lnTo>
                    <a:pt x="442" y="98"/>
                  </a:lnTo>
                  <a:lnTo>
                    <a:pt x="448" y="120"/>
                  </a:lnTo>
                  <a:lnTo>
                    <a:pt x="452" y="142"/>
                  </a:lnTo>
                  <a:lnTo>
                    <a:pt x="452" y="166"/>
                  </a:lnTo>
                  <a:lnTo>
                    <a:pt x="452" y="216"/>
                  </a:lnTo>
                  <a:lnTo>
                    <a:pt x="452" y="386"/>
                  </a:lnTo>
                  <a:lnTo>
                    <a:pt x="452" y="386"/>
                  </a:lnTo>
                  <a:lnTo>
                    <a:pt x="452" y="412"/>
                  </a:lnTo>
                  <a:lnTo>
                    <a:pt x="454" y="438"/>
                  </a:lnTo>
                  <a:lnTo>
                    <a:pt x="458" y="466"/>
                  </a:lnTo>
                  <a:lnTo>
                    <a:pt x="466" y="490"/>
                  </a:lnTo>
                  <a:lnTo>
                    <a:pt x="302" y="490"/>
                  </a:lnTo>
                  <a:close/>
                  <a:moveTo>
                    <a:pt x="288" y="266"/>
                  </a:moveTo>
                  <a:lnTo>
                    <a:pt x="288" y="266"/>
                  </a:lnTo>
                  <a:lnTo>
                    <a:pt x="272" y="268"/>
                  </a:lnTo>
                  <a:lnTo>
                    <a:pt x="254" y="272"/>
                  </a:lnTo>
                  <a:lnTo>
                    <a:pt x="234" y="276"/>
                  </a:lnTo>
                  <a:lnTo>
                    <a:pt x="218" y="284"/>
                  </a:lnTo>
                  <a:lnTo>
                    <a:pt x="202" y="294"/>
                  </a:lnTo>
                  <a:lnTo>
                    <a:pt x="196" y="300"/>
                  </a:lnTo>
                  <a:lnTo>
                    <a:pt x="190" y="306"/>
                  </a:lnTo>
                  <a:lnTo>
                    <a:pt x="184" y="314"/>
                  </a:lnTo>
                  <a:lnTo>
                    <a:pt x="180" y="322"/>
                  </a:lnTo>
                  <a:lnTo>
                    <a:pt x="178" y="332"/>
                  </a:lnTo>
                  <a:lnTo>
                    <a:pt x="178" y="342"/>
                  </a:lnTo>
                  <a:lnTo>
                    <a:pt x="178" y="342"/>
                  </a:lnTo>
                  <a:lnTo>
                    <a:pt x="178" y="354"/>
                  </a:lnTo>
                  <a:lnTo>
                    <a:pt x="182" y="362"/>
                  </a:lnTo>
                  <a:lnTo>
                    <a:pt x="186" y="370"/>
                  </a:lnTo>
                  <a:lnTo>
                    <a:pt x="190" y="376"/>
                  </a:lnTo>
                  <a:lnTo>
                    <a:pt x="196" y="382"/>
                  </a:lnTo>
                  <a:lnTo>
                    <a:pt x="204" y="384"/>
                  </a:lnTo>
                  <a:lnTo>
                    <a:pt x="212" y="386"/>
                  </a:lnTo>
                  <a:lnTo>
                    <a:pt x="222" y="388"/>
                  </a:lnTo>
                  <a:lnTo>
                    <a:pt x="222" y="388"/>
                  </a:lnTo>
                  <a:lnTo>
                    <a:pt x="234" y="386"/>
                  </a:lnTo>
                  <a:lnTo>
                    <a:pt x="244" y="384"/>
                  </a:lnTo>
                  <a:lnTo>
                    <a:pt x="252" y="382"/>
                  </a:lnTo>
                  <a:lnTo>
                    <a:pt x="260" y="378"/>
                  </a:lnTo>
                  <a:lnTo>
                    <a:pt x="266" y="372"/>
                  </a:lnTo>
                  <a:lnTo>
                    <a:pt x="272" y="366"/>
                  </a:lnTo>
                  <a:lnTo>
                    <a:pt x="280" y="350"/>
                  </a:lnTo>
                  <a:lnTo>
                    <a:pt x="284" y="334"/>
                  </a:lnTo>
                  <a:lnTo>
                    <a:pt x="286" y="314"/>
                  </a:lnTo>
                  <a:lnTo>
                    <a:pt x="288" y="274"/>
                  </a:lnTo>
                  <a:lnTo>
                    <a:pt x="288" y="266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062"/>
            <p:cNvSpPr>
              <a:spLocks/>
            </p:cNvSpPr>
            <p:nvPr userDrawn="1"/>
          </p:nvSpPr>
          <p:spPr bwMode="black">
            <a:xfrm>
              <a:off x="1888" y="605"/>
              <a:ext cx="118" cy="13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60" y="10"/>
                </a:cxn>
                <a:cxn ang="0">
                  <a:pos x="160" y="78"/>
                </a:cxn>
                <a:cxn ang="0">
                  <a:pos x="162" y="78"/>
                </a:cxn>
                <a:cxn ang="0">
                  <a:pos x="162" y="78"/>
                </a:cxn>
                <a:cxn ang="0">
                  <a:pos x="170" y="58"/>
                </a:cxn>
                <a:cxn ang="0">
                  <a:pos x="182" y="42"/>
                </a:cxn>
                <a:cxn ang="0">
                  <a:pos x="196" y="28"/>
                </a:cxn>
                <a:cxn ang="0">
                  <a:pos x="212" y="18"/>
                </a:cxn>
                <a:cxn ang="0">
                  <a:pos x="228" y="10"/>
                </a:cxn>
                <a:cxn ang="0">
                  <a:pos x="246" y="4"/>
                </a:cxn>
                <a:cxn ang="0">
                  <a:pos x="266" y="0"/>
                </a:cxn>
                <a:cxn ang="0">
                  <a:pos x="286" y="0"/>
                </a:cxn>
                <a:cxn ang="0">
                  <a:pos x="286" y="0"/>
                </a:cxn>
                <a:cxn ang="0">
                  <a:pos x="302" y="0"/>
                </a:cxn>
                <a:cxn ang="0">
                  <a:pos x="318" y="2"/>
                </a:cxn>
                <a:cxn ang="0">
                  <a:pos x="334" y="6"/>
                </a:cxn>
                <a:cxn ang="0">
                  <a:pos x="348" y="10"/>
                </a:cxn>
                <a:cxn ang="0">
                  <a:pos x="364" y="18"/>
                </a:cxn>
                <a:cxn ang="0">
                  <a:pos x="376" y="26"/>
                </a:cxn>
                <a:cxn ang="0">
                  <a:pos x="390" y="36"/>
                </a:cxn>
                <a:cxn ang="0">
                  <a:pos x="400" y="50"/>
                </a:cxn>
                <a:cxn ang="0">
                  <a:pos x="400" y="50"/>
                </a:cxn>
                <a:cxn ang="0">
                  <a:pos x="408" y="66"/>
                </a:cxn>
                <a:cxn ang="0">
                  <a:pos x="416" y="82"/>
                </a:cxn>
                <a:cxn ang="0">
                  <a:pos x="420" y="100"/>
                </a:cxn>
                <a:cxn ang="0">
                  <a:pos x="424" y="118"/>
                </a:cxn>
                <a:cxn ang="0">
                  <a:pos x="426" y="156"/>
                </a:cxn>
                <a:cxn ang="0">
                  <a:pos x="428" y="194"/>
                </a:cxn>
                <a:cxn ang="0">
                  <a:pos x="428" y="490"/>
                </a:cxn>
                <a:cxn ang="0">
                  <a:pos x="258" y="490"/>
                </a:cxn>
                <a:cxn ang="0">
                  <a:pos x="258" y="198"/>
                </a:cxn>
                <a:cxn ang="0">
                  <a:pos x="258" y="198"/>
                </a:cxn>
                <a:cxn ang="0">
                  <a:pos x="258" y="176"/>
                </a:cxn>
                <a:cxn ang="0">
                  <a:pos x="256" y="164"/>
                </a:cxn>
                <a:cxn ang="0">
                  <a:pos x="254" y="152"/>
                </a:cxn>
                <a:cxn ang="0">
                  <a:pos x="248" y="144"/>
                </a:cxn>
                <a:cxn ang="0">
                  <a:pos x="242" y="136"/>
                </a:cxn>
                <a:cxn ang="0">
                  <a:pos x="232" y="130"/>
                </a:cxn>
                <a:cxn ang="0">
                  <a:pos x="220" y="128"/>
                </a:cxn>
                <a:cxn ang="0">
                  <a:pos x="220" y="128"/>
                </a:cxn>
                <a:cxn ang="0">
                  <a:pos x="206" y="130"/>
                </a:cxn>
                <a:cxn ang="0">
                  <a:pos x="192" y="136"/>
                </a:cxn>
                <a:cxn ang="0">
                  <a:pos x="184" y="144"/>
                </a:cxn>
                <a:cxn ang="0">
                  <a:pos x="178" y="156"/>
                </a:cxn>
                <a:cxn ang="0">
                  <a:pos x="174" y="168"/>
                </a:cxn>
                <a:cxn ang="0">
                  <a:pos x="170" y="182"/>
                </a:cxn>
                <a:cxn ang="0">
                  <a:pos x="170" y="212"/>
                </a:cxn>
                <a:cxn ang="0">
                  <a:pos x="170" y="490"/>
                </a:cxn>
                <a:cxn ang="0">
                  <a:pos x="0" y="490"/>
                </a:cxn>
                <a:cxn ang="0">
                  <a:pos x="0" y="10"/>
                </a:cxn>
              </a:cxnLst>
              <a:rect l="0" t="0" r="r" b="b"/>
              <a:pathLst>
                <a:path w="428" h="490">
                  <a:moveTo>
                    <a:pt x="0" y="10"/>
                  </a:moveTo>
                  <a:lnTo>
                    <a:pt x="160" y="10"/>
                  </a:lnTo>
                  <a:lnTo>
                    <a:pt x="160" y="78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70" y="58"/>
                  </a:lnTo>
                  <a:lnTo>
                    <a:pt x="182" y="42"/>
                  </a:lnTo>
                  <a:lnTo>
                    <a:pt x="196" y="28"/>
                  </a:lnTo>
                  <a:lnTo>
                    <a:pt x="212" y="18"/>
                  </a:lnTo>
                  <a:lnTo>
                    <a:pt x="228" y="10"/>
                  </a:lnTo>
                  <a:lnTo>
                    <a:pt x="246" y="4"/>
                  </a:lnTo>
                  <a:lnTo>
                    <a:pt x="266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302" y="0"/>
                  </a:lnTo>
                  <a:lnTo>
                    <a:pt x="318" y="2"/>
                  </a:lnTo>
                  <a:lnTo>
                    <a:pt x="334" y="6"/>
                  </a:lnTo>
                  <a:lnTo>
                    <a:pt x="348" y="10"/>
                  </a:lnTo>
                  <a:lnTo>
                    <a:pt x="364" y="18"/>
                  </a:lnTo>
                  <a:lnTo>
                    <a:pt x="376" y="26"/>
                  </a:lnTo>
                  <a:lnTo>
                    <a:pt x="390" y="36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8" y="66"/>
                  </a:lnTo>
                  <a:lnTo>
                    <a:pt x="416" y="82"/>
                  </a:lnTo>
                  <a:lnTo>
                    <a:pt x="420" y="100"/>
                  </a:lnTo>
                  <a:lnTo>
                    <a:pt x="424" y="118"/>
                  </a:lnTo>
                  <a:lnTo>
                    <a:pt x="426" y="156"/>
                  </a:lnTo>
                  <a:lnTo>
                    <a:pt x="428" y="194"/>
                  </a:lnTo>
                  <a:lnTo>
                    <a:pt x="428" y="490"/>
                  </a:lnTo>
                  <a:lnTo>
                    <a:pt x="258" y="490"/>
                  </a:lnTo>
                  <a:lnTo>
                    <a:pt x="258" y="198"/>
                  </a:lnTo>
                  <a:lnTo>
                    <a:pt x="258" y="198"/>
                  </a:lnTo>
                  <a:lnTo>
                    <a:pt x="258" y="176"/>
                  </a:lnTo>
                  <a:lnTo>
                    <a:pt x="256" y="164"/>
                  </a:lnTo>
                  <a:lnTo>
                    <a:pt x="254" y="152"/>
                  </a:lnTo>
                  <a:lnTo>
                    <a:pt x="248" y="144"/>
                  </a:lnTo>
                  <a:lnTo>
                    <a:pt x="242" y="136"/>
                  </a:lnTo>
                  <a:lnTo>
                    <a:pt x="232" y="130"/>
                  </a:lnTo>
                  <a:lnTo>
                    <a:pt x="220" y="128"/>
                  </a:lnTo>
                  <a:lnTo>
                    <a:pt x="220" y="128"/>
                  </a:lnTo>
                  <a:lnTo>
                    <a:pt x="206" y="130"/>
                  </a:lnTo>
                  <a:lnTo>
                    <a:pt x="192" y="136"/>
                  </a:lnTo>
                  <a:lnTo>
                    <a:pt x="184" y="144"/>
                  </a:lnTo>
                  <a:lnTo>
                    <a:pt x="178" y="156"/>
                  </a:lnTo>
                  <a:lnTo>
                    <a:pt x="174" y="168"/>
                  </a:lnTo>
                  <a:lnTo>
                    <a:pt x="170" y="182"/>
                  </a:lnTo>
                  <a:lnTo>
                    <a:pt x="170" y="212"/>
                  </a:lnTo>
                  <a:lnTo>
                    <a:pt x="170" y="490"/>
                  </a:lnTo>
                  <a:lnTo>
                    <a:pt x="0" y="49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63"/>
            <p:cNvSpPr>
              <a:spLocks/>
            </p:cNvSpPr>
            <p:nvPr userDrawn="1"/>
          </p:nvSpPr>
          <p:spPr bwMode="black">
            <a:xfrm>
              <a:off x="2019" y="564"/>
              <a:ext cx="88" cy="180"/>
            </a:xfrm>
            <a:custGeom>
              <a:avLst/>
              <a:gdLst/>
              <a:ahLst/>
              <a:cxnLst>
                <a:cxn ang="0">
                  <a:pos x="232" y="160"/>
                </a:cxn>
                <a:cxn ang="0">
                  <a:pos x="320" y="160"/>
                </a:cxn>
                <a:cxn ang="0">
                  <a:pos x="320" y="282"/>
                </a:cxn>
                <a:cxn ang="0">
                  <a:pos x="234" y="282"/>
                </a:cxn>
                <a:cxn ang="0">
                  <a:pos x="234" y="448"/>
                </a:cxn>
                <a:cxn ang="0">
                  <a:pos x="234" y="448"/>
                </a:cxn>
                <a:cxn ang="0">
                  <a:pos x="234" y="472"/>
                </a:cxn>
                <a:cxn ang="0">
                  <a:pos x="234" y="482"/>
                </a:cxn>
                <a:cxn ang="0">
                  <a:pos x="238" y="492"/>
                </a:cxn>
                <a:cxn ang="0">
                  <a:pos x="242" y="500"/>
                </a:cxn>
                <a:cxn ang="0">
                  <a:pos x="248" y="504"/>
                </a:cxn>
                <a:cxn ang="0">
                  <a:pos x="258" y="508"/>
                </a:cxn>
                <a:cxn ang="0">
                  <a:pos x="270" y="510"/>
                </a:cxn>
                <a:cxn ang="0">
                  <a:pos x="270" y="510"/>
                </a:cxn>
                <a:cxn ang="0">
                  <a:pos x="282" y="510"/>
                </a:cxn>
                <a:cxn ang="0">
                  <a:pos x="296" y="508"/>
                </a:cxn>
                <a:cxn ang="0">
                  <a:pos x="320" y="502"/>
                </a:cxn>
                <a:cxn ang="0">
                  <a:pos x="320" y="636"/>
                </a:cxn>
                <a:cxn ang="0">
                  <a:pos x="320" y="636"/>
                </a:cxn>
                <a:cxn ang="0">
                  <a:pos x="288" y="644"/>
                </a:cxn>
                <a:cxn ang="0">
                  <a:pos x="254" y="648"/>
                </a:cxn>
                <a:cxn ang="0">
                  <a:pos x="224" y="652"/>
                </a:cxn>
                <a:cxn ang="0">
                  <a:pos x="202" y="652"/>
                </a:cxn>
                <a:cxn ang="0">
                  <a:pos x="202" y="652"/>
                </a:cxn>
                <a:cxn ang="0">
                  <a:pos x="188" y="652"/>
                </a:cxn>
                <a:cxn ang="0">
                  <a:pos x="174" y="650"/>
                </a:cxn>
                <a:cxn ang="0">
                  <a:pos x="160" y="646"/>
                </a:cxn>
                <a:cxn ang="0">
                  <a:pos x="146" y="640"/>
                </a:cxn>
                <a:cxn ang="0">
                  <a:pos x="132" y="632"/>
                </a:cxn>
                <a:cxn ang="0">
                  <a:pos x="120" y="624"/>
                </a:cxn>
                <a:cxn ang="0">
                  <a:pos x="108" y="614"/>
                </a:cxn>
                <a:cxn ang="0">
                  <a:pos x="96" y="602"/>
                </a:cxn>
                <a:cxn ang="0">
                  <a:pos x="96" y="602"/>
                </a:cxn>
                <a:cxn ang="0">
                  <a:pos x="86" y="586"/>
                </a:cxn>
                <a:cxn ang="0">
                  <a:pos x="78" y="570"/>
                </a:cxn>
                <a:cxn ang="0">
                  <a:pos x="72" y="554"/>
                </a:cxn>
                <a:cxn ang="0">
                  <a:pos x="68" y="538"/>
                </a:cxn>
                <a:cxn ang="0">
                  <a:pos x="66" y="520"/>
                </a:cxn>
                <a:cxn ang="0">
                  <a:pos x="64" y="502"/>
                </a:cxn>
                <a:cxn ang="0">
                  <a:pos x="64" y="464"/>
                </a:cxn>
                <a:cxn ang="0">
                  <a:pos x="64" y="282"/>
                </a:cxn>
                <a:cxn ang="0">
                  <a:pos x="0" y="282"/>
                </a:cxn>
                <a:cxn ang="0">
                  <a:pos x="0" y="160"/>
                </a:cxn>
                <a:cxn ang="0">
                  <a:pos x="72" y="160"/>
                </a:cxn>
                <a:cxn ang="0">
                  <a:pos x="74" y="62"/>
                </a:cxn>
                <a:cxn ang="0">
                  <a:pos x="232" y="0"/>
                </a:cxn>
                <a:cxn ang="0">
                  <a:pos x="232" y="160"/>
                </a:cxn>
              </a:cxnLst>
              <a:rect l="0" t="0" r="r" b="b"/>
              <a:pathLst>
                <a:path w="320" h="652">
                  <a:moveTo>
                    <a:pt x="232" y="160"/>
                  </a:moveTo>
                  <a:lnTo>
                    <a:pt x="320" y="160"/>
                  </a:lnTo>
                  <a:lnTo>
                    <a:pt x="320" y="282"/>
                  </a:lnTo>
                  <a:lnTo>
                    <a:pt x="234" y="282"/>
                  </a:lnTo>
                  <a:lnTo>
                    <a:pt x="234" y="448"/>
                  </a:lnTo>
                  <a:lnTo>
                    <a:pt x="234" y="448"/>
                  </a:lnTo>
                  <a:lnTo>
                    <a:pt x="234" y="472"/>
                  </a:lnTo>
                  <a:lnTo>
                    <a:pt x="234" y="482"/>
                  </a:lnTo>
                  <a:lnTo>
                    <a:pt x="238" y="492"/>
                  </a:lnTo>
                  <a:lnTo>
                    <a:pt x="242" y="500"/>
                  </a:lnTo>
                  <a:lnTo>
                    <a:pt x="248" y="504"/>
                  </a:lnTo>
                  <a:lnTo>
                    <a:pt x="258" y="508"/>
                  </a:lnTo>
                  <a:lnTo>
                    <a:pt x="270" y="510"/>
                  </a:lnTo>
                  <a:lnTo>
                    <a:pt x="270" y="510"/>
                  </a:lnTo>
                  <a:lnTo>
                    <a:pt x="282" y="510"/>
                  </a:lnTo>
                  <a:lnTo>
                    <a:pt x="296" y="508"/>
                  </a:lnTo>
                  <a:lnTo>
                    <a:pt x="320" y="502"/>
                  </a:lnTo>
                  <a:lnTo>
                    <a:pt x="320" y="636"/>
                  </a:lnTo>
                  <a:lnTo>
                    <a:pt x="320" y="636"/>
                  </a:lnTo>
                  <a:lnTo>
                    <a:pt x="288" y="644"/>
                  </a:lnTo>
                  <a:lnTo>
                    <a:pt x="254" y="648"/>
                  </a:lnTo>
                  <a:lnTo>
                    <a:pt x="224" y="652"/>
                  </a:lnTo>
                  <a:lnTo>
                    <a:pt x="202" y="652"/>
                  </a:lnTo>
                  <a:lnTo>
                    <a:pt x="202" y="652"/>
                  </a:lnTo>
                  <a:lnTo>
                    <a:pt x="188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46" y="640"/>
                  </a:lnTo>
                  <a:lnTo>
                    <a:pt x="132" y="632"/>
                  </a:lnTo>
                  <a:lnTo>
                    <a:pt x="120" y="624"/>
                  </a:lnTo>
                  <a:lnTo>
                    <a:pt x="108" y="614"/>
                  </a:lnTo>
                  <a:lnTo>
                    <a:pt x="96" y="602"/>
                  </a:lnTo>
                  <a:lnTo>
                    <a:pt x="96" y="602"/>
                  </a:lnTo>
                  <a:lnTo>
                    <a:pt x="86" y="586"/>
                  </a:lnTo>
                  <a:lnTo>
                    <a:pt x="78" y="570"/>
                  </a:lnTo>
                  <a:lnTo>
                    <a:pt x="72" y="554"/>
                  </a:lnTo>
                  <a:lnTo>
                    <a:pt x="68" y="538"/>
                  </a:lnTo>
                  <a:lnTo>
                    <a:pt x="66" y="520"/>
                  </a:lnTo>
                  <a:lnTo>
                    <a:pt x="64" y="502"/>
                  </a:lnTo>
                  <a:lnTo>
                    <a:pt x="64" y="464"/>
                  </a:lnTo>
                  <a:lnTo>
                    <a:pt x="64" y="282"/>
                  </a:lnTo>
                  <a:lnTo>
                    <a:pt x="0" y="282"/>
                  </a:lnTo>
                  <a:lnTo>
                    <a:pt x="0" y="160"/>
                  </a:lnTo>
                  <a:lnTo>
                    <a:pt x="72" y="160"/>
                  </a:lnTo>
                  <a:lnTo>
                    <a:pt x="74" y="62"/>
                  </a:lnTo>
                  <a:lnTo>
                    <a:pt x="232" y="0"/>
                  </a:lnTo>
                  <a:lnTo>
                    <a:pt x="232" y="160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064"/>
            <p:cNvSpPr>
              <a:spLocks/>
            </p:cNvSpPr>
            <p:nvPr userDrawn="1"/>
          </p:nvSpPr>
          <p:spPr bwMode="black">
            <a:xfrm>
              <a:off x="1536" y="202"/>
              <a:ext cx="268" cy="267"/>
            </a:xfrm>
            <a:custGeom>
              <a:avLst/>
              <a:gdLst/>
              <a:ahLst/>
              <a:cxnLst>
                <a:cxn ang="0">
                  <a:pos x="238" y="728"/>
                </a:cxn>
                <a:cxn ang="0">
                  <a:pos x="238" y="0"/>
                </a:cxn>
                <a:cxn ang="0">
                  <a:pos x="0" y="0"/>
                </a:cxn>
                <a:cxn ang="0">
                  <a:pos x="0" y="964"/>
                </a:cxn>
                <a:cxn ang="0">
                  <a:pos x="970" y="964"/>
                </a:cxn>
                <a:cxn ang="0">
                  <a:pos x="970" y="728"/>
                </a:cxn>
                <a:cxn ang="0">
                  <a:pos x="238" y="728"/>
                </a:cxn>
                <a:cxn ang="0">
                  <a:pos x="238" y="728"/>
                </a:cxn>
              </a:cxnLst>
              <a:rect l="0" t="0" r="r" b="b"/>
              <a:pathLst>
                <a:path w="970" h="964">
                  <a:moveTo>
                    <a:pt x="238" y="728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964"/>
                  </a:lnTo>
                  <a:lnTo>
                    <a:pt x="970" y="964"/>
                  </a:lnTo>
                  <a:lnTo>
                    <a:pt x="970" y="728"/>
                  </a:lnTo>
                  <a:lnTo>
                    <a:pt x="238" y="728"/>
                  </a:lnTo>
                  <a:lnTo>
                    <a:pt x="238" y="728"/>
                  </a:lnTo>
                  <a:close/>
                </a:path>
              </a:pathLst>
            </a:custGeom>
            <a:solidFill>
              <a:srgbClr val="6DB4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065"/>
            <p:cNvSpPr>
              <a:spLocks/>
            </p:cNvSpPr>
            <p:nvPr userDrawn="1"/>
          </p:nvSpPr>
          <p:spPr bwMode="black">
            <a:xfrm>
              <a:off x="1609" y="357"/>
              <a:ext cx="39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22" y="24"/>
                </a:cxn>
                <a:cxn ang="0">
                  <a:pos x="44" y="32"/>
                </a:cxn>
                <a:cxn ang="0">
                  <a:pos x="64" y="44"/>
                </a:cxn>
                <a:cxn ang="0">
                  <a:pos x="80" y="60"/>
                </a:cxn>
                <a:cxn ang="0">
                  <a:pos x="96" y="76"/>
                </a:cxn>
                <a:cxn ang="0">
                  <a:pos x="108" y="96"/>
                </a:cxn>
                <a:cxn ang="0">
                  <a:pos x="118" y="116"/>
                </a:cxn>
                <a:cxn ang="0">
                  <a:pos x="124" y="140"/>
                </a:cxn>
                <a:cxn ang="0">
                  <a:pos x="142" y="140"/>
                </a:cxn>
                <a:cxn ang="0">
                  <a:pos x="142" y="140"/>
                </a:cxn>
                <a:cxn ang="0">
                  <a:pos x="134" y="114"/>
                </a:cxn>
                <a:cxn ang="0">
                  <a:pos x="124" y="88"/>
                </a:cxn>
                <a:cxn ang="0">
                  <a:pos x="110" y="66"/>
                </a:cxn>
                <a:cxn ang="0">
                  <a:pos x="94" y="46"/>
                </a:cxn>
                <a:cxn ang="0">
                  <a:pos x="74" y="30"/>
                </a:cxn>
                <a:cxn ang="0">
                  <a:pos x="50" y="16"/>
                </a:cxn>
                <a:cxn ang="0">
                  <a:pos x="26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2" h="140">
                  <a:moveTo>
                    <a:pt x="0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2" y="24"/>
                  </a:lnTo>
                  <a:lnTo>
                    <a:pt x="44" y="32"/>
                  </a:lnTo>
                  <a:lnTo>
                    <a:pt x="64" y="44"/>
                  </a:lnTo>
                  <a:lnTo>
                    <a:pt x="80" y="60"/>
                  </a:lnTo>
                  <a:lnTo>
                    <a:pt x="96" y="76"/>
                  </a:lnTo>
                  <a:lnTo>
                    <a:pt x="108" y="96"/>
                  </a:lnTo>
                  <a:lnTo>
                    <a:pt x="118" y="116"/>
                  </a:lnTo>
                  <a:lnTo>
                    <a:pt x="124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34" y="114"/>
                  </a:lnTo>
                  <a:lnTo>
                    <a:pt x="124" y="88"/>
                  </a:lnTo>
                  <a:lnTo>
                    <a:pt x="110" y="66"/>
                  </a:lnTo>
                  <a:lnTo>
                    <a:pt x="94" y="46"/>
                  </a:lnTo>
                  <a:lnTo>
                    <a:pt x="74" y="30"/>
                  </a:lnTo>
                  <a:lnTo>
                    <a:pt x="50" y="16"/>
                  </a:lnTo>
                  <a:lnTo>
                    <a:pt x="2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1066"/>
            <p:cNvSpPr>
              <a:spLocks/>
            </p:cNvSpPr>
            <p:nvPr userDrawn="1"/>
          </p:nvSpPr>
          <p:spPr bwMode="black">
            <a:xfrm>
              <a:off x="1609" y="308"/>
              <a:ext cx="88" cy="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26" y="56"/>
                </a:cxn>
                <a:cxn ang="0">
                  <a:pos x="52" y="60"/>
                </a:cxn>
                <a:cxn ang="0">
                  <a:pos x="76" y="68"/>
                </a:cxn>
                <a:cxn ang="0">
                  <a:pos x="100" y="78"/>
                </a:cxn>
                <a:cxn ang="0">
                  <a:pos x="122" y="90"/>
                </a:cxn>
                <a:cxn ang="0">
                  <a:pos x="142" y="104"/>
                </a:cxn>
                <a:cxn ang="0">
                  <a:pos x="162" y="118"/>
                </a:cxn>
                <a:cxn ang="0">
                  <a:pos x="182" y="136"/>
                </a:cxn>
                <a:cxn ang="0">
                  <a:pos x="198" y="154"/>
                </a:cxn>
                <a:cxn ang="0">
                  <a:pos x="214" y="174"/>
                </a:cxn>
                <a:cxn ang="0">
                  <a:pos x="228" y="194"/>
                </a:cxn>
                <a:cxn ang="0">
                  <a:pos x="238" y="216"/>
                </a:cxn>
                <a:cxn ang="0">
                  <a:pos x="248" y="240"/>
                </a:cxn>
                <a:cxn ang="0">
                  <a:pos x="256" y="264"/>
                </a:cxn>
                <a:cxn ang="0">
                  <a:pos x="262" y="290"/>
                </a:cxn>
                <a:cxn ang="0">
                  <a:pos x="266" y="316"/>
                </a:cxn>
                <a:cxn ang="0">
                  <a:pos x="320" y="316"/>
                </a:cxn>
                <a:cxn ang="0">
                  <a:pos x="320" y="316"/>
                </a:cxn>
                <a:cxn ang="0">
                  <a:pos x="316" y="284"/>
                </a:cxn>
                <a:cxn ang="0">
                  <a:pos x="308" y="254"/>
                </a:cxn>
                <a:cxn ang="0">
                  <a:pos x="300" y="224"/>
                </a:cxn>
                <a:cxn ang="0">
                  <a:pos x="288" y="196"/>
                </a:cxn>
                <a:cxn ang="0">
                  <a:pos x="274" y="168"/>
                </a:cxn>
                <a:cxn ang="0">
                  <a:pos x="258" y="144"/>
                </a:cxn>
                <a:cxn ang="0">
                  <a:pos x="240" y="120"/>
                </a:cxn>
                <a:cxn ang="0">
                  <a:pos x="218" y="98"/>
                </a:cxn>
                <a:cxn ang="0">
                  <a:pos x="196" y="78"/>
                </a:cxn>
                <a:cxn ang="0">
                  <a:pos x="172" y="60"/>
                </a:cxn>
                <a:cxn ang="0">
                  <a:pos x="146" y="44"/>
                </a:cxn>
                <a:cxn ang="0">
                  <a:pos x="120" y="30"/>
                </a:cxn>
                <a:cxn ang="0">
                  <a:pos x="92" y="18"/>
                </a:cxn>
                <a:cxn ang="0">
                  <a:pos x="62" y="8"/>
                </a:cxn>
                <a:cxn ang="0">
                  <a:pos x="3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0" h="316">
                  <a:moveTo>
                    <a:pt x="0" y="0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26" y="56"/>
                  </a:lnTo>
                  <a:lnTo>
                    <a:pt x="52" y="60"/>
                  </a:lnTo>
                  <a:lnTo>
                    <a:pt x="76" y="68"/>
                  </a:lnTo>
                  <a:lnTo>
                    <a:pt x="100" y="78"/>
                  </a:lnTo>
                  <a:lnTo>
                    <a:pt x="122" y="90"/>
                  </a:lnTo>
                  <a:lnTo>
                    <a:pt x="142" y="104"/>
                  </a:lnTo>
                  <a:lnTo>
                    <a:pt x="162" y="118"/>
                  </a:lnTo>
                  <a:lnTo>
                    <a:pt x="182" y="136"/>
                  </a:lnTo>
                  <a:lnTo>
                    <a:pt x="198" y="154"/>
                  </a:lnTo>
                  <a:lnTo>
                    <a:pt x="214" y="174"/>
                  </a:lnTo>
                  <a:lnTo>
                    <a:pt x="228" y="194"/>
                  </a:lnTo>
                  <a:lnTo>
                    <a:pt x="238" y="216"/>
                  </a:lnTo>
                  <a:lnTo>
                    <a:pt x="248" y="240"/>
                  </a:lnTo>
                  <a:lnTo>
                    <a:pt x="256" y="264"/>
                  </a:lnTo>
                  <a:lnTo>
                    <a:pt x="262" y="290"/>
                  </a:lnTo>
                  <a:lnTo>
                    <a:pt x="266" y="316"/>
                  </a:lnTo>
                  <a:lnTo>
                    <a:pt x="320" y="316"/>
                  </a:lnTo>
                  <a:lnTo>
                    <a:pt x="320" y="316"/>
                  </a:lnTo>
                  <a:lnTo>
                    <a:pt x="316" y="284"/>
                  </a:lnTo>
                  <a:lnTo>
                    <a:pt x="308" y="254"/>
                  </a:lnTo>
                  <a:lnTo>
                    <a:pt x="300" y="224"/>
                  </a:lnTo>
                  <a:lnTo>
                    <a:pt x="288" y="196"/>
                  </a:lnTo>
                  <a:lnTo>
                    <a:pt x="274" y="168"/>
                  </a:lnTo>
                  <a:lnTo>
                    <a:pt x="258" y="144"/>
                  </a:lnTo>
                  <a:lnTo>
                    <a:pt x="240" y="120"/>
                  </a:lnTo>
                  <a:lnTo>
                    <a:pt x="218" y="98"/>
                  </a:lnTo>
                  <a:lnTo>
                    <a:pt x="196" y="78"/>
                  </a:lnTo>
                  <a:lnTo>
                    <a:pt x="172" y="60"/>
                  </a:lnTo>
                  <a:lnTo>
                    <a:pt x="146" y="44"/>
                  </a:lnTo>
                  <a:lnTo>
                    <a:pt x="120" y="30"/>
                  </a:lnTo>
                  <a:lnTo>
                    <a:pt x="92" y="18"/>
                  </a:lnTo>
                  <a:lnTo>
                    <a:pt x="62" y="8"/>
                  </a:lnTo>
                  <a:lnTo>
                    <a:pt x="3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067"/>
            <p:cNvSpPr>
              <a:spLocks/>
            </p:cNvSpPr>
            <p:nvPr userDrawn="1"/>
          </p:nvSpPr>
          <p:spPr bwMode="black">
            <a:xfrm>
              <a:off x="1609" y="259"/>
              <a:ext cx="137" cy="1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8"/>
                </a:cxn>
                <a:cxn ang="0">
                  <a:pos x="0" y="88"/>
                </a:cxn>
                <a:cxn ang="0">
                  <a:pos x="40" y="92"/>
                </a:cxn>
                <a:cxn ang="0">
                  <a:pos x="80" y="100"/>
                </a:cxn>
                <a:cxn ang="0">
                  <a:pos x="118" y="112"/>
                </a:cxn>
                <a:cxn ang="0">
                  <a:pos x="154" y="126"/>
                </a:cxn>
                <a:cxn ang="0">
                  <a:pos x="188" y="144"/>
                </a:cxn>
                <a:cxn ang="0">
                  <a:pos x="222" y="164"/>
                </a:cxn>
                <a:cxn ang="0">
                  <a:pos x="252" y="188"/>
                </a:cxn>
                <a:cxn ang="0">
                  <a:pos x="282" y="214"/>
                </a:cxn>
                <a:cxn ang="0">
                  <a:pos x="308" y="242"/>
                </a:cxn>
                <a:cxn ang="0">
                  <a:pos x="330" y="272"/>
                </a:cxn>
                <a:cxn ang="0">
                  <a:pos x="352" y="304"/>
                </a:cxn>
                <a:cxn ang="0">
                  <a:pos x="370" y="340"/>
                </a:cxn>
                <a:cxn ang="0">
                  <a:pos x="384" y="376"/>
                </a:cxn>
                <a:cxn ang="0">
                  <a:pos x="396" y="414"/>
                </a:cxn>
                <a:cxn ang="0">
                  <a:pos x="404" y="452"/>
                </a:cxn>
                <a:cxn ang="0">
                  <a:pos x="408" y="494"/>
                </a:cxn>
                <a:cxn ang="0">
                  <a:pos x="496" y="494"/>
                </a:cxn>
                <a:cxn ang="0">
                  <a:pos x="496" y="494"/>
                </a:cxn>
                <a:cxn ang="0">
                  <a:pos x="492" y="444"/>
                </a:cxn>
                <a:cxn ang="0">
                  <a:pos x="482" y="396"/>
                </a:cxn>
                <a:cxn ang="0">
                  <a:pos x="468" y="350"/>
                </a:cxn>
                <a:cxn ang="0">
                  <a:pos x="452" y="304"/>
                </a:cxn>
                <a:cxn ang="0">
                  <a:pos x="430" y="262"/>
                </a:cxn>
                <a:cxn ang="0">
                  <a:pos x="404" y="222"/>
                </a:cxn>
                <a:cxn ang="0">
                  <a:pos x="376" y="186"/>
                </a:cxn>
                <a:cxn ang="0">
                  <a:pos x="344" y="150"/>
                </a:cxn>
                <a:cxn ang="0">
                  <a:pos x="308" y="118"/>
                </a:cxn>
                <a:cxn ang="0">
                  <a:pos x="272" y="90"/>
                </a:cxn>
                <a:cxn ang="0">
                  <a:pos x="232" y="66"/>
                </a:cxn>
                <a:cxn ang="0">
                  <a:pos x="188" y="44"/>
                </a:cxn>
                <a:cxn ang="0">
                  <a:pos x="144" y="26"/>
                </a:cxn>
                <a:cxn ang="0">
                  <a:pos x="98" y="14"/>
                </a:cxn>
                <a:cxn ang="0">
                  <a:pos x="5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96" h="494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40" y="92"/>
                  </a:lnTo>
                  <a:lnTo>
                    <a:pt x="80" y="100"/>
                  </a:lnTo>
                  <a:lnTo>
                    <a:pt x="118" y="112"/>
                  </a:lnTo>
                  <a:lnTo>
                    <a:pt x="154" y="126"/>
                  </a:lnTo>
                  <a:lnTo>
                    <a:pt x="188" y="144"/>
                  </a:lnTo>
                  <a:lnTo>
                    <a:pt x="222" y="164"/>
                  </a:lnTo>
                  <a:lnTo>
                    <a:pt x="252" y="188"/>
                  </a:lnTo>
                  <a:lnTo>
                    <a:pt x="282" y="214"/>
                  </a:lnTo>
                  <a:lnTo>
                    <a:pt x="308" y="242"/>
                  </a:lnTo>
                  <a:lnTo>
                    <a:pt x="330" y="272"/>
                  </a:lnTo>
                  <a:lnTo>
                    <a:pt x="352" y="304"/>
                  </a:lnTo>
                  <a:lnTo>
                    <a:pt x="370" y="340"/>
                  </a:lnTo>
                  <a:lnTo>
                    <a:pt x="384" y="376"/>
                  </a:lnTo>
                  <a:lnTo>
                    <a:pt x="396" y="414"/>
                  </a:lnTo>
                  <a:lnTo>
                    <a:pt x="404" y="452"/>
                  </a:lnTo>
                  <a:lnTo>
                    <a:pt x="408" y="494"/>
                  </a:lnTo>
                  <a:lnTo>
                    <a:pt x="496" y="494"/>
                  </a:lnTo>
                  <a:lnTo>
                    <a:pt x="496" y="494"/>
                  </a:lnTo>
                  <a:lnTo>
                    <a:pt x="492" y="444"/>
                  </a:lnTo>
                  <a:lnTo>
                    <a:pt x="482" y="396"/>
                  </a:lnTo>
                  <a:lnTo>
                    <a:pt x="468" y="350"/>
                  </a:lnTo>
                  <a:lnTo>
                    <a:pt x="452" y="304"/>
                  </a:lnTo>
                  <a:lnTo>
                    <a:pt x="430" y="262"/>
                  </a:lnTo>
                  <a:lnTo>
                    <a:pt x="404" y="222"/>
                  </a:lnTo>
                  <a:lnTo>
                    <a:pt x="376" y="186"/>
                  </a:lnTo>
                  <a:lnTo>
                    <a:pt x="344" y="150"/>
                  </a:lnTo>
                  <a:lnTo>
                    <a:pt x="308" y="118"/>
                  </a:lnTo>
                  <a:lnTo>
                    <a:pt x="272" y="90"/>
                  </a:lnTo>
                  <a:lnTo>
                    <a:pt x="232" y="66"/>
                  </a:lnTo>
                  <a:lnTo>
                    <a:pt x="188" y="44"/>
                  </a:lnTo>
                  <a:lnTo>
                    <a:pt x="144" y="26"/>
                  </a:lnTo>
                  <a:lnTo>
                    <a:pt x="98" y="14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068"/>
            <p:cNvSpPr>
              <a:spLocks/>
            </p:cNvSpPr>
            <p:nvPr userDrawn="1"/>
          </p:nvSpPr>
          <p:spPr bwMode="black">
            <a:xfrm>
              <a:off x="1609" y="208"/>
              <a:ext cx="189" cy="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6" y="144"/>
                </a:cxn>
                <a:cxn ang="0">
                  <a:pos x="54" y="146"/>
                </a:cxn>
                <a:cxn ang="0">
                  <a:pos x="80" y="150"/>
                </a:cxn>
                <a:cxn ang="0">
                  <a:pos x="106" y="156"/>
                </a:cxn>
                <a:cxn ang="0">
                  <a:pos x="132" y="162"/>
                </a:cxn>
                <a:cxn ang="0">
                  <a:pos x="158" y="170"/>
                </a:cxn>
                <a:cxn ang="0">
                  <a:pos x="182" y="180"/>
                </a:cxn>
                <a:cxn ang="0">
                  <a:pos x="206" y="190"/>
                </a:cxn>
                <a:cxn ang="0">
                  <a:pos x="252" y="212"/>
                </a:cxn>
                <a:cxn ang="0">
                  <a:pos x="296" y="240"/>
                </a:cxn>
                <a:cxn ang="0">
                  <a:pos x="338" y="270"/>
                </a:cxn>
                <a:cxn ang="0">
                  <a:pos x="376" y="306"/>
                </a:cxn>
                <a:cxn ang="0">
                  <a:pos x="410" y="344"/>
                </a:cxn>
                <a:cxn ang="0">
                  <a:pos x="440" y="384"/>
                </a:cxn>
                <a:cxn ang="0">
                  <a:pos x="468" y="428"/>
                </a:cxn>
                <a:cxn ang="0">
                  <a:pos x="492" y="474"/>
                </a:cxn>
                <a:cxn ang="0">
                  <a:pos x="502" y="498"/>
                </a:cxn>
                <a:cxn ang="0">
                  <a:pos x="512" y="522"/>
                </a:cxn>
                <a:cxn ang="0">
                  <a:pos x="520" y="548"/>
                </a:cxn>
                <a:cxn ang="0">
                  <a:pos x="526" y="572"/>
                </a:cxn>
                <a:cxn ang="0">
                  <a:pos x="532" y="598"/>
                </a:cxn>
                <a:cxn ang="0">
                  <a:pos x="536" y="626"/>
                </a:cxn>
                <a:cxn ang="0">
                  <a:pos x="540" y="652"/>
                </a:cxn>
                <a:cxn ang="0">
                  <a:pos x="542" y="680"/>
                </a:cxn>
                <a:cxn ang="0">
                  <a:pos x="682" y="680"/>
                </a:cxn>
                <a:cxn ang="0">
                  <a:pos x="682" y="680"/>
                </a:cxn>
                <a:cxn ang="0">
                  <a:pos x="680" y="644"/>
                </a:cxn>
                <a:cxn ang="0">
                  <a:pos x="676" y="610"/>
                </a:cxn>
                <a:cxn ang="0">
                  <a:pos x="672" y="578"/>
                </a:cxn>
                <a:cxn ang="0">
                  <a:pos x="664" y="544"/>
                </a:cxn>
                <a:cxn ang="0">
                  <a:pos x="656" y="512"/>
                </a:cxn>
                <a:cxn ang="0">
                  <a:pos x="646" y="480"/>
                </a:cxn>
                <a:cxn ang="0">
                  <a:pos x="636" y="450"/>
                </a:cxn>
                <a:cxn ang="0">
                  <a:pos x="622" y="418"/>
                </a:cxn>
                <a:cxn ang="0">
                  <a:pos x="608" y="388"/>
                </a:cxn>
                <a:cxn ang="0">
                  <a:pos x="592" y="360"/>
                </a:cxn>
                <a:cxn ang="0">
                  <a:pos x="576" y="332"/>
                </a:cxn>
                <a:cxn ang="0">
                  <a:pos x="558" y="304"/>
                </a:cxn>
                <a:cxn ang="0">
                  <a:pos x="540" y="278"/>
                </a:cxn>
                <a:cxn ang="0">
                  <a:pos x="518" y="254"/>
                </a:cxn>
                <a:cxn ang="0">
                  <a:pos x="498" y="228"/>
                </a:cxn>
                <a:cxn ang="0">
                  <a:pos x="476" y="206"/>
                </a:cxn>
                <a:cxn ang="0">
                  <a:pos x="452" y="182"/>
                </a:cxn>
                <a:cxn ang="0">
                  <a:pos x="428" y="162"/>
                </a:cxn>
                <a:cxn ang="0">
                  <a:pos x="402" y="142"/>
                </a:cxn>
                <a:cxn ang="0">
                  <a:pos x="376" y="122"/>
                </a:cxn>
                <a:cxn ang="0">
                  <a:pos x="348" y="104"/>
                </a:cxn>
                <a:cxn ang="0">
                  <a:pos x="320" y="88"/>
                </a:cxn>
                <a:cxn ang="0">
                  <a:pos x="290" y="72"/>
                </a:cxn>
                <a:cxn ang="0">
                  <a:pos x="260" y="58"/>
                </a:cxn>
                <a:cxn ang="0">
                  <a:pos x="230" y="46"/>
                </a:cxn>
                <a:cxn ang="0">
                  <a:pos x="200" y="36"/>
                </a:cxn>
                <a:cxn ang="0">
                  <a:pos x="168" y="26"/>
                </a:cxn>
                <a:cxn ang="0">
                  <a:pos x="134" y="18"/>
                </a:cxn>
                <a:cxn ang="0">
                  <a:pos x="102" y="10"/>
                </a:cxn>
                <a:cxn ang="0">
                  <a:pos x="68" y="6"/>
                </a:cxn>
                <a:cxn ang="0">
                  <a:pos x="34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82" h="680">
                  <a:moveTo>
                    <a:pt x="0" y="0"/>
                  </a:moveTo>
                  <a:lnTo>
                    <a:pt x="0" y="142"/>
                  </a:lnTo>
                  <a:lnTo>
                    <a:pt x="0" y="142"/>
                  </a:lnTo>
                  <a:lnTo>
                    <a:pt x="26" y="144"/>
                  </a:lnTo>
                  <a:lnTo>
                    <a:pt x="54" y="146"/>
                  </a:lnTo>
                  <a:lnTo>
                    <a:pt x="80" y="150"/>
                  </a:lnTo>
                  <a:lnTo>
                    <a:pt x="106" y="156"/>
                  </a:lnTo>
                  <a:lnTo>
                    <a:pt x="132" y="162"/>
                  </a:lnTo>
                  <a:lnTo>
                    <a:pt x="158" y="170"/>
                  </a:lnTo>
                  <a:lnTo>
                    <a:pt x="182" y="180"/>
                  </a:lnTo>
                  <a:lnTo>
                    <a:pt x="206" y="190"/>
                  </a:lnTo>
                  <a:lnTo>
                    <a:pt x="252" y="212"/>
                  </a:lnTo>
                  <a:lnTo>
                    <a:pt x="296" y="240"/>
                  </a:lnTo>
                  <a:lnTo>
                    <a:pt x="338" y="270"/>
                  </a:lnTo>
                  <a:lnTo>
                    <a:pt x="376" y="306"/>
                  </a:lnTo>
                  <a:lnTo>
                    <a:pt x="410" y="344"/>
                  </a:lnTo>
                  <a:lnTo>
                    <a:pt x="440" y="384"/>
                  </a:lnTo>
                  <a:lnTo>
                    <a:pt x="468" y="428"/>
                  </a:lnTo>
                  <a:lnTo>
                    <a:pt x="492" y="474"/>
                  </a:lnTo>
                  <a:lnTo>
                    <a:pt x="502" y="498"/>
                  </a:lnTo>
                  <a:lnTo>
                    <a:pt x="512" y="522"/>
                  </a:lnTo>
                  <a:lnTo>
                    <a:pt x="520" y="548"/>
                  </a:lnTo>
                  <a:lnTo>
                    <a:pt x="526" y="572"/>
                  </a:lnTo>
                  <a:lnTo>
                    <a:pt x="532" y="598"/>
                  </a:lnTo>
                  <a:lnTo>
                    <a:pt x="536" y="626"/>
                  </a:lnTo>
                  <a:lnTo>
                    <a:pt x="540" y="652"/>
                  </a:lnTo>
                  <a:lnTo>
                    <a:pt x="542" y="680"/>
                  </a:lnTo>
                  <a:lnTo>
                    <a:pt x="682" y="680"/>
                  </a:lnTo>
                  <a:lnTo>
                    <a:pt x="682" y="680"/>
                  </a:lnTo>
                  <a:lnTo>
                    <a:pt x="680" y="644"/>
                  </a:lnTo>
                  <a:lnTo>
                    <a:pt x="676" y="610"/>
                  </a:lnTo>
                  <a:lnTo>
                    <a:pt x="672" y="578"/>
                  </a:lnTo>
                  <a:lnTo>
                    <a:pt x="664" y="544"/>
                  </a:lnTo>
                  <a:lnTo>
                    <a:pt x="656" y="512"/>
                  </a:lnTo>
                  <a:lnTo>
                    <a:pt x="646" y="480"/>
                  </a:lnTo>
                  <a:lnTo>
                    <a:pt x="636" y="450"/>
                  </a:lnTo>
                  <a:lnTo>
                    <a:pt x="622" y="418"/>
                  </a:lnTo>
                  <a:lnTo>
                    <a:pt x="608" y="388"/>
                  </a:lnTo>
                  <a:lnTo>
                    <a:pt x="592" y="360"/>
                  </a:lnTo>
                  <a:lnTo>
                    <a:pt x="576" y="332"/>
                  </a:lnTo>
                  <a:lnTo>
                    <a:pt x="558" y="304"/>
                  </a:lnTo>
                  <a:lnTo>
                    <a:pt x="540" y="278"/>
                  </a:lnTo>
                  <a:lnTo>
                    <a:pt x="518" y="254"/>
                  </a:lnTo>
                  <a:lnTo>
                    <a:pt x="498" y="228"/>
                  </a:lnTo>
                  <a:lnTo>
                    <a:pt x="476" y="206"/>
                  </a:lnTo>
                  <a:lnTo>
                    <a:pt x="452" y="182"/>
                  </a:lnTo>
                  <a:lnTo>
                    <a:pt x="428" y="162"/>
                  </a:lnTo>
                  <a:lnTo>
                    <a:pt x="402" y="142"/>
                  </a:lnTo>
                  <a:lnTo>
                    <a:pt x="376" y="122"/>
                  </a:lnTo>
                  <a:lnTo>
                    <a:pt x="348" y="104"/>
                  </a:lnTo>
                  <a:lnTo>
                    <a:pt x="320" y="88"/>
                  </a:lnTo>
                  <a:lnTo>
                    <a:pt x="290" y="72"/>
                  </a:lnTo>
                  <a:lnTo>
                    <a:pt x="260" y="58"/>
                  </a:lnTo>
                  <a:lnTo>
                    <a:pt x="230" y="46"/>
                  </a:lnTo>
                  <a:lnTo>
                    <a:pt x="200" y="36"/>
                  </a:lnTo>
                  <a:lnTo>
                    <a:pt x="168" y="26"/>
                  </a:lnTo>
                  <a:lnTo>
                    <a:pt x="134" y="18"/>
                  </a:lnTo>
                  <a:lnTo>
                    <a:pt x="102" y="10"/>
                  </a:lnTo>
                  <a:lnTo>
                    <a:pt x="68" y="6"/>
                  </a:lnTo>
                  <a:lnTo>
                    <a:pt x="34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069"/>
            <p:cNvSpPr>
              <a:spLocks/>
            </p:cNvSpPr>
            <p:nvPr userDrawn="1"/>
          </p:nvSpPr>
          <p:spPr bwMode="black">
            <a:xfrm>
              <a:off x="1609" y="201"/>
              <a:ext cx="195" cy="19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36" y="8"/>
                </a:cxn>
                <a:cxn ang="0">
                  <a:pos x="70" y="12"/>
                </a:cxn>
                <a:cxn ang="0">
                  <a:pos x="104" y="18"/>
                </a:cxn>
                <a:cxn ang="0">
                  <a:pos x="138" y="24"/>
                </a:cxn>
                <a:cxn ang="0">
                  <a:pos x="172" y="32"/>
                </a:cxn>
                <a:cxn ang="0">
                  <a:pos x="204" y="42"/>
                </a:cxn>
                <a:cxn ang="0">
                  <a:pos x="236" y="54"/>
                </a:cxn>
                <a:cxn ang="0">
                  <a:pos x="268" y="68"/>
                </a:cxn>
                <a:cxn ang="0">
                  <a:pos x="298" y="82"/>
                </a:cxn>
                <a:cxn ang="0">
                  <a:pos x="328" y="96"/>
                </a:cxn>
                <a:cxn ang="0">
                  <a:pos x="356" y="114"/>
                </a:cxn>
                <a:cxn ang="0">
                  <a:pos x="384" y="132"/>
                </a:cxn>
                <a:cxn ang="0">
                  <a:pos x="412" y="152"/>
                </a:cxn>
                <a:cxn ang="0">
                  <a:pos x="438" y="172"/>
                </a:cxn>
                <a:cxn ang="0">
                  <a:pos x="464" y="194"/>
                </a:cxn>
                <a:cxn ang="0">
                  <a:pos x="488" y="216"/>
                </a:cxn>
                <a:cxn ang="0">
                  <a:pos x="510" y="240"/>
                </a:cxn>
                <a:cxn ang="0">
                  <a:pos x="532" y="266"/>
                </a:cxn>
                <a:cxn ang="0">
                  <a:pos x="554" y="292"/>
                </a:cxn>
                <a:cxn ang="0">
                  <a:pos x="574" y="320"/>
                </a:cxn>
                <a:cxn ang="0">
                  <a:pos x="592" y="346"/>
                </a:cxn>
                <a:cxn ang="0">
                  <a:pos x="608" y="376"/>
                </a:cxn>
                <a:cxn ang="0">
                  <a:pos x="624" y="406"/>
                </a:cxn>
                <a:cxn ang="0">
                  <a:pos x="638" y="436"/>
                </a:cxn>
                <a:cxn ang="0">
                  <a:pos x="652" y="468"/>
                </a:cxn>
                <a:cxn ang="0">
                  <a:pos x="664" y="498"/>
                </a:cxn>
                <a:cxn ang="0">
                  <a:pos x="674" y="532"/>
                </a:cxn>
                <a:cxn ang="0">
                  <a:pos x="682" y="564"/>
                </a:cxn>
                <a:cxn ang="0">
                  <a:pos x="690" y="598"/>
                </a:cxn>
                <a:cxn ang="0">
                  <a:pos x="694" y="634"/>
                </a:cxn>
                <a:cxn ang="0">
                  <a:pos x="698" y="668"/>
                </a:cxn>
                <a:cxn ang="0">
                  <a:pos x="700" y="704"/>
                </a:cxn>
                <a:cxn ang="0">
                  <a:pos x="706" y="704"/>
                </a:cxn>
                <a:cxn ang="0">
                  <a:pos x="706" y="0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706" h="704">
                  <a:moveTo>
                    <a:pt x="0" y="6"/>
                  </a:moveTo>
                  <a:lnTo>
                    <a:pt x="0" y="6"/>
                  </a:lnTo>
                  <a:lnTo>
                    <a:pt x="36" y="8"/>
                  </a:lnTo>
                  <a:lnTo>
                    <a:pt x="70" y="12"/>
                  </a:lnTo>
                  <a:lnTo>
                    <a:pt x="104" y="18"/>
                  </a:lnTo>
                  <a:lnTo>
                    <a:pt x="138" y="24"/>
                  </a:lnTo>
                  <a:lnTo>
                    <a:pt x="172" y="32"/>
                  </a:lnTo>
                  <a:lnTo>
                    <a:pt x="204" y="42"/>
                  </a:lnTo>
                  <a:lnTo>
                    <a:pt x="236" y="54"/>
                  </a:lnTo>
                  <a:lnTo>
                    <a:pt x="268" y="68"/>
                  </a:lnTo>
                  <a:lnTo>
                    <a:pt x="298" y="82"/>
                  </a:lnTo>
                  <a:lnTo>
                    <a:pt x="328" y="96"/>
                  </a:lnTo>
                  <a:lnTo>
                    <a:pt x="356" y="114"/>
                  </a:lnTo>
                  <a:lnTo>
                    <a:pt x="384" y="132"/>
                  </a:lnTo>
                  <a:lnTo>
                    <a:pt x="412" y="152"/>
                  </a:lnTo>
                  <a:lnTo>
                    <a:pt x="438" y="172"/>
                  </a:lnTo>
                  <a:lnTo>
                    <a:pt x="464" y="194"/>
                  </a:lnTo>
                  <a:lnTo>
                    <a:pt x="488" y="216"/>
                  </a:lnTo>
                  <a:lnTo>
                    <a:pt x="510" y="240"/>
                  </a:lnTo>
                  <a:lnTo>
                    <a:pt x="532" y="266"/>
                  </a:lnTo>
                  <a:lnTo>
                    <a:pt x="554" y="292"/>
                  </a:lnTo>
                  <a:lnTo>
                    <a:pt x="574" y="320"/>
                  </a:lnTo>
                  <a:lnTo>
                    <a:pt x="592" y="346"/>
                  </a:lnTo>
                  <a:lnTo>
                    <a:pt x="608" y="376"/>
                  </a:lnTo>
                  <a:lnTo>
                    <a:pt x="624" y="406"/>
                  </a:lnTo>
                  <a:lnTo>
                    <a:pt x="638" y="436"/>
                  </a:lnTo>
                  <a:lnTo>
                    <a:pt x="652" y="468"/>
                  </a:lnTo>
                  <a:lnTo>
                    <a:pt x="664" y="498"/>
                  </a:lnTo>
                  <a:lnTo>
                    <a:pt x="674" y="532"/>
                  </a:lnTo>
                  <a:lnTo>
                    <a:pt x="682" y="564"/>
                  </a:lnTo>
                  <a:lnTo>
                    <a:pt x="690" y="598"/>
                  </a:lnTo>
                  <a:lnTo>
                    <a:pt x="694" y="634"/>
                  </a:lnTo>
                  <a:lnTo>
                    <a:pt x="698" y="668"/>
                  </a:lnTo>
                  <a:lnTo>
                    <a:pt x="700" y="704"/>
                  </a:lnTo>
                  <a:lnTo>
                    <a:pt x="706" y="704"/>
                  </a:lnTo>
                  <a:lnTo>
                    <a:pt x="706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ADE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1428750" y="4329115"/>
            <a:ext cx="7578725" cy="471487"/>
          </a:xfrm>
        </p:spPr>
        <p:txBody>
          <a:bodyPr wrap="square">
            <a:spAutoFit/>
          </a:bodyPr>
          <a:lstStyle>
            <a:lvl1pPr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43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430212"/>
            <a:ext cx="8882066" cy="4801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5410" y="1119188"/>
            <a:ext cx="8882066" cy="3693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9697" y="6511765"/>
            <a:ext cx="8447091" cy="246221"/>
          </a:xfrm>
        </p:spPr>
        <p:txBody>
          <a:bodyPr anchor="b" anchorCtr="0">
            <a:spAutoFit/>
          </a:bodyPr>
          <a:lstStyle>
            <a:lvl1pPr marL="114300" indent="-114300">
              <a:buNone/>
              <a:defRPr sz="10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39714" y="1613647"/>
            <a:ext cx="8767762" cy="400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4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Doub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239713" y="1119189"/>
            <a:ext cx="4297680" cy="180357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86288" y="1119189"/>
            <a:ext cx="4297680" cy="180357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04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697" y="1119188"/>
            <a:ext cx="4297680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826" y="1879600"/>
            <a:ext cx="4297680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281" y="1119188"/>
            <a:ext cx="4297680" cy="40011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7410" y="1879600"/>
            <a:ext cx="4297680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9697" y="6511765"/>
            <a:ext cx="8447091" cy="246221"/>
          </a:xfrm>
        </p:spPr>
        <p:txBody>
          <a:bodyPr anchor="b" anchorCtr="0">
            <a:spAutoFit/>
          </a:bodyPr>
          <a:lstStyle>
            <a:lvl1pPr marL="114300" indent="-114300">
              <a:buNone/>
              <a:defRPr sz="10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6" y="387346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119190"/>
            <a:ext cx="429768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6" y="1119190"/>
            <a:ext cx="429768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56A09A-0C76-4932-B5AF-B95783A5C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9697" y="6511765"/>
            <a:ext cx="8447091" cy="246221"/>
          </a:xfrm>
        </p:spPr>
        <p:txBody>
          <a:bodyPr anchor="b" anchorCtr="0">
            <a:spAutoFit/>
          </a:bodyPr>
          <a:lstStyle>
            <a:lvl1pPr marL="114300" indent="-114300">
              <a:buNone/>
              <a:defRPr sz="100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9187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09" y="387346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713" y="1128713"/>
            <a:ext cx="4297680" cy="228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128713"/>
            <a:ext cx="4297680" cy="228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239713" y="3665000"/>
            <a:ext cx="4297680" cy="228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00575" y="3665000"/>
            <a:ext cx="4297680" cy="228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9697" y="6511765"/>
            <a:ext cx="8447091" cy="246221"/>
          </a:xfrm>
        </p:spPr>
        <p:txBody>
          <a:bodyPr anchor="b" anchorCtr="0">
            <a:spAutoFit/>
          </a:bodyPr>
          <a:lstStyle>
            <a:lvl1pPr marL="114300" indent="-114300">
              <a:buNone/>
              <a:defRPr sz="100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9169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68632"/>
            <a:ext cx="8882066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9714" y="1119189"/>
            <a:ext cx="5157783" cy="180357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717242" y="1403537"/>
            <a:ext cx="1828800" cy="707886"/>
          </a:xfrm>
          <a:ln w="19050">
            <a:solidFill>
              <a:schemeClr val="accent2"/>
            </a:solidFill>
          </a:ln>
          <a:effectLst>
            <a:outerShdw blurRad="101600" dist="508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521856" y="2721513"/>
            <a:ext cx="1828800" cy="707886"/>
          </a:xfrm>
          <a:ln w="19050">
            <a:solidFill>
              <a:schemeClr val="accent2"/>
            </a:solidFill>
          </a:ln>
          <a:effectLst>
            <a:outerShdw blurRad="101600" dist="508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321777" y="4594413"/>
            <a:ext cx="1828800" cy="707886"/>
          </a:xfrm>
          <a:ln w="19050">
            <a:solidFill>
              <a:schemeClr val="accent2"/>
            </a:solidFill>
          </a:ln>
          <a:effectLst>
            <a:outerShdw blurRad="101600" dist="508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6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713" y="1119190"/>
            <a:ext cx="8686800" cy="45958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714" y="5781690"/>
            <a:ext cx="8767762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5856A09A-0C76-4932-B5AF-B95783A5C0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410" y="368632"/>
            <a:ext cx="8882066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868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722784"/>
            <a:ext cx="3931920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722784"/>
            <a:ext cx="4023360" cy="4129377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1192694"/>
            <a:ext cx="3931920" cy="46780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1192694"/>
            <a:ext cx="4023360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03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722784"/>
            <a:ext cx="2599267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1192694"/>
            <a:ext cx="2599266" cy="46780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7" y="1192694"/>
            <a:ext cx="2599267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sz="quarter" idx="19"/>
          </p:nvPr>
        </p:nvSpPr>
        <p:spPr>
          <a:xfrm>
            <a:off x="3386667" y="1722784"/>
            <a:ext cx="2599267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0"/>
          </p:nvPr>
        </p:nvSpPr>
        <p:spPr>
          <a:xfrm>
            <a:off x="6087534" y="1722784"/>
            <a:ext cx="2599267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3" y="1192693"/>
            <a:ext cx="2599267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7951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188720"/>
            <a:ext cx="3931920" cy="466344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188720"/>
            <a:ext cx="4023360" cy="466344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9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68632"/>
            <a:ext cx="8882066" cy="52322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262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02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749287"/>
            <a:ext cx="8001000" cy="41028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120187"/>
            <a:ext cx="4005072" cy="54864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120187"/>
            <a:ext cx="3895344" cy="54864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91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5410" y="1119188"/>
            <a:ext cx="8882066" cy="400110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262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749287"/>
            <a:ext cx="8001000" cy="41028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1120187"/>
            <a:ext cx="4005072" cy="54864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1120187"/>
            <a:ext cx="3895344" cy="54864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188720"/>
            <a:ext cx="3931920" cy="466344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188720"/>
            <a:ext cx="4023360" cy="466344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722784"/>
            <a:ext cx="2599267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1192694"/>
            <a:ext cx="2599266" cy="46780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7" y="1192694"/>
            <a:ext cx="2599267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sz="quarter" idx="19"/>
          </p:nvPr>
        </p:nvSpPr>
        <p:spPr>
          <a:xfrm>
            <a:off x="3386667" y="1722784"/>
            <a:ext cx="2599267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0"/>
          </p:nvPr>
        </p:nvSpPr>
        <p:spPr>
          <a:xfrm>
            <a:off x="6087534" y="1722784"/>
            <a:ext cx="2599267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3" y="1192693"/>
            <a:ext cx="2599267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748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722784"/>
            <a:ext cx="3931920" cy="4129377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722784"/>
            <a:ext cx="4023360" cy="4129377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1192694"/>
            <a:ext cx="3931920" cy="46780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1192694"/>
            <a:ext cx="4023360" cy="46780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5943600"/>
            <a:ext cx="8001000" cy="27432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1439"/>
            <a:ext cx="8001000" cy="101522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1" y="6434984"/>
            <a:ext cx="384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5410" y="1119188"/>
            <a:ext cx="8882066" cy="400110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1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9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8466"/>
            <a:ext cx="9144000" cy="496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4" y="2781290"/>
            <a:ext cx="7567612" cy="76944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defRPr lang="en-US" sz="4400" dirty="0"/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pic>
        <p:nvPicPr>
          <p:cNvPr id="7" name="Picture 2"/>
          <p:cNvPicPr>
            <a:picLocks noChangeAspect="1" noChangeArrowheads="1" noCrop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-3312053" y="3197754"/>
            <a:ext cx="7086600" cy="46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6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5410" y="1119188"/>
            <a:ext cx="8882066" cy="400110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25410" y="1119188"/>
            <a:ext cx="8882066" cy="40011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33827" y="1919305"/>
            <a:ext cx="8773649" cy="1814496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04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239714" y="1119189"/>
            <a:ext cx="8904287" cy="1803571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04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with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5040" y="1119189"/>
            <a:ext cx="8882066" cy="1803571"/>
          </a:xfrm>
        </p:spPr>
        <p:txBody>
          <a:bodyPr>
            <a:spAutoFit/>
          </a:bodyPr>
          <a:lstStyle>
            <a:lvl1pPr>
              <a:buFont typeface="Wingdings" pitchFamily="2" charset="2"/>
              <a:buChar char="§"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0000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39714" y="5929255"/>
            <a:ext cx="8767762" cy="400110"/>
          </a:xfrm>
          <a:solidFill>
            <a:schemeClr val="accent6"/>
          </a:solidFill>
        </p:spPr>
        <p:txBody>
          <a:bodyPr anchor="b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04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0" y="430212"/>
            <a:ext cx="8882066" cy="4801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25410" y="1119188"/>
            <a:ext cx="8882066" cy="369332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7189789" y="2271713"/>
            <a:ext cx="1817687" cy="33855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39697" y="6511765"/>
            <a:ext cx="8447091" cy="246221"/>
          </a:xfrm>
        </p:spPr>
        <p:txBody>
          <a:bodyPr anchor="b" anchorCtr="0">
            <a:spAutoFit/>
          </a:bodyPr>
          <a:lstStyle>
            <a:lvl1pPr marL="114300" indent="-114300">
              <a:buNone/>
              <a:defRPr sz="10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189789" y="3121819"/>
            <a:ext cx="1817687" cy="33855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189789" y="4007644"/>
            <a:ext cx="1817687" cy="33855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/>
          </p:nvPr>
        </p:nvSpPr>
        <p:spPr>
          <a:xfrm>
            <a:off x="239713" y="1762125"/>
            <a:ext cx="6818312" cy="4001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4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:\Client Files\CLIENTS A-Z\EFH\ppt\concept-02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"/>
          <a:stretch/>
        </p:blipFill>
        <p:spPr bwMode="auto">
          <a:xfrm>
            <a:off x="0" y="2"/>
            <a:ext cx="9144000" cy="60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5263" y="6470656"/>
            <a:ext cx="1271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92AF0AF-EC4A-4F46-B4C7-BDC1E3D8A276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5409" y="387346"/>
            <a:ext cx="8867778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239714" y="1119189"/>
            <a:ext cx="8767762" cy="18035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39698" y="6492877"/>
            <a:ext cx="1403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8764" y="6492877"/>
            <a:ext cx="6100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6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7" r:id="rId2"/>
    <p:sldLayoutId id="2147483798" r:id="rId3"/>
    <p:sldLayoutId id="2147483792" r:id="rId4"/>
    <p:sldLayoutId id="2147483803" r:id="rId5"/>
    <p:sldLayoutId id="2147483807" r:id="rId6"/>
    <p:sldLayoutId id="2147483791" r:id="rId7"/>
    <p:sldLayoutId id="2147483808" r:id="rId8"/>
    <p:sldLayoutId id="2147483793" r:id="rId9"/>
    <p:sldLayoutId id="2147483806" r:id="rId10"/>
    <p:sldLayoutId id="2147483804" r:id="rId11"/>
    <p:sldLayoutId id="2147483796" r:id="rId12"/>
    <p:sldLayoutId id="2147483795" r:id="rId13"/>
    <p:sldLayoutId id="2147483794" r:id="rId14"/>
    <p:sldLayoutId id="2147483805" r:id="rId15"/>
    <p:sldLayoutId id="2147483800" r:id="rId16"/>
    <p:sldLayoutId id="2147485300" r:id="rId17"/>
    <p:sldLayoutId id="2147485301" r:id="rId18"/>
    <p:sldLayoutId id="2147485302" r:id="rId19"/>
    <p:sldLayoutId id="2147485303" r:id="rId20"/>
    <p:sldLayoutId id="2147485304" r:id="rId21"/>
    <p:sldLayoutId id="2147485299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0" kern="1200">
          <a:solidFill>
            <a:srgbClr val="3E9D3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SzPct val="120000"/>
        <a:buFont typeface="Wingdings" pitchFamily="2" charset="2"/>
        <a:buChar char="§"/>
        <a:tabLst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−"/>
        <a:defRPr lang="en-US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380979"/>
            <a:ext cx="9144000" cy="4868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92075"/>
          </a:xfrm>
          <a:prstGeom prst="rect">
            <a:avLst/>
          </a:prstGeom>
          <a:solidFill>
            <a:srgbClr val="169DD8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2463" y="4846394"/>
            <a:ext cx="6089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0" dirty="0">
                <a:solidFill>
                  <a:schemeClr val="bg1"/>
                </a:solidFill>
              </a:rPr>
              <a:t>Source: U.S. Energy Information Administration</a:t>
            </a:r>
            <a:r>
              <a:rPr lang="en-US" sz="1050" b="0" baseline="0" dirty="0">
                <a:solidFill>
                  <a:schemeClr val="bg1"/>
                </a:solidFill>
              </a:rPr>
              <a:t>, </a:t>
            </a:r>
            <a:r>
              <a:rPr lang="en-US" sz="1050" b="0" i="1" baseline="0" dirty="0">
                <a:solidFill>
                  <a:schemeClr val="bg1"/>
                </a:solidFill>
              </a:rPr>
              <a:t>Annual Energy Outlook 2022</a:t>
            </a:r>
            <a:r>
              <a:rPr lang="en-US" sz="1050" b="0" i="0" baseline="0" dirty="0">
                <a:solidFill>
                  <a:schemeClr val="bg1"/>
                </a:solidFill>
              </a:rPr>
              <a:t> (AEO2022)</a:t>
            </a:r>
            <a:endParaRPr lang="en-US" sz="1050" b="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70883" y="4846394"/>
            <a:ext cx="1480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+mn-lt"/>
              </a:rPr>
              <a:t>www.eia.gov/aeo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6" y="6456364"/>
            <a:ext cx="351507" cy="3237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>
            <a:off x="586383" y="6439174"/>
            <a:ext cx="0" cy="353191"/>
          </a:xfrm>
          <a:prstGeom prst="line">
            <a:avLst/>
          </a:prstGeom>
          <a:noFill/>
          <a:ln w="12700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9" name="Oval 13"/>
          <p:cNvSpPr>
            <a:spLocks/>
          </p:cNvSpPr>
          <p:nvPr userDrawn="1"/>
        </p:nvSpPr>
        <p:spPr bwMode="auto">
          <a:xfrm>
            <a:off x="8732839" y="6495692"/>
            <a:ext cx="210312" cy="28041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0" r:id="rId3"/>
    <p:sldLayoutId id="2147485275" r:id="rId4"/>
    <p:sldLayoutId id="2147485273" r:id="rId5"/>
    <p:sldLayoutId id="2147485276" r:id="rId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emf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emf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.emf"/><Relationship Id="rId4" Type="http://schemas.openxmlformats.org/officeDocument/2006/relationships/chart" Target="../charts/char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emf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1.emf"/><Relationship Id="rId4" Type="http://schemas.openxmlformats.org/officeDocument/2006/relationships/chart" Target="../charts/chart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2.emf"/><Relationship Id="rId4" Type="http://schemas.openxmlformats.org/officeDocument/2006/relationships/chart" Target="../charts/chart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5297" y="1660674"/>
            <a:ext cx="8392179" cy="1311128"/>
          </a:xfrm>
        </p:spPr>
        <p:txBody>
          <a:bodyPr/>
          <a:lstStyle/>
          <a:p>
            <a:r>
              <a:rPr lang="en-US" dirty="0"/>
              <a:t>US Energy Trends and Electrical Grid Challenges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5297" y="2971800"/>
            <a:ext cx="7913406" cy="904863"/>
          </a:xfrm>
        </p:spPr>
        <p:txBody>
          <a:bodyPr/>
          <a:lstStyle/>
          <a:p>
            <a:r>
              <a:rPr lang="en-US" sz="2400" dirty="0"/>
              <a:t>October 2023</a:t>
            </a:r>
          </a:p>
          <a:p>
            <a:r>
              <a:rPr lang="en-US" sz="2400" dirty="0"/>
              <a:t>Sean Behm, Environmental &amp; Chemistry Manager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2EAC6C-E5BF-BCC7-C635-9CCC2EA96690}"/>
              </a:ext>
            </a:extLst>
          </p:cNvPr>
          <p:cNvSpPr/>
          <p:nvPr/>
        </p:nvSpPr>
        <p:spPr>
          <a:xfrm>
            <a:off x="7050280" y="5230026"/>
            <a:ext cx="1478423" cy="1068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DA1C8-499A-6AEA-3811-BF785688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" y="387347"/>
            <a:ext cx="9081305" cy="523220"/>
          </a:xfrm>
        </p:spPr>
        <p:txBody>
          <a:bodyPr/>
          <a:lstStyle/>
          <a:p>
            <a:r>
              <a:rPr lang="en-US" dirty="0"/>
              <a:t>June 13-16</a:t>
            </a:r>
            <a:r>
              <a:rPr lang="en-US" baseline="30000" dirty="0"/>
              <a:t>th</a:t>
            </a:r>
            <a:r>
              <a:rPr lang="en-US" dirty="0"/>
              <a:t> Event – PJM - AEP Load Zone - Columbus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DCB7D-D64F-3703-9FD5-223070DCFE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19397-1ED5-8D22-BBA9-5725122FF2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99AB06-8FD3-00EA-0542-1DE715D79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997474"/>
            <a:ext cx="9144000" cy="643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70B9D4-4D81-9B35-3A54-7F3E308C6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226"/>
            <a:ext cx="9144000" cy="4729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3FD1AF-A619-D38C-718E-49B874121332}"/>
              </a:ext>
            </a:extLst>
          </p:cNvPr>
          <p:cNvSpPr txBox="1"/>
          <p:nvPr/>
        </p:nvSpPr>
        <p:spPr>
          <a:xfrm>
            <a:off x="4811282" y="6512274"/>
            <a:ext cx="37943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Source: emergencyprocedures.pjm.com</a:t>
            </a:r>
          </a:p>
        </p:txBody>
      </p:sp>
    </p:spTree>
    <p:extLst>
      <p:ext uri="{BB962C8B-B14F-4D97-AF65-F5344CB8AC3E}">
        <p14:creationId xmlns:p14="http://schemas.microsoft.com/office/powerpoint/2010/main" val="350033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0EB36-081D-9203-80EF-A8FFCA812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5EA9-A08F-A53D-E8A9-A60B55E7E8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7C98F-1E25-C94A-711B-0E9DF28EB7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B12E5-DA60-A13A-D949-A77698654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643"/>
            <a:ext cx="9144000" cy="5136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611C20-675A-2D59-D30D-7F0F724D014F}"/>
              </a:ext>
            </a:extLst>
          </p:cNvPr>
          <p:cNvSpPr txBox="1"/>
          <p:nvPr/>
        </p:nvSpPr>
        <p:spPr>
          <a:xfrm>
            <a:off x="125411" y="6567756"/>
            <a:ext cx="87536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https://www.pjm.com/-/media/markets-ops/demand-response/estimated-demand-response-june-14-15-16-2022.ashx</a:t>
            </a:r>
          </a:p>
        </p:txBody>
      </p:sp>
    </p:spTree>
    <p:extLst>
      <p:ext uri="{BB962C8B-B14F-4D97-AF65-F5344CB8AC3E}">
        <p14:creationId xmlns:p14="http://schemas.microsoft.com/office/powerpoint/2010/main" val="19228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EF14-11BF-5053-60DC-0745A2B8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2C6FF-CD4D-CBE5-C1A8-FD951A2A8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2C755-D544-6BA9-4B1E-3750D17018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DF1353-0D8B-6197-AB68-07DB28330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1322745"/>
            <a:ext cx="9144000" cy="5145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8BA90B-7E59-7E1B-6AC7-531D50F5BC32}"/>
              </a:ext>
            </a:extLst>
          </p:cNvPr>
          <p:cNvSpPr txBox="1"/>
          <p:nvPr/>
        </p:nvSpPr>
        <p:spPr>
          <a:xfrm>
            <a:off x="125411" y="6516480"/>
            <a:ext cx="87536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www.pjm.com/-/media/committees-groups/committees/oc/2022/20220714/item-03---june-14-16-operations-review.ashx</a:t>
            </a:r>
          </a:p>
        </p:txBody>
      </p:sp>
    </p:spTree>
    <p:extLst>
      <p:ext uri="{BB962C8B-B14F-4D97-AF65-F5344CB8AC3E}">
        <p14:creationId xmlns:p14="http://schemas.microsoft.com/office/powerpoint/2010/main" val="70250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6E8F-DA98-2838-B0B1-04C4912E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Winter Storm Elliott – 12/23 – 12/26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64B2D-7EAA-7421-5B4E-6A2FCD3B87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92ADF-F5DA-5E77-989E-4894629F73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1026" name="Picture 2" descr="Wind chill temperatures during Winter Storm Elliott">
            <a:extLst>
              <a:ext uri="{FF2B5EF4-FFF2-40B4-BE49-F238E27FC236}">
                <a16:creationId xmlns:a16="http://schemas.microsoft.com/office/drawing/2014/main" id="{56ADB86E-B24F-88BF-E52D-B8EA79DA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03" y="1319243"/>
            <a:ext cx="7058597" cy="52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709793-7146-12BC-9AFD-2B981B0DC15E}"/>
              </a:ext>
            </a:extLst>
          </p:cNvPr>
          <p:cNvSpPr txBox="1"/>
          <p:nvPr/>
        </p:nvSpPr>
        <p:spPr>
          <a:xfrm>
            <a:off x="1392964" y="6617464"/>
            <a:ext cx="73066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https://www.rtoinsider.com/32027-pjm-seeks-settlement-elliott-nonperformance-penalties/</a:t>
            </a:r>
          </a:p>
        </p:txBody>
      </p:sp>
    </p:spTree>
    <p:extLst>
      <p:ext uri="{BB962C8B-B14F-4D97-AF65-F5344CB8AC3E}">
        <p14:creationId xmlns:p14="http://schemas.microsoft.com/office/powerpoint/2010/main" val="1884211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2D19-FD1F-B499-E9B7-60FBC4CC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PJM Capacity &amp; Forced Outages – 12/24/22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88CC7-E4D9-D3A8-30BD-D23297EF2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1F43D-4BA7-9A68-34FD-970B5B7D522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33D552-934C-D514-A82C-639F5B6BC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1738312"/>
            <a:ext cx="79533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8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6820-9BAC-B157-0592-C638EE47E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Outages by Tech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959EC-1772-6E52-0AE7-0FEB7999FD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5FBF6-ADD1-23A7-823F-B45BB8B12B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8DB104-5883-6D07-CE3E-1959F8571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9" y="1982624"/>
            <a:ext cx="7833194" cy="46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CF91-FC18-1546-7322-2F8780AF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Renewables Performance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0FFD2-23AE-43B9-EB0E-FF057361BF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F8346-24C5-84F8-35AA-D6C0E2FC5E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C13CA-DF05-34CF-AC7E-B0B62AC0D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74" y="910566"/>
            <a:ext cx="6246976" cy="55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0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A0AC-00AA-59F5-4CCC-0A148C55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Forecasting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C53F4-7FAD-50EC-AC5C-214BDCB35E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2F7E8-1EC5-2A0A-4ADD-9744D3D0D3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8B9F90-9D58-827B-F3EC-47CB31F03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" y="820280"/>
            <a:ext cx="7124700" cy="3533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D6658-A0A7-60D0-C38E-F9600B38E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31" y="4014382"/>
            <a:ext cx="5221532" cy="28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63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9D52-6E1A-1E07-5503-28655818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Synchronized Reserves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2C603-4A7F-D581-6871-020F7C6C4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9476-B2FF-79E8-A743-D0BF7EE35B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23BAC-0E63-1379-1F40-B2E3C46BF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339"/>
            <a:ext cx="9144000" cy="44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01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2941A-7ADC-2C8A-C6E3-1E7C2308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0DDDD-FAAD-BCF6-AAAF-8B926436BF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F8621-1590-2D36-BAA3-F370EF48F3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038D-68A2-1443-C78A-1C01A561C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39" y="1119188"/>
            <a:ext cx="6406607" cy="513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9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Discussion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409" y="1119190"/>
            <a:ext cx="8882066" cy="4736681"/>
          </a:xfrm>
        </p:spPr>
        <p:txBody>
          <a:bodyPr/>
          <a:lstStyle/>
          <a:p>
            <a:pPr marL="228600" lvl="1" indent="0"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 Electrical Grid Overview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</a:rPr>
              <a:t>Local Transmission Infrastructure &amp; Generation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</a:rPr>
              <a:t>Robustness &amp; Fragility –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June15, 2022 AEP Columbus Incident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2023 Winter Storm Elliot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Challenges in CA &amp; TX</a:t>
            </a:r>
          </a:p>
          <a:p>
            <a:pPr marL="228600" lvl="1" indent="0">
              <a:lnSpc>
                <a:spcPct val="90000"/>
              </a:lnSpc>
              <a:buNone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 Energy Transition in PJM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 Energy &amp; Electricity Trends (EIA) [If time]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 Ohio Deregulation &amp; Consumer Choice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5E901-6E5E-2091-B905-EE95B66CF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5E29E-F9CC-8540-ED85-11423E977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110B5-F4D8-2CB1-C997-85DDEE0214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F4A72-8ADF-5F8D-D923-424CC336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33" y="1050272"/>
            <a:ext cx="6510806" cy="57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57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4826-595D-BE05-A5C9-F22BD934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Energy Exports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5A8CA-F99A-7267-1993-854ECC7D9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E2CE0-D486-C352-BA79-4E95E67DF9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57A582-8671-88D7-4AE5-B4CA05D32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" y="1119188"/>
            <a:ext cx="8349450" cy="55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1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4826-595D-BE05-A5C9-F22BD934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Energy Exports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5A8CA-F99A-7267-1993-854ECC7D9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E2CE0-D486-C352-BA79-4E95E67DF9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117EA-DFD4-1606-E267-908ED8AA5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" y="982454"/>
            <a:ext cx="8417816" cy="54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33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1302B-522D-B11F-BF0E-0C439895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BC9D-4DAE-C94A-EFCC-DAC024E429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D72D8-7228-89D2-BBBD-E4FD60DA04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77B72-AC4E-7B05-0E48-3295BAC4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920"/>
            <a:ext cx="4252484" cy="3944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00D43D-91C4-DB38-6A83-7571603F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84" y="1319243"/>
            <a:ext cx="4602345" cy="49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2657-A4CE-9D28-819F-E0F3D7D1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Impacts – Energy Prices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28EF4-604D-E719-C761-C4EC2E20B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27E0A-9E66-B75D-04FD-59EECFA1E0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A9EEB8-424E-682A-D947-3E9F68E78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" y="1648536"/>
            <a:ext cx="8578024" cy="421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28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2657-A4CE-9D28-819F-E0F3D7D1F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Impacts – Capacity Penalties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28EF4-604D-E719-C761-C4EC2E20BE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27E0A-9E66-B75D-04FD-59EECFA1E0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1E534-E578-A0BD-3D89-9128DE7E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1" y="1039215"/>
            <a:ext cx="6265543" cy="571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13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2155-7128-181D-C9B0-DA1673C8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Challenges – Evening Load Ramp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D4FE9-0F9D-E436-A4C5-3CAA46000D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88141-B588-2CE3-065D-EC280C57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4" y="910566"/>
            <a:ext cx="4987450" cy="25529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B4172-7690-53E9-B2F0-429E5736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94" y="3429000"/>
            <a:ext cx="5719821" cy="337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6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3A6E-66C1-F695-7A2E-BFFA1C6B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Weather &amp; Generation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91F84-F9CC-9D24-F0E0-2A53BC92A1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18506-0606-522B-92AA-E6528E20EF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F0478C-6B31-E122-3038-10507765B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35" y="5021874"/>
            <a:ext cx="4796968" cy="18139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234DA2-26D2-2487-CD89-EEFE82FE9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596" y="910566"/>
            <a:ext cx="5523268" cy="47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59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9CDE-3503-F7DA-09E0-86644090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38A38-FB0B-10EA-B5DC-B191B1DBD4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F4E1E-6FFF-4D4B-87B8-8DC338CE1F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2DBE5-3364-19CF-E931-E7DD1890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0" y="1012829"/>
            <a:ext cx="7689853" cy="44711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92020D-6951-70D4-4E00-C55905C6E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7" y="5461138"/>
            <a:ext cx="9144000" cy="100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46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C8195-8740-D13F-47C3-4429D543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‘Energy Transition in PJM’ -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D40B2-BBF8-0A05-E5BA-6A1F925A2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41484-A597-1FAE-F0B4-E24D3C6B4A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B9B14D-704F-C60A-6B39-ECBB0D638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22" y="1254131"/>
            <a:ext cx="76962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0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A8240-0EF1-426F-85A2-519273D7D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D618-D3E1-440C-BB3C-585BA5F4B3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11" y="910568"/>
            <a:ext cx="8766921" cy="24314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PJM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0" i="0" dirty="0">
                <a:solidFill>
                  <a:srgbClr val="FF0000"/>
                </a:solidFill>
                <a:effectLst/>
                <a:latin typeface="Google Sans"/>
              </a:rPr>
              <a:t>Pennsylvania, New Jersey, and Maryland)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As the primary task, </a:t>
            </a:r>
            <a:r>
              <a:rPr lang="en-US" b="1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to ensure the safety, reliability and security of the bulk electric power system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Create and operate robust, competitive and non-discriminatory electric power markets.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Understand customer needs and deliver valued service to meet those needs in a cost-efficient manner.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D930D-95FF-4390-A96D-264A93577F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203DB-BA71-4C47-B5DD-1751B52C8A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9672" y="3429002"/>
            <a:ext cx="5606778" cy="2980189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EFEE7B16-186C-49A5-AC46-654DD819BD05}"/>
              </a:ext>
            </a:extLst>
          </p:cNvPr>
          <p:cNvSpPr/>
          <p:nvPr/>
        </p:nvSpPr>
        <p:spPr>
          <a:xfrm>
            <a:off x="7415869" y="4679824"/>
            <a:ext cx="159391" cy="16778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1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1F037-2A18-7AEB-375F-5294337E6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C709B-AD3F-EDA4-E76B-8D2FF75870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19F2D-6018-0F4C-1EA1-19185A4A52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31863-463A-ED79-CC99-EAD54C83C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93" y="845836"/>
            <a:ext cx="6210300" cy="3105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9C223B-4381-6DBC-FADD-D56357909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93" y="3950986"/>
            <a:ext cx="61817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67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7556-2CC9-A75C-9392-6F0CEA31F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238A9-DFD4-E219-C2B7-CE5111ACF5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EDCCD-311D-DFF9-765A-64A24E7AA6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522D-3F3A-21ED-ED75-5D59ED4C1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09" y="959801"/>
            <a:ext cx="6326781" cy="1958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E8B1ED-A45D-C475-993E-394C07FD0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8" y="2967091"/>
            <a:ext cx="5926859" cy="27880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3B0DDA-B38E-1FDB-4BAC-DFD9C55364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65" y="5801157"/>
            <a:ext cx="62388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216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Ohio Energy Choice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409" y="1119190"/>
            <a:ext cx="8882066" cy="1163395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Ohio electricity &amp; natural gas supply became deregulated in 1999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charset="0"/>
              </a:rPr>
              <a:t>Kentucky, Indiana, West Virginia still regulated utilities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31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F5024A-5231-884F-62D5-1891F98E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418" y="2401368"/>
            <a:ext cx="5731330" cy="37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6DCE4-42FE-49F6-9690-5346171FAA86}"/>
              </a:ext>
            </a:extLst>
          </p:cNvPr>
          <p:cNvSpPr txBox="1"/>
          <p:nvPr/>
        </p:nvSpPr>
        <p:spPr>
          <a:xfrm>
            <a:off x="2623559" y="6421851"/>
            <a:ext cx="6016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https://www.energyknowledgebase.com/topics/deregulation-electricity.asp</a:t>
            </a:r>
          </a:p>
        </p:txBody>
      </p:sp>
    </p:spTree>
    <p:extLst>
      <p:ext uri="{BB962C8B-B14F-4D97-AF65-F5344CB8AC3E}">
        <p14:creationId xmlns:p14="http://schemas.microsoft.com/office/powerpoint/2010/main" val="1632104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15E3-42CD-FB7F-E2A9-4D8A55F9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Ohio Energy Choice – ‘Apples to Apples’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0E0DE-D0EA-9874-FBFA-A5AC0984D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B0E88-9141-443D-FA81-890157811C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204D5D-612F-374F-FA4A-40D4CA956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433"/>
            <a:ext cx="9144000" cy="4223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C7BC0E-D5E2-4C70-9CE7-88A2D6A84C8C}"/>
              </a:ext>
            </a:extLst>
          </p:cNvPr>
          <p:cNvSpPr txBox="1"/>
          <p:nvPr/>
        </p:nvSpPr>
        <p:spPr>
          <a:xfrm>
            <a:off x="3337132" y="5738811"/>
            <a:ext cx="5670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https://energychoice.ohio.gov/applestoapples.aspx</a:t>
            </a:r>
          </a:p>
        </p:txBody>
      </p:sp>
    </p:spTree>
    <p:extLst>
      <p:ext uri="{BB962C8B-B14F-4D97-AF65-F5344CB8AC3E}">
        <p14:creationId xmlns:p14="http://schemas.microsoft.com/office/powerpoint/2010/main" val="2822208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7F6D2-E996-F62D-7268-35495527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EB6B0-81DE-28F6-0F5B-CEC4C1114A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F9DF4-F7A9-B35F-F187-649E82804B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204BF-2368-1EA1-CAC6-1BBEC81B7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10"/>
            <a:ext cx="9144000" cy="45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8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B0FA4-8A8C-0334-4326-3CE4C26E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CC72C-E7B8-BF28-3B46-791689C4D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8CBFF-060D-5A40-77A8-AED0BCAF91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A92AC8-3D58-0E51-8752-5F6488328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53"/>
            <a:ext cx="6795808" cy="6661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F189ED-0ED6-E2DA-C796-C66AF036ADBD}"/>
              </a:ext>
            </a:extLst>
          </p:cNvPr>
          <p:cNvSpPr txBox="1"/>
          <p:nvPr/>
        </p:nvSpPr>
        <p:spPr>
          <a:xfrm>
            <a:off x="6795808" y="1519298"/>
            <a:ext cx="22227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 personally recommend: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Fixed rate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 monthly Fee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No early termination fee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Renewable content will be from purchased Renewable Energy Credits (RECs), worth inquiring for details on location</a:t>
            </a:r>
          </a:p>
        </p:txBody>
      </p:sp>
    </p:spTree>
    <p:extLst>
      <p:ext uri="{BB962C8B-B14F-4D97-AF65-F5344CB8AC3E}">
        <p14:creationId xmlns:p14="http://schemas.microsoft.com/office/powerpoint/2010/main" val="82485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2467-9E80-630E-5B71-C758299B9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8F285-A33E-9FDE-4C64-D24051773A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989420-BE6A-9915-AB30-680F5609179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07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FBF1B-978B-5CDF-503B-D007D924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2A980-76E3-FBE5-15A9-404F5B76F3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409" y="1119188"/>
            <a:ext cx="8882066" cy="707886"/>
          </a:xfrm>
        </p:spPr>
        <p:txBody>
          <a:bodyPr/>
          <a:lstStyle/>
          <a:p>
            <a:r>
              <a:rPr lang="en-US" dirty="0"/>
              <a:t>Sourced from EIA (Energy Information Administration) – 2022 Annual Energy Outlook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30952-9AE9-166C-5B3B-BF7FD7E556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378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CD06a"/>
          <p:cNvGraphicFramePr>
            <a:graphicFrameLocks noGrp="1"/>
          </p:cNvGraphicFramePr>
          <p:nvPr>
            <p:ph sz="quarter" idx="12"/>
          </p:nvPr>
        </p:nvGraphicFramePr>
        <p:xfrm>
          <a:off x="685800" y="2256638"/>
          <a:ext cx="3932238" cy="299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ICD06b"/>
          <p:cNvGraphicFramePr>
            <a:graphicFrameLocks noGrp="1"/>
          </p:cNvGraphicFramePr>
          <p:nvPr>
            <p:ph sz="quarter" idx="13"/>
          </p:nvPr>
        </p:nvGraphicFramePr>
        <p:xfrm>
          <a:off x="4664076" y="2256638"/>
          <a:ext cx="4022725" cy="2990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6118" y="1905788"/>
            <a:ext cx="3931920" cy="350851"/>
          </a:xfrm>
        </p:spPr>
        <p:txBody>
          <a:bodyPr>
            <a:normAutofit fontScale="77500" lnSpcReduction="20000"/>
          </a:bodyPr>
          <a:lstStyle/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Energy production by source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AEO2022 Reference case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quadrillion British thermal units</a:t>
            </a:r>
            <a:endParaRPr lang="en-US" dirty="0">
              <a:ea typeface="Times New Roman" charset="0"/>
              <a:cs typeface="Times New Roman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64075" y="1905787"/>
            <a:ext cx="4023360" cy="350851"/>
          </a:xfrm>
        </p:spPr>
        <p:txBody>
          <a:bodyPr lIns="0">
            <a:normAutofit fontScale="77500" lnSpcReduction="20000"/>
          </a:bodyPr>
          <a:lstStyle/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Times New Roman" charset="0"/>
                <a:cs typeface="Times New Roman" charset="0"/>
              </a:rPr>
              <a:t>Energy consumption by fuel </a:t>
            </a: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Times New Roman" charset="0"/>
                <a:cs typeface="Times New Roman" charset="0"/>
              </a:rPr>
              <a:t>AEO2022 Reference case</a:t>
            </a:r>
          </a:p>
          <a:p>
            <a:pPr marL="0" lvl="0" indent="0"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>
                <a:ea typeface="Times New Roman" charset="0"/>
                <a:cs typeface="Times New Roman" charset="0"/>
              </a:rPr>
              <a:t>quadrillion British thermal units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39390" y="5310647"/>
            <a:ext cx="8001000" cy="205740"/>
          </a:xfrm>
        </p:spPr>
        <p:txBody>
          <a:bodyPr/>
          <a:lstStyle/>
          <a:p>
            <a:r>
              <a:rPr lang="en-US" i="0" dirty="0"/>
              <a:t>Note: Biofuels are shown separately and included in petroleum and other liquids.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949933"/>
            <a:ext cx="8001000" cy="761415"/>
          </a:xfrm>
        </p:spPr>
        <p:txBody>
          <a:bodyPr/>
          <a:lstStyle/>
          <a:p>
            <a:r>
              <a:rPr lang="en-US" dirty="0"/>
              <a:t>Energy production and consumption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993880"/>
            <a:ext cx="576228" cy="5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722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SL36SH0"/>
          <p:cNvGraphicFramePr>
            <a:graphicFrameLocks noGrp="1"/>
          </p:cNvGraphicFramePr>
          <p:nvPr>
            <p:ph sz="quarter" idx="12"/>
          </p:nvPr>
        </p:nvGraphicFramePr>
        <p:xfrm>
          <a:off x="685800" y="2290380"/>
          <a:ext cx="3413503" cy="295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SL36SH1"/>
          <p:cNvGraphicFramePr>
            <a:graphicFrameLocks noGrp="1"/>
          </p:cNvGraphicFramePr>
          <p:nvPr>
            <p:ph sz="quarter" idx="13"/>
          </p:nvPr>
        </p:nvGraphicFramePr>
        <p:xfrm>
          <a:off x="4984059" y="2099425"/>
          <a:ext cx="3967060" cy="314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984059" y="1935494"/>
            <a:ext cx="4023360" cy="350851"/>
          </a:xfrm>
        </p:spPr>
        <p:txBody>
          <a:bodyPr>
            <a:normAutofit fontScale="77500" lnSpcReduction="20000"/>
          </a:bodyPr>
          <a:lstStyle/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Natural gas spot price at Henry Hub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b="1" dirty="0">
                <a:ea typeface="Times New Roman" charset="0"/>
                <a:cs typeface="Times New Roman" charset="0"/>
              </a:rPr>
              <a:t>AEO2022 side cases</a:t>
            </a:r>
          </a:p>
          <a:p>
            <a:pPr marL="0" indent="0" algn="l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2021 dollars per million British thermal unit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799" y="1935495"/>
            <a:ext cx="3931920" cy="350851"/>
          </a:xfrm>
        </p:spPr>
        <p:txBody>
          <a:bodyPr>
            <a:normAutofit fontScale="70000" lnSpcReduction="20000"/>
          </a:bodyPr>
          <a:lstStyle/>
          <a:p>
            <a:pPr marL="0" indent="0" eaLnBrk="0" hangingPunct="0">
              <a:spcBef>
                <a:spcPts val="0"/>
              </a:spcBef>
            </a:pPr>
            <a:r>
              <a:rPr lang="en-US" sz="1200" b="1" dirty="0">
                <a:ea typeface="Times New Roman" charset="0"/>
                <a:cs typeface="Times New Roman" charset="0"/>
              </a:rPr>
              <a:t>U.S. dry natural gas production</a:t>
            </a:r>
          </a:p>
          <a:p>
            <a:pPr eaLnBrk="0" hangingPunct="0">
              <a:spcBef>
                <a:spcPts val="0"/>
              </a:spcBef>
            </a:pPr>
            <a:r>
              <a:rPr lang="en-US" sz="1200" b="1" dirty="0">
                <a:ea typeface="Times New Roman" charset="0"/>
                <a:cs typeface="Times New Roman" charset="0"/>
              </a:rPr>
              <a:t>AEO2022 oil and gas supply cases</a:t>
            </a:r>
          </a:p>
          <a:p>
            <a:pPr marL="0" indent="0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trillion cubic feet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natural gas production and prices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 bwMode="auto">
          <a:xfrm>
            <a:off x="1570557" y="2226555"/>
            <a:ext cx="1552067" cy="59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          </a:t>
            </a:r>
            <a:r>
              <a:rPr lang="en-US" sz="1200" b="1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2021</a:t>
            </a:r>
          </a:p>
          <a:p>
            <a:pPr eaLnBrk="0" hangingPunct="0"/>
            <a:r>
              <a:rPr lang="en-US" sz="1200" dirty="0">
                <a:solidFill>
                  <a:srgbClr val="000000"/>
                </a:solidFill>
                <a:ea typeface="Times New Roman" charset="0"/>
                <a:cs typeface="Times New Roman" charset="0"/>
              </a:rPr>
              <a:t>  history     projections</a:t>
            </a:r>
          </a:p>
        </p:txBody>
      </p:sp>
      <p:sp>
        <p:nvSpPr>
          <p:cNvPr id="22" name="TextBox 1"/>
          <p:cNvSpPr txBox="1"/>
          <p:nvPr/>
        </p:nvSpPr>
        <p:spPr bwMode="auto">
          <a:xfrm>
            <a:off x="3908887" y="2456534"/>
            <a:ext cx="914399" cy="244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Arial" panose="020B0604020202020204" pitchFamily="34" charset="0"/>
              </a:rPr>
              <a:t>High Oil and</a:t>
            </a:r>
          </a:p>
          <a:p>
            <a:pPr eaLnBrk="0" hangingPunct="0"/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a typeface="Times New Roman" charset="0"/>
                <a:cs typeface="Arial" panose="020B0604020202020204" pitchFamily="34" charset="0"/>
              </a:rPr>
              <a:t>Gas Supply</a:t>
            </a:r>
          </a:p>
          <a:p>
            <a:pPr eaLnBrk="0" hangingPunct="0"/>
            <a:endParaRPr lang="en-US" sz="1200" b="1" dirty="0">
              <a:solidFill>
                <a:srgbClr val="000000"/>
              </a:solidFill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r>
              <a:rPr lang="en-US" sz="1200" b="1" dirty="0">
                <a:solidFill>
                  <a:srgbClr val="000000"/>
                </a:solidFill>
                <a:ea typeface="Times New Roman" charset="0"/>
                <a:cs typeface="Arial" panose="020B0604020202020204" pitchFamily="34" charset="0"/>
              </a:rPr>
              <a:t>Reference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1200" b="1" kern="0" dirty="0">
              <a:solidFill>
                <a:srgbClr val="A33340">
                  <a:lumMod val="40000"/>
                  <a:lumOff val="60000"/>
                </a:srgbClr>
              </a:solidFill>
              <a:ea typeface="Times New Roman" charset="0"/>
              <a:cs typeface="Arial" panose="020B0604020202020204" pitchFamily="34" charset="0"/>
            </a:endParaRPr>
          </a:p>
          <a:p>
            <a:pPr eaLnBrk="0" hangingPunct="0"/>
            <a:endParaRPr lang="en-US" sz="1200" b="1" dirty="0">
              <a:solidFill>
                <a:srgbClr val="BD732A">
                  <a:lumMod val="40000"/>
                  <a:lumOff val="60000"/>
                </a:srgbClr>
              </a:solidFill>
              <a:cs typeface="Arial" panose="020B0604020202020204" pitchFamily="34" charset="0"/>
            </a:endParaRPr>
          </a:p>
          <a:p>
            <a:pPr eaLnBrk="0" hangingPunct="0"/>
            <a:r>
              <a:rPr lang="en-US" sz="1200" b="1" dirty="0">
                <a:solidFill>
                  <a:srgbClr val="BD732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Low Oil and </a:t>
            </a:r>
          </a:p>
          <a:p>
            <a:pPr eaLnBrk="0" hangingPunct="0"/>
            <a:r>
              <a:rPr lang="en-US" sz="1200" b="1" dirty="0">
                <a:solidFill>
                  <a:srgbClr val="BD732A">
                    <a:lumMod val="40000"/>
                    <a:lumOff val="60000"/>
                  </a:srgbClr>
                </a:solidFill>
                <a:cs typeface="Arial" panose="020B0604020202020204" pitchFamily="34" charset="0"/>
              </a:rPr>
              <a:t>Gas Supply</a:t>
            </a:r>
            <a:endParaRPr lang="en-US" sz="1200" b="1" dirty="0">
              <a:solidFill>
                <a:srgbClr val="BD732A">
                  <a:lumMod val="40000"/>
                  <a:lumOff val="60000"/>
                </a:srgbClr>
              </a:solidFill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dirty="0">
              <a:solidFill>
                <a:srgbClr val="5D9732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99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5D1B6-07D7-1FCC-41EF-A43F311C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0" y="421852"/>
            <a:ext cx="4657606" cy="523220"/>
          </a:xfrm>
        </p:spPr>
        <p:txBody>
          <a:bodyPr/>
          <a:lstStyle/>
          <a:p>
            <a:r>
              <a:rPr lang="en-US" dirty="0"/>
              <a:t>Energy Mix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CECFC-4143-DBB0-B528-352C6E9014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048" y="5466901"/>
            <a:ext cx="1142673" cy="400110"/>
          </a:xfrm>
        </p:spPr>
        <p:txBody>
          <a:bodyPr/>
          <a:lstStyle/>
          <a:p>
            <a:r>
              <a:rPr lang="en-US" b="1" dirty="0"/>
              <a:t>ERCOT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D3878-46B7-D613-A995-AEC44A8AA7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4098" name="Picture 2" descr="Cleared Installed Capacity">
            <a:extLst>
              <a:ext uri="{FF2B5EF4-FFF2-40B4-BE49-F238E27FC236}">
                <a16:creationId xmlns:a16="http://schemas.microsoft.com/office/drawing/2014/main" id="{349F99F0-E741-69E1-68FD-BDF9E161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457" y="341312"/>
            <a:ext cx="5473133" cy="30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6A155-A647-8A70-E19D-53D28C73A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726" y="3448821"/>
            <a:ext cx="6590580" cy="320439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B23F993-177F-2833-0BDA-A740D935A77E}"/>
              </a:ext>
            </a:extLst>
          </p:cNvPr>
          <p:cNvSpPr txBox="1">
            <a:spLocks/>
          </p:cNvSpPr>
          <p:nvPr/>
        </p:nvSpPr>
        <p:spPr>
          <a:xfrm>
            <a:off x="2365403" y="1596781"/>
            <a:ext cx="97302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SzPct val="120000"/>
              <a:buFont typeface="Wingdings" pitchFamily="2" charset="2"/>
              <a:buNone/>
              <a:tabLst/>
              <a:defRPr lang="en-US"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−"/>
              <a:defRPr lang="en-US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b="1" dirty="0"/>
              <a:t>PJM</a:t>
            </a:r>
          </a:p>
        </p:txBody>
      </p:sp>
    </p:spTree>
    <p:extLst>
      <p:ext uri="{BB962C8B-B14F-4D97-AF65-F5344CB8AC3E}">
        <p14:creationId xmlns:p14="http://schemas.microsoft.com/office/powerpoint/2010/main" val="232857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SL37SH0"/>
          <p:cNvGraphicFramePr>
            <a:graphicFrameLocks/>
          </p:cNvGraphicFramePr>
          <p:nvPr/>
        </p:nvGraphicFramePr>
        <p:xfrm>
          <a:off x="685437" y="2385463"/>
          <a:ext cx="2598738" cy="274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SL37SH1"/>
          <p:cNvGraphicFramePr>
            <a:graphicFrameLocks/>
          </p:cNvGraphicFramePr>
          <p:nvPr/>
        </p:nvGraphicFramePr>
        <p:xfrm>
          <a:off x="6350386" y="2368745"/>
          <a:ext cx="2598738" cy="276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SL37SH2"/>
          <p:cNvGraphicFramePr>
            <a:graphicFrameLocks noGrp="1"/>
          </p:cNvGraphicFramePr>
          <p:nvPr>
            <p:ph sz="quarter" idx="12"/>
          </p:nvPr>
        </p:nvGraphicFramePr>
        <p:xfrm>
          <a:off x="3770356" y="2385463"/>
          <a:ext cx="2598738" cy="274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770356" y="2079953"/>
            <a:ext cx="2479856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</a:pPr>
            <a:r>
              <a:rPr lang="en-US" b="1" dirty="0"/>
              <a:t>Low Oil and Gas Supply case</a:t>
            </a:r>
          </a:p>
          <a:p>
            <a:pPr marL="0" indent="0">
              <a:spcBef>
                <a:spcPts val="0"/>
              </a:spcBef>
            </a:pPr>
            <a:r>
              <a:rPr lang="en-US" sz="1100" dirty="0"/>
              <a:t>trillion cubic feet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69095" y="2080060"/>
            <a:ext cx="2599267" cy="350851"/>
          </a:xfrm>
        </p:spPr>
        <p:txBody>
          <a:bodyPr lIns="0"/>
          <a:lstStyle/>
          <a:p>
            <a:pPr marL="0" indent="0">
              <a:spcBef>
                <a:spcPts val="0"/>
              </a:spcBef>
            </a:pPr>
            <a:r>
              <a:rPr lang="en-US" b="1" dirty="0"/>
              <a:t>High Oil and Gas Supply case</a:t>
            </a:r>
          </a:p>
          <a:p>
            <a:pPr marL="0" indent="0">
              <a:spcBef>
                <a:spcPts val="0"/>
              </a:spcBef>
            </a:pPr>
            <a:r>
              <a:rPr lang="en-US" sz="1100" dirty="0"/>
              <a:t>trillion cubic feet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85263" y="2079953"/>
            <a:ext cx="2321120" cy="350851"/>
          </a:xfrm>
        </p:spPr>
        <p:txBody>
          <a:bodyPr>
            <a:normAutofit fontScale="70000" lnSpcReduction="20000"/>
          </a:bodyPr>
          <a:lstStyle/>
          <a:p>
            <a:pPr marL="91440" eaLnBrk="0" hangingPunct="0">
              <a:spcBef>
                <a:spcPts val="0"/>
              </a:spcBef>
            </a:pPr>
            <a:endParaRPr lang="en-US" b="1" dirty="0">
              <a:ea typeface="Times New Roman" charset="0"/>
              <a:cs typeface="Times New Roman" charset="0"/>
            </a:endParaRPr>
          </a:p>
          <a:p>
            <a:pPr marL="91440" eaLnBrk="0" hangingPunct="0">
              <a:spcBef>
                <a:spcPts val="0"/>
              </a:spcBef>
            </a:pPr>
            <a:r>
              <a:rPr lang="en-US" sz="1200" b="1" dirty="0"/>
              <a:t>Reference case</a:t>
            </a:r>
          </a:p>
          <a:p>
            <a:pPr marL="91440"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trillion cubic feet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U.S. dry natural gas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6920" y="3470955"/>
            <a:ext cx="15266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3"/>
                </a:solidFill>
              </a:rPr>
              <a:t>tight &amp;</a:t>
            </a:r>
          </a:p>
          <a:p>
            <a:r>
              <a:rPr lang="en-US" sz="1000" b="1" dirty="0">
                <a:solidFill>
                  <a:schemeClr val="accent3"/>
                </a:solidFill>
              </a:rPr>
              <a:t>shale gas</a:t>
            </a:r>
          </a:p>
          <a:p>
            <a:r>
              <a:rPr lang="en-US" sz="1000" b="1" dirty="0">
                <a:solidFill>
                  <a:schemeClr val="accent6"/>
                </a:solidFill>
              </a:rPr>
              <a:t>other Lower </a:t>
            </a:r>
          </a:p>
          <a:p>
            <a:r>
              <a:rPr lang="en-US" sz="1000" b="1" dirty="0">
                <a:solidFill>
                  <a:schemeClr val="accent6"/>
                </a:solidFill>
              </a:rPr>
              <a:t>48 states</a:t>
            </a:r>
          </a:p>
          <a:p>
            <a:r>
              <a:rPr lang="en-US" sz="1000" b="1" dirty="0">
                <a:solidFill>
                  <a:schemeClr val="accent6"/>
                </a:solidFill>
              </a:rPr>
              <a:t>onshore</a:t>
            </a:r>
          </a:p>
          <a:p>
            <a:r>
              <a:rPr lang="en-US" sz="1000" b="1" dirty="0">
                <a:solidFill>
                  <a:schemeClr val="accent1"/>
                </a:solidFill>
              </a:rPr>
              <a:t>Lower 48 </a:t>
            </a:r>
          </a:p>
          <a:p>
            <a:r>
              <a:rPr lang="en-US" sz="1000" b="1" dirty="0">
                <a:solidFill>
                  <a:schemeClr val="accent1"/>
                </a:solidFill>
              </a:rPr>
              <a:t>states </a:t>
            </a:r>
          </a:p>
          <a:p>
            <a:r>
              <a:rPr lang="en-US" sz="1000" b="1" dirty="0">
                <a:solidFill>
                  <a:schemeClr val="accent1"/>
                </a:solidFill>
              </a:rPr>
              <a:t>offshore</a:t>
            </a:r>
          </a:p>
          <a:p>
            <a:r>
              <a:rPr lang="en-US" sz="1000" b="1" dirty="0">
                <a:solidFill>
                  <a:schemeClr val="bg1">
                    <a:lumMod val="50000"/>
                  </a:schemeClr>
                </a:solidFill>
              </a:rPr>
              <a:t>other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438" y="1792668"/>
            <a:ext cx="60172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en-US" sz="1200" b="1" dirty="0">
                <a:ea typeface="Times New Roman" charset="0"/>
                <a:cs typeface="Times New Roman" charset="0"/>
              </a:rPr>
              <a:t>Dry natural gas production, AEO2022 oil and natural gas supply cases</a:t>
            </a:r>
            <a:endParaRPr lang="en-US" sz="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" y="5175946"/>
            <a:ext cx="709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 Note: </a:t>
            </a:r>
            <a:r>
              <a:rPr lang="en-US" sz="1000" i="1" dirty="0"/>
              <a:t>Tight and shale </a:t>
            </a:r>
            <a:r>
              <a:rPr lang="en-US" sz="1000" dirty="0"/>
              <a:t>gas includes tight gas, shale gas, and natural gas from tight oil formations.</a:t>
            </a:r>
          </a:p>
        </p:txBody>
      </p:sp>
    </p:spTree>
    <p:extLst>
      <p:ext uri="{BB962C8B-B14F-4D97-AF65-F5344CB8AC3E}">
        <p14:creationId xmlns:p14="http://schemas.microsoft.com/office/powerpoint/2010/main" val="35202790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L43SH2"/>
          <p:cNvGraphicFramePr>
            <a:graphicFrameLocks noGrp="1"/>
          </p:cNvGraphicFramePr>
          <p:nvPr>
            <p:ph sz="quarter" idx="12"/>
          </p:nvPr>
        </p:nvGraphicFramePr>
        <p:xfrm>
          <a:off x="685800" y="1749426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L43SH3"/>
          <p:cNvGraphicFramePr>
            <a:graphicFrameLocks noGrp="1"/>
          </p:cNvGraphicFramePr>
          <p:nvPr>
            <p:ph sz="quarter" idx="13"/>
          </p:nvPr>
        </p:nvGraphicFramePr>
        <p:xfrm>
          <a:off x="4664075" y="1749426"/>
          <a:ext cx="4108266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/>
              <a:t>U.S. electricity generation and shares from selected fuels and renewable 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11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SL46SH2"/>
          <p:cNvGraphicFramePr>
            <a:graphicFrameLocks noGrp="1"/>
          </p:cNvGraphicFramePr>
          <p:nvPr>
            <p:ph sz="quarter" idx="12"/>
          </p:nvPr>
        </p:nvGraphicFramePr>
        <p:xfrm>
          <a:off x="685800" y="2149476"/>
          <a:ext cx="25987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5314950"/>
            <a:ext cx="8001000" cy="205740"/>
          </a:xfrm>
        </p:spPr>
        <p:txBody>
          <a:bodyPr/>
          <a:lstStyle/>
          <a:p>
            <a:r>
              <a:rPr lang="en-US" dirty="0"/>
              <a:t>Note: Renewables category includes electricity generation from wind, solar, hydroelectric, geothermal, wood, and other biomass sources. </a:t>
            </a:r>
          </a:p>
        </p:txBody>
      </p:sp>
      <p:graphicFrame>
        <p:nvGraphicFramePr>
          <p:cNvPr id="26" name="SL46SH1"/>
          <p:cNvGraphicFramePr>
            <a:graphicFrameLocks noGrp="1"/>
          </p:cNvGraphicFramePr>
          <p:nvPr>
            <p:ph sz="quarter" idx="19"/>
          </p:nvPr>
        </p:nvGraphicFramePr>
        <p:xfrm>
          <a:off x="3386139" y="2149476"/>
          <a:ext cx="26003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SL46SH0"/>
          <p:cNvGraphicFramePr>
            <a:graphicFrameLocks noGrp="1"/>
          </p:cNvGraphicFramePr>
          <p:nvPr>
            <p:ph sz="quarter" idx="20"/>
          </p:nvPr>
        </p:nvGraphicFramePr>
        <p:xfrm>
          <a:off x="6088064" y="2149476"/>
          <a:ext cx="2598737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/>
              <a:t>U.S. electricity generation levels from selected fuels and renewable 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260" y="1650834"/>
            <a:ext cx="6128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1200" b="1" dirty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>
                <a:ea typeface="Times New Roman" charset="0"/>
                <a:cs typeface="Times New Roman" charset="0"/>
              </a:rPr>
              <a:t>U.S. electricity generation, AEO2022 renewables cost cases</a:t>
            </a:r>
          </a:p>
        </p:txBody>
      </p:sp>
    </p:spTree>
    <p:extLst>
      <p:ext uri="{BB962C8B-B14F-4D97-AF65-F5344CB8AC3E}">
        <p14:creationId xmlns:p14="http://schemas.microsoft.com/office/powerpoint/2010/main" val="37107990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2167" y="862102"/>
            <a:ext cx="8001000" cy="776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Installed electric generating capacity by source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619260" y="5159548"/>
            <a:ext cx="8021820" cy="33620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BD7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	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diurnal storage 	</a:t>
            </a:r>
            <a:r>
              <a:rPr lang="en-US" sz="1000" b="1" baseline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	</a:t>
            </a:r>
            <a:r>
              <a:rPr lang="en-US" sz="1000" b="1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	 </a:t>
            </a:r>
            <a:r>
              <a:rPr lang="en-US" sz="1000" b="1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	</a:t>
            </a:r>
            <a:r>
              <a:rPr lang="en-US" sz="1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natural</a:t>
            </a:r>
            <a:r>
              <a:rPr lang="en-US" sz="1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	</a:t>
            </a:r>
            <a:r>
              <a:rPr lang="en-US" sz="1000" b="1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619260" y="1816271"/>
          <a:ext cx="3756026" cy="334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504550" y="1822402"/>
          <a:ext cx="3749675" cy="333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39404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L47SH0"/>
          <p:cNvGraphicFramePr>
            <a:graphicFrameLocks noGrp="1"/>
          </p:cNvGraphicFramePr>
          <p:nvPr>
            <p:ph type="chart" sz="quarter" idx="12"/>
          </p:nvPr>
        </p:nvGraphicFramePr>
        <p:xfrm>
          <a:off x="459772" y="2133392"/>
          <a:ext cx="8227028" cy="313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1" y="1891960"/>
            <a:ext cx="7472779" cy="411480"/>
          </a:xfrm>
        </p:spPr>
        <p:txBody>
          <a:bodyPr>
            <a:normAutofit fontScale="92500" lnSpcReduction="20000"/>
          </a:bodyPr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Annual electricity generating capacity additions and retirements</a:t>
            </a:r>
          </a:p>
          <a:p>
            <a:pPr eaLnBrk="0" hangingPunct="0">
              <a:spcBef>
                <a:spcPts val="0"/>
              </a:spcBef>
            </a:pP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AEO2022 Reference case</a:t>
            </a:r>
          </a:p>
          <a:p>
            <a:pPr eaLnBrk="0" hangingPunct="0">
              <a:spcBef>
                <a:spcPts val="0"/>
              </a:spcBef>
            </a:pPr>
            <a:r>
              <a:rPr lang="en-US" sz="11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gigawatts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Form EIA-860M, </a:t>
            </a:r>
            <a:r>
              <a:rPr lang="en-US" i="1" dirty="0"/>
              <a:t>Monthly Update to the Annual Electric Generator Report</a:t>
            </a:r>
            <a:r>
              <a:rPr lang="en-US" dirty="0"/>
              <a:t>, August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/>
              <a:t>U.S. retiring and new generating capacity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SL49SH2"/>
          <p:cNvGraphicFramePr>
            <a:graphicFrameLocks noGrp="1"/>
          </p:cNvGraphicFramePr>
          <p:nvPr>
            <p:ph sz="quarter" idx="12"/>
          </p:nvPr>
        </p:nvGraphicFramePr>
        <p:xfrm>
          <a:off x="731837" y="1749426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SL49SH3"/>
          <p:cNvGraphicFramePr>
            <a:graphicFrameLocks noGrp="1"/>
          </p:cNvGraphicFramePr>
          <p:nvPr>
            <p:ph sz="quarter" idx="13"/>
          </p:nvPr>
        </p:nvGraphicFramePr>
        <p:xfrm>
          <a:off x="4664076" y="1749426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Electricity prices by components and long-term average electricity prices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955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19216" y="746651"/>
            <a:ext cx="8001000" cy="776247"/>
          </a:xfrm>
        </p:spPr>
        <p:txBody>
          <a:bodyPr/>
          <a:lstStyle/>
          <a:p>
            <a:r>
              <a:rPr lang="en-US" dirty="0"/>
              <a:t>U.S. electricity generation by source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8663052" y="56721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19217" y="1774996"/>
            <a:ext cx="8239125" cy="942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4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62120"/>
            <a:ext cx="576228" cy="576228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400132" y="1534247"/>
            <a:ext cx="8346016" cy="822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for selected cases and representative years</a:t>
            </a:r>
          </a:p>
          <a:p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  <a:p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AEO2022</a:t>
            </a:r>
            <a:r>
              <a:rPr lang="en-US" sz="110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Reference case, 2021              AEO2022 Reference case, 2050         AEO2022 Low Renewables Cost case, 2050</a:t>
            </a:r>
            <a:endParaRPr lang="en-US" sz="1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540029" y="4639396"/>
            <a:ext cx="2786744" cy="368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/>
        </p:nvGraphicFramePr>
        <p:xfrm>
          <a:off x="527663" y="2365037"/>
          <a:ext cx="2743200" cy="230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/>
        </p:nvGraphicFramePr>
        <p:xfrm>
          <a:off x="3191686" y="2356572"/>
          <a:ext cx="2753054" cy="231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/>
        </p:nvGraphicFramePr>
        <p:xfrm>
          <a:off x="5840018" y="2451821"/>
          <a:ext cx="2743200" cy="22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4"/>
          <p:cNvSpPr txBox="1"/>
          <p:nvPr/>
        </p:nvSpPr>
        <p:spPr>
          <a:xfrm>
            <a:off x="394408" y="5007696"/>
            <a:ext cx="8749593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>
                <a:solidFill>
                  <a:srgbClr val="4936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   </a:t>
            </a:r>
            <a:r>
              <a:rPr lang="en-US" sz="95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    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  </a:t>
            </a:r>
            <a:r>
              <a:rPr lang="en-US" sz="950" b="1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408" y="5176508"/>
            <a:ext cx="8543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as this figure shows. Solar includes both utility-scale and end-use photovoltaic electricity generation</a:t>
            </a:r>
          </a:p>
        </p:txBody>
      </p:sp>
    </p:spTree>
    <p:extLst>
      <p:ext uri="{BB962C8B-B14F-4D97-AF65-F5344CB8AC3E}">
        <p14:creationId xmlns:p14="http://schemas.microsoft.com/office/powerpoint/2010/main" val="28903154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RA02a"/>
          <p:cNvGraphicFramePr>
            <a:graphicFrameLocks noGrp="1"/>
          </p:cNvGraphicFramePr>
          <p:nvPr>
            <p:ph sz="quarter" idx="12"/>
          </p:nvPr>
        </p:nvGraphicFramePr>
        <p:xfrm>
          <a:off x="730886" y="2244616"/>
          <a:ext cx="3866117" cy="300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TRA02b"/>
          <p:cNvGraphicFramePr>
            <a:graphicFrameLocks noGrp="1"/>
          </p:cNvGraphicFramePr>
          <p:nvPr>
            <p:ph sz="quarter" idx="13"/>
          </p:nvPr>
        </p:nvGraphicFramePr>
        <p:xfrm>
          <a:off x="4664076" y="2244616"/>
          <a:ext cx="4022725" cy="300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 Placeholder 31"/>
          <p:cNvSpPr>
            <a:spLocks noGrp="1"/>
          </p:cNvSpPr>
          <p:nvPr>
            <p:ph type="body" sz="quarter" idx="17"/>
          </p:nvPr>
        </p:nvSpPr>
        <p:spPr>
          <a:xfrm>
            <a:off x="4663440" y="1751771"/>
            <a:ext cx="4023360" cy="566065"/>
          </a:xfrm>
        </p:spPr>
        <p:txBody>
          <a:bodyPr>
            <a:normAutofit lnSpcReduction="10000"/>
          </a:bodyPr>
          <a:lstStyle/>
          <a:p>
            <a:pPr algn="l" eaLnBrk="0" hangingPunct="0"/>
            <a:r>
              <a:rPr lang="en-US" b="1" dirty="0">
                <a:ea typeface="Times New Roman" charset="0"/>
                <a:cs typeface="Times New Roman" charset="0"/>
              </a:rPr>
              <a:t>Transportation sector consumption by fuel</a:t>
            </a:r>
          </a:p>
          <a:p>
            <a:pPr algn="l" eaLnBrk="0" hangingPunct="0"/>
            <a:r>
              <a:rPr lang="en-US" b="1" dirty="0">
                <a:ea typeface="Times New Roman" charset="0"/>
                <a:cs typeface="Times New Roman" charset="0"/>
              </a:rPr>
              <a:t>AEO2022 Reference case</a:t>
            </a:r>
          </a:p>
          <a:p>
            <a:pPr algn="l" eaLnBrk="0" hangingPunct="0"/>
            <a:r>
              <a:rPr lang="en-US" sz="1100" dirty="0">
                <a:ea typeface="Times New Roman" charset="0"/>
                <a:cs typeface="Times New Roman" charset="0"/>
              </a:rPr>
              <a:t>quadrillion British thermal units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731520" y="1751770"/>
            <a:ext cx="3931920" cy="566065"/>
          </a:xfrm>
        </p:spPr>
        <p:txBody>
          <a:bodyPr>
            <a:normAutofit fontScale="250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Transportation sector consumption by mode</a:t>
            </a:r>
          </a:p>
          <a:p>
            <a:r>
              <a:rPr lang="en-US" b="1" dirty="0"/>
              <a:t>AEO2022 Reference case</a:t>
            </a:r>
          </a:p>
          <a:p>
            <a:r>
              <a:rPr lang="en-US" sz="1100" dirty="0"/>
              <a:t>quadrillion British thermal units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sector energy consumption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58586"/>
            <a:ext cx="576228" cy="579763"/>
          </a:xfrm>
          <a:prstGeom prst="rect">
            <a:avLst/>
          </a:prstGeom>
        </p:spPr>
      </p:pic>
      <p:sp>
        <p:nvSpPr>
          <p:cNvPr id="34" name="TextBox 1"/>
          <p:cNvSpPr txBox="1"/>
          <p:nvPr/>
        </p:nvSpPr>
        <p:spPr bwMode="auto">
          <a:xfrm>
            <a:off x="3362297" y="2979606"/>
            <a:ext cx="1189620" cy="1534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432" tIns="27432" rIns="27432" bIns="27432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1" i="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light-duty</a:t>
            </a:r>
          </a:p>
          <a:p>
            <a:pPr eaLnBrk="0" hangingPunct="0"/>
            <a:r>
              <a:rPr lang="en-US" sz="1200" b="1" i="0" dirty="0">
                <a:solidFill>
                  <a:schemeClr val="tx2"/>
                </a:solidFill>
                <a:ea typeface="Times New Roman" charset="0"/>
                <a:cs typeface="Times New Roman" charset="0"/>
              </a:rPr>
              <a:t>vehicles</a:t>
            </a:r>
          </a:p>
          <a:p>
            <a:pPr eaLnBrk="0" hangingPunct="0"/>
            <a:r>
              <a:rPr lang="en-US" sz="12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sz="1200" b="1" i="0" baseline="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edium- and </a:t>
            </a:r>
          </a:p>
          <a:p>
            <a:pPr eaLnBrk="0" hangingPunct="0"/>
            <a:r>
              <a:rPr lang="en-US" sz="1200" b="1" i="0" baseline="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heavy-duty </a:t>
            </a:r>
          </a:p>
          <a:p>
            <a:pPr eaLnBrk="0" hangingPunct="0"/>
            <a:r>
              <a:rPr lang="en-US" sz="1200" b="1" i="0" baseline="0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vehicles</a:t>
            </a:r>
          </a:p>
          <a:p>
            <a:pPr eaLnBrk="0" hangingPunct="0"/>
            <a:r>
              <a:rPr lang="en-US" sz="1200" b="1" i="0" baseline="0" dirty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air</a:t>
            </a:r>
          </a:p>
          <a:p>
            <a:pPr eaLnBrk="0" hangingPunct="0"/>
            <a:r>
              <a:rPr lang="en-US" sz="1200" b="1" i="0" baseline="0" dirty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commercial</a:t>
            </a:r>
          </a:p>
          <a:p>
            <a:pPr eaLnBrk="0" hangingPunct="0"/>
            <a:r>
              <a:rPr lang="en-US" sz="1200" b="1" i="0" baseline="0" dirty="0">
                <a:solidFill>
                  <a:schemeClr val="accent6"/>
                </a:solidFill>
                <a:ea typeface="Times New Roman" charset="0"/>
                <a:cs typeface="Times New Roman" charset="0"/>
              </a:rPr>
              <a:t>light trucks</a:t>
            </a:r>
          </a:p>
          <a:p>
            <a:pPr eaLnBrk="0" hangingPunct="0"/>
            <a:r>
              <a:rPr lang="en-US" sz="1200" b="1" i="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Times New Roman" charset="0"/>
                <a:cs typeface="Times New Roman" charset="0"/>
              </a:rPr>
              <a:t>rail</a:t>
            </a:r>
          </a:p>
          <a:p>
            <a:pPr eaLnBrk="0" hangingPunct="0"/>
            <a:r>
              <a:rPr lang="en-US" sz="1200" b="1" i="0" baseline="0" dirty="0">
                <a:solidFill>
                  <a:schemeClr val="accent5">
                    <a:lumMod val="75000"/>
                  </a:schemeClr>
                </a:solidFill>
                <a:ea typeface="Times New Roman" charset="0"/>
                <a:cs typeface="Times New Roman" charset="0"/>
              </a:rPr>
              <a:t>marine</a:t>
            </a:r>
          </a:p>
          <a:p>
            <a:pPr algn="l" eaLnBrk="0" hangingPunct="0"/>
            <a:r>
              <a:rPr lang="en-US" sz="1200" b="1" i="0" baseline="0" dirty="0">
                <a:solidFill>
                  <a:schemeClr val="bg1">
                    <a:lumMod val="50000"/>
                  </a:schemeClr>
                </a:solidFill>
                <a:ea typeface="Times New Roman" charset="0"/>
                <a:cs typeface="Times New Roman" charset="0"/>
              </a:rPr>
              <a:t>other</a:t>
            </a:r>
          </a:p>
          <a:p>
            <a:pPr eaLnBrk="0" hangingPunct="0"/>
            <a:endParaRPr lang="en-US" sz="1200" b="1" i="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072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" y="1058586"/>
            <a:ext cx="576228" cy="579763"/>
          </a:xfrm>
          <a:prstGeom prst="rect">
            <a:avLst/>
          </a:prstGeom>
        </p:spPr>
      </p:pic>
      <p:graphicFrame>
        <p:nvGraphicFramePr>
          <p:cNvPr id="12" name="TRA04a"/>
          <p:cNvGraphicFramePr>
            <a:graphicFrameLocks noGrp="1"/>
          </p:cNvGraphicFramePr>
          <p:nvPr>
            <p:ph sz="quarter" idx="12"/>
          </p:nvPr>
        </p:nvGraphicFramePr>
        <p:xfrm>
          <a:off x="731837" y="2648343"/>
          <a:ext cx="3932238" cy="259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RA04b"/>
          <p:cNvGraphicFramePr>
            <a:graphicFrameLocks noGrp="1"/>
          </p:cNvGraphicFramePr>
          <p:nvPr>
            <p:ph sz="quarter" idx="13"/>
          </p:nvPr>
        </p:nvGraphicFramePr>
        <p:xfrm>
          <a:off x="4664076" y="2648343"/>
          <a:ext cx="4022725" cy="259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4532586" y="1790209"/>
            <a:ext cx="4611414" cy="755171"/>
          </a:xfrm>
        </p:spPr>
        <p:txBody>
          <a:bodyPr/>
          <a:lstStyle/>
          <a:p>
            <a:pPr algn="l"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Delivered compressed and liquefied natural gas by mode</a:t>
            </a:r>
          </a:p>
          <a:p>
            <a:pPr algn="l"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AEO2022 Reference case </a:t>
            </a:r>
          </a:p>
          <a:p>
            <a:pPr algn="l" eaLnBrk="0" hangingPunct="0"/>
            <a:r>
              <a:rPr lang="en-US" sz="1100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quadrillion British thermal units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731837" y="1790209"/>
            <a:ext cx="3931920" cy="755170"/>
          </a:xfrm>
        </p:spPr>
        <p:txBody>
          <a:bodyPr>
            <a:normAutofit/>
          </a:bodyPr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Delivered electricity by mode</a:t>
            </a:r>
          </a:p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AEO2022 Reference case </a:t>
            </a:r>
          </a:p>
          <a:p>
            <a:pPr eaLnBrk="0" hangingPunct="0"/>
            <a:r>
              <a:rPr lang="en-US" sz="1100" dirty="0">
                <a:ea typeface="Times New Roman" charset="0"/>
                <a:cs typeface="Times New Roman" charset="0"/>
              </a:rPr>
              <a:t>quadrillion British thermal units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Transportation sector delivered electricity and natural gas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1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BBD6-F0AC-E05F-FFA9-47F4165D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Grid &amp; Generation – Cincinnati - 345 kV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F1963-CBBB-8D17-A597-DB041960A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FBA5-F3D2-CA7C-87CA-EF08F283C9C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093975-4B85-5EDD-5052-16F5690FA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562"/>
            <a:ext cx="9144000" cy="5422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7025D-62A6-A681-E05A-9D882AE5F53D}"/>
              </a:ext>
            </a:extLst>
          </p:cNvPr>
          <p:cNvSpPr txBox="1"/>
          <p:nvPr/>
        </p:nvSpPr>
        <p:spPr>
          <a:xfrm>
            <a:off x="5691500" y="6512274"/>
            <a:ext cx="29141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Source: atlas.eia.gov</a:t>
            </a:r>
          </a:p>
        </p:txBody>
      </p:sp>
    </p:spTree>
    <p:extLst>
      <p:ext uri="{BB962C8B-B14F-4D97-AF65-F5344CB8AC3E}">
        <p14:creationId xmlns:p14="http://schemas.microsoft.com/office/powerpoint/2010/main" val="42159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5FEF4-7104-C681-2D38-6E3DF241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Grid &amp; Generation – Cincinnati – 69 kV+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54477-B895-4F7F-F910-65FAE5918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C1D879-FAE1-3224-6806-0192A12CAB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BF21C-0295-88B0-14B4-9BE53853B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426"/>
            <a:ext cx="9144000" cy="5398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EF614-782F-3CD9-5632-4125A2A9CCFB}"/>
              </a:ext>
            </a:extLst>
          </p:cNvPr>
          <p:cNvSpPr txBox="1"/>
          <p:nvPr/>
        </p:nvSpPr>
        <p:spPr>
          <a:xfrm>
            <a:off x="5691500" y="6512274"/>
            <a:ext cx="29141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Source: atlas.eia.gov</a:t>
            </a:r>
          </a:p>
        </p:txBody>
      </p:sp>
    </p:spTree>
    <p:extLst>
      <p:ext uri="{BB962C8B-B14F-4D97-AF65-F5344CB8AC3E}">
        <p14:creationId xmlns:p14="http://schemas.microsoft.com/office/powerpoint/2010/main" val="3466886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F7206-EDA4-8C1E-869A-4139D3980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Grid &amp; Generation – Columbus – 69 kV+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918C7-5875-05B8-6427-4EF1EF6A1F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FFBE1-87E5-E199-F6D1-729B135EF2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872488-E811-1DB1-AE4E-DA2EBFD09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404"/>
            <a:ext cx="9144000" cy="5099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2D59E-70E7-65D9-A1DD-908656192253}"/>
              </a:ext>
            </a:extLst>
          </p:cNvPr>
          <p:cNvSpPr txBox="1"/>
          <p:nvPr/>
        </p:nvSpPr>
        <p:spPr>
          <a:xfrm>
            <a:off x="5691500" y="6512274"/>
            <a:ext cx="29141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Source: atlas.eia.gov</a:t>
            </a:r>
          </a:p>
        </p:txBody>
      </p:sp>
    </p:spTree>
    <p:extLst>
      <p:ext uri="{BB962C8B-B14F-4D97-AF65-F5344CB8AC3E}">
        <p14:creationId xmlns:p14="http://schemas.microsoft.com/office/powerpoint/2010/main" val="150215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82BF-14CB-6029-4965-5E09B1F4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0" y="387346"/>
            <a:ext cx="2439883" cy="523220"/>
          </a:xfrm>
        </p:spPr>
        <p:txBody>
          <a:bodyPr/>
          <a:lstStyle/>
          <a:p>
            <a:r>
              <a:rPr lang="en-US" dirty="0"/>
              <a:t>Emergency Alert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547F5-E19B-E2B4-6BDC-A7D1A1A6CDF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409FF-2D22-D759-4C43-81C40C964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928" y="2862196"/>
            <a:ext cx="5575954" cy="397358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DA4A26B-A312-3B8A-C22D-9E788E61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181" y="288290"/>
            <a:ext cx="5662176" cy="264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30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EC2FC-AC9D-909A-DF23-571E60D7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10" y="387346"/>
            <a:ext cx="8882066" cy="523220"/>
          </a:xfrm>
        </p:spPr>
        <p:txBody>
          <a:bodyPr/>
          <a:lstStyle/>
          <a:p>
            <a:r>
              <a:rPr lang="en-US" dirty="0"/>
              <a:t>News Articles regarding Columbus June Outages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472F9-07F2-99B8-B057-72B6EFA30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3FB0B-5F1A-8B9E-FE8D-39882347B0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692AF0AF-EC4A-4F46-B4C7-BDC1E3D8A276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849D72-472D-938C-DBD0-3E366EFF9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150786"/>
            <a:ext cx="5902429" cy="271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14EA4-3F43-98CF-E907-FC738FE0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929488"/>
            <a:ext cx="5964964" cy="27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33485"/>
      </p:ext>
    </p:extLst>
  </p:cSld>
  <p:clrMapOvr>
    <a:masterClrMapping/>
  </p:clrMapOvr>
</p:sld>
</file>

<file path=ppt/theme/theme1.xml><?xml version="1.0" encoding="utf-8"?>
<a:theme xmlns:a="http://schemas.openxmlformats.org/drawingml/2006/main" name="Luminant 2014 design">
  <a:themeElements>
    <a:clrScheme name="EFH 2013">
      <a:dk1>
        <a:srgbClr val="000000"/>
      </a:dk1>
      <a:lt1>
        <a:srgbClr val="FFFFFF"/>
      </a:lt1>
      <a:dk2>
        <a:srgbClr val="006600"/>
      </a:dk2>
      <a:lt2>
        <a:srgbClr val="808080"/>
      </a:lt2>
      <a:accent1>
        <a:srgbClr val="3E9D33"/>
      </a:accent1>
      <a:accent2>
        <a:srgbClr val="C7BE84"/>
      </a:accent2>
      <a:accent3>
        <a:srgbClr val="003366"/>
      </a:accent3>
      <a:accent4>
        <a:srgbClr val="6699FF"/>
      </a:accent4>
      <a:accent5>
        <a:srgbClr val="B8CEC4"/>
      </a:accent5>
      <a:accent6>
        <a:srgbClr val="666699"/>
      </a:accent6>
      <a:hlink>
        <a:srgbClr val="0066CC"/>
      </a:hlink>
      <a:folHlink>
        <a:srgbClr val="6C386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Otemplatenew2020" id="{22974630-7C29-4446-A3AF-BF6DC17F8D11}" vid="{67E6A860-A119-471C-8D66-7B6EFF9AB45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EFH</Template>
  <TotalTime>11367</TotalTime>
  <Words>1325</Words>
  <Application>Microsoft Office PowerPoint</Application>
  <PresentationFormat>On-screen Show (4:3)</PresentationFormat>
  <Paragraphs>396</Paragraphs>
  <Slides>48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Google Sans</vt:lpstr>
      <vt:lpstr>Roboto</vt:lpstr>
      <vt:lpstr>Times New Roman</vt:lpstr>
      <vt:lpstr>Wingdings</vt:lpstr>
      <vt:lpstr>Luminant 2014 design</vt:lpstr>
      <vt:lpstr>eia_template_16x9</vt:lpstr>
      <vt:lpstr>US Energy Trends and Electrical Grid Challenges</vt:lpstr>
      <vt:lpstr>Discussion Topics</vt:lpstr>
      <vt:lpstr>Market Information</vt:lpstr>
      <vt:lpstr>Energy Mix</vt:lpstr>
      <vt:lpstr>Electric Grid &amp; Generation – Cincinnati - 345 kV</vt:lpstr>
      <vt:lpstr>Electric Grid &amp; Generation – Cincinnati – 69 kV+</vt:lpstr>
      <vt:lpstr>Electric Grid &amp; Generation – Columbus – 69 kV+</vt:lpstr>
      <vt:lpstr>Emergency Alert Levels</vt:lpstr>
      <vt:lpstr>News Articles regarding Columbus June Outages</vt:lpstr>
      <vt:lpstr>June 13-16th Event – PJM - AEP Load Zone - Columbus</vt:lpstr>
      <vt:lpstr>PowerPoint Presentation</vt:lpstr>
      <vt:lpstr>PowerPoint Presentation</vt:lpstr>
      <vt:lpstr>2022 Winter Storm Elliott – 12/23 – 12/26</vt:lpstr>
      <vt:lpstr>PJM Capacity &amp; Forced Outages – 12/24/22</vt:lpstr>
      <vt:lpstr>Forced Outages by Tech</vt:lpstr>
      <vt:lpstr>Renewables Performance</vt:lpstr>
      <vt:lpstr>Load Forecasting Challenges</vt:lpstr>
      <vt:lpstr>Synchronized Reserves</vt:lpstr>
      <vt:lpstr>Demand Response</vt:lpstr>
      <vt:lpstr>Demand Response</vt:lpstr>
      <vt:lpstr>Effects on Energy Exports</vt:lpstr>
      <vt:lpstr>Effects on Energy Exports</vt:lpstr>
      <vt:lpstr>PowerPoint Presentation</vt:lpstr>
      <vt:lpstr>Financial Impacts – Energy Prices</vt:lpstr>
      <vt:lpstr>Financial Impacts – Capacity Penalties</vt:lpstr>
      <vt:lpstr>Solar Challenges – Evening Load Ramp</vt:lpstr>
      <vt:lpstr>Hot Weather &amp; Generation Challenges</vt:lpstr>
      <vt:lpstr>PowerPoint Presentation</vt:lpstr>
      <vt:lpstr>‘Energy Transition in PJM’ - Highlights</vt:lpstr>
      <vt:lpstr>PowerPoint Presentation</vt:lpstr>
      <vt:lpstr>PowerPoint Presentation</vt:lpstr>
      <vt:lpstr>Ohio Energy Choice</vt:lpstr>
      <vt:lpstr>Ohio Energy Choice – ‘Apples to Apples’</vt:lpstr>
      <vt:lpstr>PowerPoint Presentation</vt:lpstr>
      <vt:lpstr>PowerPoint Presentation</vt:lpstr>
      <vt:lpstr>Appendix</vt:lpstr>
      <vt:lpstr>Energy Trends</vt:lpstr>
      <vt:lpstr>Energy production and consumption</vt:lpstr>
      <vt:lpstr>U.S. natural gas production and prices</vt:lpstr>
      <vt:lpstr>U.S. dry natural gas production</vt:lpstr>
      <vt:lpstr>U.S. electricity generation and shares from selected fuels and renewable sources</vt:lpstr>
      <vt:lpstr>U.S. electricity generation levels from selected fuels and renewable sources</vt:lpstr>
      <vt:lpstr>Installed electric generating capacity by source</vt:lpstr>
      <vt:lpstr>U.S. retiring and new generating capacity</vt:lpstr>
      <vt:lpstr>Electricity prices by components and long-term average electricity prices</vt:lpstr>
      <vt:lpstr>U.S. electricity generation by source</vt:lpstr>
      <vt:lpstr>Transportation sector energy consumption</vt:lpstr>
      <vt:lpstr>Transportation sector delivered electricity and natural gas</vt:lpstr>
    </vt:vector>
  </TitlesOfParts>
  <Company>TXU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rkgu</dc:creator>
  <cp:lastModifiedBy>Behm, Sean</cp:lastModifiedBy>
  <cp:revision>91</cp:revision>
  <cp:lastPrinted>2013-08-20T12:03:46Z</cp:lastPrinted>
  <dcterms:created xsi:type="dcterms:W3CDTF">2011-05-11T19:51:26Z</dcterms:created>
  <dcterms:modified xsi:type="dcterms:W3CDTF">2023-10-04T11:31:31Z</dcterms:modified>
</cp:coreProperties>
</file>