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23" r:id="rId5"/>
    <p:sldId id="32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04" d="100"/>
          <a:sy n="104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B043A-DECE-12EC-8A7F-A1F1AA4B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C1F7B-FA56-6F57-FA70-7F1975B61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D4B72-199D-B247-C0F4-292B1E90A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005C8-866E-4C2E-C2AC-56A2707A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16642-AE86-B352-EE9B-4D664FEA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B41-BADA-412E-F4C6-3DDF731D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97475-C514-C457-B951-FF5D7371B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D32F8-39FC-D446-ADA0-6F266AC0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4955A-3004-C838-13D9-0F16CB259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DE085-54B8-B9D1-86CF-70B3FD89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1D69FD-9EFE-F5B0-9B04-0C5FD0448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0FCE3-9425-226F-936A-DC8B47176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A00BC-8917-0193-452B-6CEDB55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7AC60-3EB3-AE1D-5227-8772C4F0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24B71-1015-D400-72C2-FF0B02A2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D44B-CDC2-E584-4A4F-DAC8BE178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D912-3967-995D-7CDE-A7DA02E5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6B8E5-22AD-F2C5-9BD8-6F69303E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AA207-6CB4-11A8-A72D-AE1478065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4C26B-3612-9144-5667-53DCDFE0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E12A-44EA-F6D3-B191-6BF5FE63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29F64-7720-FD4E-3D8C-F228DE715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0595E-9E6C-E8CD-650A-DB68F10A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BE8B-43CA-DA4C-0E6D-5117C42F9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9C324-B0E3-B0FD-208C-74084CDC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3154-FFB6-E011-C506-07C5483C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7961-54D8-50FA-91E5-115073939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D9937-04D0-AA96-37ED-7F9C13A8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28CF3-A268-86C5-7EF9-FEF01AF9B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F908B-B814-FF03-6955-BFA34532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B35ED-1AAE-6411-D695-DA6EE163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FFD8-D56C-8D36-5A88-D77B3A9E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0A2954-E3DE-B35A-9DCB-DE8155E86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B05B4-B3CF-4C29-3F2A-A53EE77CD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984D0-7795-E236-97B7-051471A5F1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C97F2-2410-4E87-13B9-CA49C169FF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762245-7AA5-4621-CEB8-D6E2CCBE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4D926B-0394-4AD1-0C61-014419DF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5BA50-DF0A-BB65-8672-F3DE4B9F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6B32-1E28-929C-337B-B472BB354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52FDB-A9C2-31FD-98FD-E4D3A3CE3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CDAC08-EE50-70A2-F35A-0F945F61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F382B-F298-D84A-1354-0D80A2CA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36DB27-2E84-019F-BBAF-9F7E39D9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A17FA-57AF-E16A-598D-076074A2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9DADD-F90F-0DED-4FCF-51C75CA3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E107-258D-5E3E-A9D2-15247182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6E5B-803C-894D-4B35-21103D8BD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C55E2-2F4C-C14C-2942-EA35599423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79AEF-773D-5E46-9A0B-4ADA50CA5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D2D02-A762-C695-53D5-0083F375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21CC9-49CA-36E3-0C91-51304442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5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78E8-5672-43B7-F749-369E7C98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C5DC2-7132-2BC0-61C2-A9C3798E4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3867B-462D-0B0B-7B3F-BD3D520A5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62716-5FF7-4185-33BE-05374DD9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31E09-21F8-AC99-DE56-CF53383DF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C4309-E1F1-1F1F-6190-D46EB628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2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FA9B9-9048-A74F-6EE2-C3666CF7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8B85D-3C4E-15E2-B078-3C2FCA74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A1BF9-3132-31D3-EFE0-D4F2E5733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8B9935-D421-2141-893A-398BBBFC5D7E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B288-EC0C-01EF-E8DF-9EBC41ED1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A634-8EFB-7832-3D80-E15A8BDA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18B2E5-1F24-3243-98D2-5B75F7F1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E3485-E9B3-553B-347B-175AF837C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7781"/>
            <a:ext cx="7772400" cy="43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F0C240-E76A-D8C8-8DBD-351D58538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9375"/>
            <a:ext cx="7772400" cy="43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96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9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4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4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287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3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489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976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C8918-57F8-1CCE-1CD8-9AE40E37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7483"/>
            <a:ext cx="7772400" cy="43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943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711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027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24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764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710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70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872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594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66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56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32223-BAED-63B3-3A88-CAD909B6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59330"/>
            <a:ext cx="7772400" cy="4339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9648FE-3F58-B8D6-EC8D-1A620BADF6AD}"/>
              </a:ext>
            </a:extLst>
          </p:cNvPr>
          <p:cNvSpPr txBox="1"/>
          <p:nvPr/>
        </p:nvSpPr>
        <p:spPr>
          <a:xfrm>
            <a:off x="3262184" y="506627"/>
            <a:ext cx="776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3052426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046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03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989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466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5944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693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9242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09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936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1F27A9-6F66-2CF0-9DF9-EEB74991F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44895"/>
            <a:ext cx="7772400" cy="4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0384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16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656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2313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799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029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481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3162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502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011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17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2B31BD-B482-27BF-19F7-E2197B400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63362"/>
            <a:ext cx="7772400" cy="433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94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42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445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318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740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357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346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513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048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8093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474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F3306-DD45-BDF6-A574-3164EFA41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9634"/>
            <a:ext cx="7772400" cy="43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26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0961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5123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766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731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9945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00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2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95476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3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918C4-13D8-101E-4DEC-385EAFA92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39086"/>
            <a:ext cx="7772400" cy="437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2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5A1A7-C2FD-158E-A082-BF194B084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51414"/>
            <a:ext cx="7772400" cy="435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6C5F20-4847-FF57-9A55-0C9B9F30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55007"/>
            <a:ext cx="7772400" cy="434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20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</Words>
  <Application>Microsoft Macintosh PowerPoint</Application>
  <PresentationFormat>Widescreen</PresentationFormat>
  <Paragraphs>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Beaucage, Gregory (beaucag)</dc:creator>
  <cp:lastModifiedBy>Beaucage, Gregory (beaucag)</cp:lastModifiedBy>
  <cp:revision>6</cp:revision>
  <dcterms:created xsi:type="dcterms:W3CDTF">2024-08-15T14:50:31Z</dcterms:created>
  <dcterms:modified xsi:type="dcterms:W3CDTF">2024-08-15T15:04:25Z</dcterms:modified>
</cp:coreProperties>
</file>