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1beabf1d1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1beabf1d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1beabf1d1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1beabf1d1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1edec2849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1edec284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1edec2849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1edec2849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1edec2849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1edec2849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1beabf1d1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1beabf1d1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1beabf1d13_0_3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1beabf1d13_0_3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303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Industrial Composting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Plastics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1317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Scott Shilling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Plastics Life Cycle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Most of the 1900s the only goal when designing plastics was its use and nothing of its end of life.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Recycling has been the big push recently yet a large majority of plastics still end up land filled.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Plastics End of Life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Land Filled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Pyrolysis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Compost - Limited to some plastics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Biodegradation - Limited to even fewer plastics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Industrial Composting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Industrial Composting Requires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 Temperature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130℉ to 160℉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 Pressure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Nutrients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Specific Ratios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78349" y="1017725"/>
            <a:ext cx="4709274" cy="353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Biodegradation Resistance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Least to most resistance - alkanes, branched alkanes, low molecular weight aromatics, cyclic alkanes, high molecular weight aromatics, polar polymers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Hydrolysis is the main reaction breaking down molecules.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Biodegradable Plastics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Fossil Based and Biodegradable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PCL, PVA, PBS, PBAT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Bio-based and Biodegradable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PHB, PGA, bioPBS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Under a certain thickness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Depends on type of plastic. Europe has some standards and they range from 40 microns to 120 microns.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Steps Forward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Invest in more compostable plastics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Look into making layered packages out all compostable plastics to replace current layered packaging.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Make industrial composting more widely available.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Industrial composting can apply to much more than just plastics and can help reduce the amount of waste land filled.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Improve composters to also extract the bio-gas that comes along with composting.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Composting may be able to become economically viable from selling high quality dirt and the bio-gas as well as the disposal fee.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Composting Complements Recycling</a:t>
            </a:r>
            <a:endParaRPr/>
          </a:p>
        </p:txBody>
      </p:sp>
      <p:sp>
        <p:nvSpPr>
          <p:cNvPr id="98" name="Google Shape;98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Questions?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