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6F9EF"/>
    <a:srgbClr val="FFFFFF"/>
    <a:srgbClr val="F8FAF1"/>
    <a:srgbClr val="FE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2F382-7A34-4868-9403-A15D9A59863B}" v="90" dt="2024-12-04T17:46:15.836"/>
    <p1510:client id="{9C7A6DAE-21EA-462A-9E66-D7A04FAF4963}" v="315" dt="2024-12-04T19:16:32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nar, Ethan (molnarem)" userId="c3c4d959-5156-40da-96eb-94c7cf2c35cd" providerId="ADAL" clId="{1C62F382-7A34-4868-9403-A15D9A59863B}"/>
    <pc:docChg chg="undo custSel addSld modSld addMainMaster delMainMaster">
      <pc:chgData name="Molnar, Ethan (molnarem)" userId="c3c4d959-5156-40da-96eb-94c7cf2c35cd" providerId="ADAL" clId="{1C62F382-7A34-4868-9403-A15D9A59863B}" dt="2024-12-04T17:46:15.836" v="309" actId="20577"/>
      <pc:docMkLst>
        <pc:docMk/>
      </pc:docMkLst>
      <pc:sldChg chg="addSp delSp modSp new mod setBg modClrScheme chgLayout">
        <pc:chgData name="Molnar, Ethan (molnarem)" userId="c3c4d959-5156-40da-96eb-94c7cf2c35cd" providerId="ADAL" clId="{1C62F382-7A34-4868-9403-A15D9A59863B}" dt="2024-12-04T17:36:48.605" v="244" actId="1035"/>
        <pc:sldMkLst>
          <pc:docMk/>
          <pc:sldMk cId="1662362092" sldId="256"/>
        </pc:sldMkLst>
        <pc:spChg chg="mod">
          <ac:chgData name="Molnar, Ethan (molnarem)" userId="c3c4d959-5156-40da-96eb-94c7cf2c35cd" providerId="ADAL" clId="{1C62F382-7A34-4868-9403-A15D9A59863B}" dt="2024-12-04T17:36:48.605" v="244" actId="1035"/>
          <ac:spMkLst>
            <pc:docMk/>
            <pc:sldMk cId="1662362092" sldId="256"/>
            <ac:spMk id="2" creationId="{E4712468-75A6-513E-2129-B5B522F3E139}"/>
          </ac:spMkLst>
        </pc:spChg>
        <pc:spChg chg="add del mod">
          <ac:chgData name="Molnar, Ethan (molnarem)" userId="c3c4d959-5156-40da-96eb-94c7cf2c35cd" providerId="ADAL" clId="{1C62F382-7A34-4868-9403-A15D9A59863B}" dt="2024-12-04T17:36:48.605" v="244" actId="1035"/>
          <ac:spMkLst>
            <pc:docMk/>
            <pc:sldMk cId="1662362092" sldId="256"/>
            <ac:spMk id="3" creationId="{86B9166C-9C14-BB9C-AFB4-A72D935DA810}"/>
          </ac:spMkLst>
        </pc:spChg>
        <pc:spChg chg="add mod">
          <ac:chgData name="Molnar, Ethan (molnarem)" userId="c3c4d959-5156-40da-96eb-94c7cf2c35cd" providerId="ADAL" clId="{1C62F382-7A34-4868-9403-A15D9A59863B}" dt="2024-12-04T17:27:07.734" v="85" actId="1076"/>
          <ac:spMkLst>
            <pc:docMk/>
            <pc:sldMk cId="1662362092" sldId="256"/>
            <ac:spMk id="5" creationId="{A18D54CF-0E98-F5A4-E50C-EA4184AD40C4}"/>
          </ac:spMkLst>
        </pc:spChg>
        <pc:spChg chg="add">
          <ac:chgData name="Molnar, Ethan (molnarem)" userId="c3c4d959-5156-40da-96eb-94c7cf2c35cd" providerId="ADAL" clId="{1C62F382-7A34-4868-9403-A15D9A59863B}" dt="2024-12-04T17:21:16.157" v="2" actId="26606"/>
          <ac:spMkLst>
            <pc:docMk/>
            <pc:sldMk cId="1662362092" sldId="256"/>
            <ac:spMk id="9" creationId="{3F672E71-4896-412C-9C70-888CBA0C2F28}"/>
          </ac:spMkLst>
        </pc:spChg>
        <pc:picChg chg="add">
          <ac:chgData name="Molnar, Ethan (molnarem)" userId="c3c4d959-5156-40da-96eb-94c7cf2c35cd" providerId="ADAL" clId="{1C62F382-7A34-4868-9403-A15D9A59863B}" dt="2024-12-04T17:21:16.157" v="2" actId="26606"/>
          <ac:picMkLst>
            <pc:docMk/>
            <pc:sldMk cId="1662362092" sldId="256"/>
            <ac:picMk id="4" creationId="{F458E92D-44D0-C9A0-A6CA-6439739B8FC4}"/>
          </ac:picMkLst>
        </pc:picChg>
      </pc:sldChg>
      <pc:sldChg chg="addSp delSp modSp new mod">
        <pc:chgData name="Molnar, Ethan (molnarem)" userId="c3c4d959-5156-40da-96eb-94c7cf2c35cd" providerId="ADAL" clId="{1C62F382-7A34-4868-9403-A15D9A59863B}" dt="2024-12-04T17:30:21.203" v="153" actId="20577"/>
        <pc:sldMkLst>
          <pc:docMk/>
          <pc:sldMk cId="238609597" sldId="257"/>
        </pc:sldMkLst>
        <pc:spChg chg="mod">
          <ac:chgData name="Molnar, Ethan (molnarem)" userId="c3c4d959-5156-40da-96eb-94c7cf2c35cd" providerId="ADAL" clId="{1C62F382-7A34-4868-9403-A15D9A59863B}" dt="2024-12-04T17:27:31.999" v="87"/>
          <ac:spMkLst>
            <pc:docMk/>
            <pc:sldMk cId="238609597" sldId="257"/>
            <ac:spMk id="2" creationId="{B601BB4B-6D9E-AB1D-B9EF-4164CBE66432}"/>
          </ac:spMkLst>
        </pc:spChg>
        <pc:spChg chg="add del mod">
          <ac:chgData name="Molnar, Ethan (molnarem)" userId="c3c4d959-5156-40da-96eb-94c7cf2c35cd" providerId="ADAL" clId="{1C62F382-7A34-4868-9403-A15D9A59863B}" dt="2024-12-04T17:30:21.203" v="153" actId="20577"/>
          <ac:spMkLst>
            <pc:docMk/>
            <pc:sldMk cId="238609597" sldId="257"/>
            <ac:spMk id="3" creationId="{82FB1849-FD28-3F5F-FCCA-D6E3D0BB6241}"/>
          </ac:spMkLst>
        </pc:spChg>
        <pc:spChg chg="add mod">
          <ac:chgData name="Molnar, Ethan (molnarem)" userId="c3c4d959-5156-40da-96eb-94c7cf2c35cd" providerId="ADAL" clId="{1C62F382-7A34-4868-9403-A15D9A59863B}" dt="2024-12-04T17:28:35.023" v="111"/>
          <ac:spMkLst>
            <pc:docMk/>
            <pc:sldMk cId="238609597" sldId="257"/>
            <ac:spMk id="4" creationId="{AAD12737-9423-7829-E327-C9B7BD2BD4D5}"/>
          </ac:spMkLst>
        </pc:spChg>
      </pc:sldChg>
      <pc:sldChg chg="addSp delSp modSp new mod setBg">
        <pc:chgData name="Molnar, Ethan (molnarem)" userId="c3c4d959-5156-40da-96eb-94c7cf2c35cd" providerId="ADAL" clId="{1C62F382-7A34-4868-9403-A15D9A59863B}" dt="2024-12-04T17:36:32.977" v="231" actId="14100"/>
        <pc:sldMkLst>
          <pc:docMk/>
          <pc:sldMk cId="1723589134" sldId="258"/>
        </pc:sldMkLst>
        <pc:spChg chg="mod">
          <ac:chgData name="Molnar, Ethan (molnarem)" userId="c3c4d959-5156-40da-96eb-94c7cf2c35cd" providerId="ADAL" clId="{1C62F382-7A34-4868-9403-A15D9A59863B}" dt="2024-12-04T17:36:32.977" v="231" actId="14100"/>
          <ac:spMkLst>
            <pc:docMk/>
            <pc:sldMk cId="1723589134" sldId="258"/>
            <ac:spMk id="2" creationId="{401CFD24-E928-1E75-182D-4746752AFB15}"/>
          </ac:spMkLst>
        </pc:spChg>
        <pc:spChg chg="del mod">
          <ac:chgData name="Molnar, Ethan (molnarem)" userId="c3c4d959-5156-40da-96eb-94c7cf2c35cd" providerId="ADAL" clId="{1C62F382-7A34-4868-9403-A15D9A59863B}" dt="2024-12-04T17:32:22.972" v="157"/>
          <ac:spMkLst>
            <pc:docMk/>
            <pc:sldMk cId="1723589134" sldId="258"/>
            <ac:spMk id="3" creationId="{5A0F9CBD-4163-F475-7F3B-BC259402FE26}"/>
          </ac:spMkLst>
        </pc:spChg>
        <pc:spChg chg="add del mod">
          <ac:chgData name="Molnar, Ethan (molnarem)" userId="c3c4d959-5156-40da-96eb-94c7cf2c35cd" providerId="ADAL" clId="{1C62F382-7A34-4868-9403-A15D9A59863B}" dt="2024-12-04T17:36:30.053" v="230" actId="14100"/>
          <ac:spMkLst>
            <pc:docMk/>
            <pc:sldMk cId="1723589134" sldId="258"/>
            <ac:spMk id="4" creationId="{982C5A5D-818A-E74E-6DB3-B9686C81BB29}"/>
          </ac:spMkLst>
        </pc:spChg>
        <pc:spChg chg="add mod">
          <ac:chgData name="Molnar, Ethan (molnarem)" userId="c3c4d959-5156-40da-96eb-94c7cf2c35cd" providerId="ADAL" clId="{1C62F382-7A34-4868-9403-A15D9A59863B}" dt="2024-12-04T17:33:06.484" v="163"/>
          <ac:spMkLst>
            <pc:docMk/>
            <pc:sldMk cId="1723589134" sldId="258"/>
            <ac:spMk id="6" creationId="{D58EE92B-1B2D-3C69-C679-A8F2C8F066D9}"/>
          </ac:spMkLst>
        </pc:spChg>
        <pc:spChg chg="add mod">
          <ac:chgData name="Molnar, Ethan (molnarem)" userId="c3c4d959-5156-40da-96eb-94c7cf2c35cd" providerId="ADAL" clId="{1C62F382-7A34-4868-9403-A15D9A59863B}" dt="2024-12-04T17:33:14.342" v="173"/>
          <ac:spMkLst>
            <pc:docMk/>
            <pc:sldMk cId="1723589134" sldId="258"/>
            <ac:spMk id="7" creationId="{088B1C26-5E65-F517-D049-604AA61D1906}"/>
          </ac:spMkLst>
        </pc:spChg>
        <pc:spChg chg="add">
          <ac:chgData name="Molnar, Ethan (molnarem)" userId="c3c4d959-5156-40da-96eb-94c7cf2c35cd" providerId="ADAL" clId="{1C62F382-7A34-4868-9403-A15D9A59863B}" dt="2024-12-04T17:35:43.034" v="224"/>
          <ac:spMkLst>
            <pc:docMk/>
            <pc:sldMk cId="1723589134" sldId="258"/>
            <ac:spMk id="8" creationId="{436F0C8F-07B5-068D-F997-B20CAE135479}"/>
          </ac:spMkLst>
        </pc:spChg>
        <pc:spChg chg="add">
          <ac:chgData name="Molnar, Ethan (molnarem)" userId="c3c4d959-5156-40da-96eb-94c7cf2c35cd" providerId="ADAL" clId="{1C62F382-7A34-4868-9403-A15D9A59863B}" dt="2024-12-04T17:32:28.551" v="158" actId="26606"/>
          <ac:spMkLst>
            <pc:docMk/>
            <pc:sldMk cId="1723589134" sldId="258"/>
            <ac:spMk id="12" creationId="{327D73B4-9F5C-4A64-A179-51B9500CB8B5}"/>
          </ac:spMkLst>
        </pc:spChg>
        <pc:spChg chg="add">
          <ac:chgData name="Molnar, Ethan (molnarem)" userId="c3c4d959-5156-40da-96eb-94c7cf2c35cd" providerId="ADAL" clId="{1C62F382-7A34-4868-9403-A15D9A59863B}" dt="2024-12-04T17:32:28.551" v="158" actId="26606"/>
          <ac:spMkLst>
            <pc:docMk/>
            <pc:sldMk cId="1723589134" sldId="258"/>
            <ac:spMk id="14" creationId="{C1F06963-6374-4B48-844F-071A9BAAAE02}"/>
          </ac:spMkLst>
        </pc:spChg>
        <pc:spChg chg="add">
          <ac:chgData name="Molnar, Ethan (molnarem)" userId="c3c4d959-5156-40da-96eb-94c7cf2c35cd" providerId="ADAL" clId="{1C62F382-7A34-4868-9403-A15D9A59863B}" dt="2024-12-04T17:32:28.551" v="158" actId="26606"/>
          <ac:spMkLst>
            <pc:docMk/>
            <pc:sldMk cId="1723589134" sldId="258"/>
            <ac:spMk id="16" creationId="{6CB927A4-E432-4310-9CD5-E89FF5063179}"/>
          </ac:spMkLst>
        </pc:spChg>
        <pc:spChg chg="add">
          <ac:chgData name="Molnar, Ethan (molnarem)" userId="c3c4d959-5156-40da-96eb-94c7cf2c35cd" providerId="ADAL" clId="{1C62F382-7A34-4868-9403-A15D9A59863B}" dt="2024-12-04T17:32:28.551" v="158" actId="26606"/>
          <ac:spMkLst>
            <pc:docMk/>
            <pc:sldMk cId="1723589134" sldId="258"/>
            <ac:spMk id="18" creationId="{1453BF6C-B012-48B7-B4E8-6D7AC7C27D02}"/>
          </ac:spMkLst>
        </pc:spChg>
        <pc:spChg chg="add">
          <ac:chgData name="Molnar, Ethan (molnarem)" userId="c3c4d959-5156-40da-96eb-94c7cf2c35cd" providerId="ADAL" clId="{1C62F382-7A34-4868-9403-A15D9A59863B}" dt="2024-12-04T17:32:28.551" v="158" actId="26606"/>
          <ac:spMkLst>
            <pc:docMk/>
            <pc:sldMk cId="1723589134" sldId="258"/>
            <ac:spMk id="20" creationId="{E3020543-B24B-4EC4-8FFC-8DD88EEA91A8}"/>
          </ac:spMkLst>
        </pc:spChg>
        <pc:picChg chg="add mod">
          <ac:chgData name="Molnar, Ethan (molnarem)" userId="c3c4d959-5156-40da-96eb-94c7cf2c35cd" providerId="ADAL" clId="{1C62F382-7A34-4868-9403-A15D9A59863B}" dt="2024-12-04T17:32:45.019" v="161" actId="1076"/>
          <ac:picMkLst>
            <pc:docMk/>
            <pc:sldMk cId="1723589134" sldId="258"/>
            <ac:picMk id="5" creationId="{0E19D0B0-5D70-CDF7-DB63-6E707EAC266D}"/>
          </ac:picMkLst>
        </pc:picChg>
        <pc:cxnChg chg="add">
          <ac:chgData name="Molnar, Ethan (molnarem)" userId="c3c4d959-5156-40da-96eb-94c7cf2c35cd" providerId="ADAL" clId="{1C62F382-7A34-4868-9403-A15D9A59863B}" dt="2024-12-04T17:32:28.551" v="158" actId="26606"/>
          <ac:cxnSpMkLst>
            <pc:docMk/>
            <pc:sldMk cId="1723589134" sldId="258"/>
            <ac:cxnSpMk id="10" creationId="{5C05CAAB-DBA2-4548-AD5F-01BB97FBB207}"/>
          </ac:cxnSpMkLst>
        </pc:cxnChg>
        <pc:cxnChg chg="add">
          <ac:chgData name="Molnar, Ethan (molnarem)" userId="c3c4d959-5156-40da-96eb-94c7cf2c35cd" providerId="ADAL" clId="{1C62F382-7A34-4868-9403-A15D9A59863B}" dt="2024-12-04T17:32:28.551" v="158" actId="26606"/>
          <ac:cxnSpMkLst>
            <pc:docMk/>
            <pc:sldMk cId="1723589134" sldId="258"/>
            <ac:cxnSpMk id="22" creationId="{C49DA8F6-BCC1-4447-B54C-57856834B94B}"/>
          </ac:cxnSpMkLst>
        </pc:cxnChg>
      </pc:sldChg>
      <pc:sldChg chg="addSp modSp new mod">
        <pc:chgData name="Molnar, Ethan (molnarem)" userId="c3c4d959-5156-40da-96eb-94c7cf2c35cd" providerId="ADAL" clId="{1C62F382-7A34-4868-9403-A15D9A59863B}" dt="2024-12-04T17:46:15.836" v="309" actId="20577"/>
        <pc:sldMkLst>
          <pc:docMk/>
          <pc:sldMk cId="2359534927" sldId="259"/>
        </pc:sldMkLst>
        <pc:spChg chg="mod">
          <ac:chgData name="Molnar, Ethan (molnarem)" userId="c3c4d959-5156-40da-96eb-94c7cf2c35cd" providerId="ADAL" clId="{1C62F382-7A34-4868-9403-A15D9A59863B}" dt="2024-12-04T17:39:16.985" v="248" actId="1076"/>
          <ac:spMkLst>
            <pc:docMk/>
            <pc:sldMk cId="2359534927" sldId="259"/>
            <ac:spMk id="2" creationId="{77D46CAF-E1BF-AF07-D3A1-D328FC59AF13}"/>
          </ac:spMkLst>
        </pc:spChg>
        <pc:graphicFrameChg chg="add mod modGraphic">
          <ac:chgData name="Molnar, Ethan (molnarem)" userId="c3c4d959-5156-40da-96eb-94c7cf2c35cd" providerId="ADAL" clId="{1C62F382-7A34-4868-9403-A15D9A59863B}" dt="2024-12-04T17:46:15.836" v="309" actId="20577"/>
          <ac:graphicFrameMkLst>
            <pc:docMk/>
            <pc:sldMk cId="2359534927" sldId="259"/>
            <ac:graphicFrameMk id="3" creationId="{65A726FB-1E79-94F1-F5F3-E24F05B59DC6}"/>
          </ac:graphicFrameMkLst>
        </pc:graphicFrameChg>
      </pc:sldChg>
      <pc:sldChg chg="addSp modSp new">
        <pc:chgData name="Molnar, Ethan (molnarem)" userId="c3c4d959-5156-40da-96eb-94c7cf2c35cd" providerId="ADAL" clId="{1C62F382-7A34-4868-9403-A15D9A59863B}" dt="2024-12-04T17:44:26.062" v="282" actId="1076"/>
        <pc:sldMkLst>
          <pc:docMk/>
          <pc:sldMk cId="2316762422" sldId="260"/>
        </pc:sldMkLst>
        <pc:picChg chg="add mod">
          <ac:chgData name="Molnar, Ethan (molnarem)" userId="c3c4d959-5156-40da-96eb-94c7cf2c35cd" providerId="ADAL" clId="{1C62F382-7A34-4868-9403-A15D9A59863B}" dt="2024-12-04T17:44:26.062" v="282" actId="1076"/>
          <ac:picMkLst>
            <pc:docMk/>
            <pc:sldMk cId="2316762422" sldId="260"/>
            <ac:picMk id="3074" creationId="{2EB769B1-E6B7-C843-909B-F0314CAED6FD}"/>
          </ac:picMkLst>
        </pc:picChg>
      </pc:sldChg>
      <pc:sldMasterChg chg="del delSldLayout">
        <pc:chgData name="Molnar, Ethan (molnarem)" userId="c3c4d959-5156-40da-96eb-94c7cf2c35cd" providerId="ADAL" clId="{1C62F382-7A34-4868-9403-A15D9A59863B}" dt="2024-12-04T17:21:16.157" v="2" actId="26606"/>
        <pc:sldMasterMkLst>
          <pc:docMk/>
          <pc:sldMasterMk cId="2184484209" sldId="2147483660"/>
        </pc:sldMasterMkLst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2909688509" sldId="2147483661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601387124" sldId="2147483662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2752055520" sldId="2147483663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3274255607" sldId="2147483664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3492214892" sldId="2147483665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158241261" sldId="2147483666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1269836900" sldId="2147483667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538573413" sldId="2147483668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1456698570" sldId="2147483669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2100308741" sldId="2147483670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2628549590" sldId="2147483671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678812315" sldId="2147483672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369323234" sldId="2147483673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1301057586" sldId="2147483674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2129206506" sldId="2147483675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547697981" sldId="2147483676"/>
          </pc:sldLayoutMkLst>
        </pc:sldLayoutChg>
        <pc:sldLayoutChg chg="del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2184484209" sldId="2147483660"/>
            <pc:sldLayoutMk cId="1117915638" sldId="2147483677"/>
          </pc:sldLayoutMkLst>
        </pc:sldLayoutChg>
      </pc:sldMasterChg>
      <pc:sldMasterChg chg="add addSldLayout">
        <pc:chgData name="Molnar, Ethan (molnarem)" userId="c3c4d959-5156-40da-96eb-94c7cf2c35cd" providerId="ADAL" clId="{1C62F382-7A34-4868-9403-A15D9A59863B}" dt="2024-12-04T17:21:16.157" v="2" actId="26606"/>
        <pc:sldMasterMkLst>
          <pc:docMk/>
          <pc:sldMasterMk cId="1591297941" sldId="2147483698"/>
        </pc:sldMasterMkLst>
        <pc:sldLayoutChg chg="add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1591297941" sldId="2147483698"/>
            <pc:sldLayoutMk cId="2972745754" sldId="2147483687"/>
          </pc:sldLayoutMkLst>
        </pc:sldLayoutChg>
        <pc:sldLayoutChg chg="add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1591297941" sldId="2147483698"/>
            <pc:sldLayoutMk cId="2337630940" sldId="2147483688"/>
          </pc:sldLayoutMkLst>
        </pc:sldLayoutChg>
        <pc:sldLayoutChg chg="add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1591297941" sldId="2147483698"/>
            <pc:sldLayoutMk cId="3759921528" sldId="2147483689"/>
          </pc:sldLayoutMkLst>
        </pc:sldLayoutChg>
        <pc:sldLayoutChg chg="add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1591297941" sldId="2147483698"/>
            <pc:sldLayoutMk cId="2238106747" sldId="2147483690"/>
          </pc:sldLayoutMkLst>
        </pc:sldLayoutChg>
        <pc:sldLayoutChg chg="add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1591297941" sldId="2147483698"/>
            <pc:sldLayoutMk cId="846766061" sldId="2147483691"/>
          </pc:sldLayoutMkLst>
        </pc:sldLayoutChg>
        <pc:sldLayoutChg chg="add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1591297941" sldId="2147483698"/>
            <pc:sldLayoutMk cId="1083137873" sldId="2147483692"/>
          </pc:sldLayoutMkLst>
        </pc:sldLayoutChg>
        <pc:sldLayoutChg chg="add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1591297941" sldId="2147483698"/>
            <pc:sldLayoutMk cId="3816443439" sldId="2147483693"/>
          </pc:sldLayoutMkLst>
        </pc:sldLayoutChg>
        <pc:sldLayoutChg chg="add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1591297941" sldId="2147483698"/>
            <pc:sldLayoutMk cId="529568695" sldId="2147483694"/>
          </pc:sldLayoutMkLst>
        </pc:sldLayoutChg>
        <pc:sldLayoutChg chg="add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1591297941" sldId="2147483698"/>
            <pc:sldLayoutMk cId="4213776291" sldId="2147483695"/>
          </pc:sldLayoutMkLst>
        </pc:sldLayoutChg>
        <pc:sldLayoutChg chg="add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1591297941" sldId="2147483698"/>
            <pc:sldLayoutMk cId="1947452317" sldId="2147483696"/>
          </pc:sldLayoutMkLst>
        </pc:sldLayoutChg>
        <pc:sldLayoutChg chg="add">
          <pc:chgData name="Molnar, Ethan (molnarem)" userId="c3c4d959-5156-40da-96eb-94c7cf2c35cd" providerId="ADAL" clId="{1C62F382-7A34-4868-9403-A15D9A59863B}" dt="2024-12-04T17:21:16.157" v="2" actId="26606"/>
          <pc:sldLayoutMkLst>
            <pc:docMk/>
            <pc:sldMasterMk cId="1591297941" sldId="2147483698"/>
            <pc:sldLayoutMk cId="1287390544" sldId="2147483697"/>
          </pc:sldLayoutMkLst>
        </pc:sldLayoutChg>
      </pc:sldMasterChg>
    </pc:docChg>
  </pc:docChgLst>
  <pc:docChgLst>
    <pc:chgData name="Molnar, Ethan (molnarem)" userId="c3c4d959-5156-40da-96eb-94c7cf2c35cd" providerId="ADAL" clId="{9C7A6DAE-21EA-462A-9E66-D7A04FAF4963}"/>
    <pc:docChg chg="undo custSel addSld delSld modSld">
      <pc:chgData name="Molnar, Ethan (molnarem)" userId="c3c4d959-5156-40da-96eb-94c7cf2c35cd" providerId="ADAL" clId="{9C7A6DAE-21EA-462A-9E66-D7A04FAF4963}" dt="2024-12-04T19:17:49.997" v="1435" actId="1076"/>
      <pc:docMkLst>
        <pc:docMk/>
      </pc:docMkLst>
      <pc:sldChg chg="delSp modSp mod delDesignElem">
        <pc:chgData name="Molnar, Ethan (molnarem)" userId="c3c4d959-5156-40da-96eb-94c7cf2c35cd" providerId="ADAL" clId="{9C7A6DAE-21EA-462A-9E66-D7A04FAF4963}" dt="2024-12-04T18:57:38.293" v="215" actId="20577"/>
        <pc:sldMkLst>
          <pc:docMk/>
          <pc:sldMk cId="1662362092" sldId="256"/>
        </pc:sldMkLst>
        <pc:spChg chg="mod">
          <ac:chgData name="Molnar, Ethan (molnarem)" userId="c3c4d959-5156-40da-96eb-94c7cf2c35cd" providerId="ADAL" clId="{9C7A6DAE-21EA-462A-9E66-D7A04FAF4963}" dt="2024-12-04T18:57:23.434" v="203" actId="14100"/>
          <ac:spMkLst>
            <pc:docMk/>
            <pc:sldMk cId="1662362092" sldId="256"/>
            <ac:spMk id="2" creationId="{E4712468-75A6-513E-2129-B5B522F3E139}"/>
          </ac:spMkLst>
        </pc:spChg>
        <pc:spChg chg="mod">
          <ac:chgData name="Molnar, Ethan (molnarem)" userId="c3c4d959-5156-40da-96eb-94c7cf2c35cd" providerId="ADAL" clId="{9C7A6DAE-21EA-462A-9E66-D7A04FAF4963}" dt="2024-12-04T18:57:14.653" v="200" actId="27636"/>
          <ac:spMkLst>
            <pc:docMk/>
            <pc:sldMk cId="1662362092" sldId="256"/>
            <ac:spMk id="3" creationId="{86B9166C-9C14-BB9C-AFB4-A72D935DA810}"/>
          </ac:spMkLst>
        </pc:spChg>
        <pc:spChg chg="mod">
          <ac:chgData name="Molnar, Ethan (molnarem)" userId="c3c4d959-5156-40da-96eb-94c7cf2c35cd" providerId="ADAL" clId="{9C7A6DAE-21EA-462A-9E66-D7A04FAF4963}" dt="2024-12-04T18:57:38.293" v="215" actId="20577"/>
          <ac:spMkLst>
            <pc:docMk/>
            <pc:sldMk cId="1662362092" sldId="256"/>
            <ac:spMk id="5" creationId="{A18D54CF-0E98-F5A4-E50C-EA4184AD40C4}"/>
          </ac:spMkLst>
        </pc:spChg>
        <pc:spChg chg="del">
          <ac:chgData name="Molnar, Ethan (molnarem)" userId="c3c4d959-5156-40da-96eb-94c7cf2c35cd" providerId="ADAL" clId="{9C7A6DAE-21EA-462A-9E66-D7A04FAF4963}" dt="2024-12-04T18:57:14.578" v="198"/>
          <ac:spMkLst>
            <pc:docMk/>
            <pc:sldMk cId="1662362092" sldId="256"/>
            <ac:spMk id="9" creationId="{3F672E71-4896-412C-9C70-888CBA0C2F28}"/>
          </ac:spMkLst>
        </pc:spChg>
      </pc:sldChg>
      <pc:sldChg chg="modSp mod">
        <pc:chgData name="Molnar, Ethan (molnarem)" userId="c3c4d959-5156-40da-96eb-94c7cf2c35cd" providerId="ADAL" clId="{9C7A6DAE-21EA-462A-9E66-D7A04FAF4963}" dt="2024-12-04T18:58:08.041" v="231" actId="14100"/>
        <pc:sldMkLst>
          <pc:docMk/>
          <pc:sldMk cId="238609597" sldId="257"/>
        </pc:sldMkLst>
        <pc:spChg chg="mod">
          <ac:chgData name="Molnar, Ethan (molnarem)" userId="c3c4d959-5156-40da-96eb-94c7cf2c35cd" providerId="ADAL" clId="{9C7A6DAE-21EA-462A-9E66-D7A04FAF4963}" dt="2024-12-04T18:57:14.578" v="198"/>
          <ac:spMkLst>
            <pc:docMk/>
            <pc:sldMk cId="238609597" sldId="257"/>
            <ac:spMk id="2" creationId="{B601BB4B-6D9E-AB1D-B9EF-4164CBE66432}"/>
          </ac:spMkLst>
        </pc:spChg>
        <pc:spChg chg="mod">
          <ac:chgData name="Molnar, Ethan (molnarem)" userId="c3c4d959-5156-40da-96eb-94c7cf2c35cd" providerId="ADAL" clId="{9C7A6DAE-21EA-462A-9E66-D7A04FAF4963}" dt="2024-12-04T18:58:08.041" v="231" actId="14100"/>
          <ac:spMkLst>
            <pc:docMk/>
            <pc:sldMk cId="238609597" sldId="257"/>
            <ac:spMk id="3" creationId="{82FB1849-FD28-3F5F-FCCA-D6E3D0BB6241}"/>
          </ac:spMkLst>
        </pc:spChg>
      </pc:sldChg>
      <pc:sldChg chg="delSp modSp mod delDesignElem">
        <pc:chgData name="Molnar, Ethan (molnarem)" userId="c3c4d959-5156-40da-96eb-94c7cf2c35cd" providerId="ADAL" clId="{9C7A6DAE-21EA-462A-9E66-D7A04FAF4963}" dt="2024-12-04T18:59:43.010" v="263" actId="1076"/>
        <pc:sldMkLst>
          <pc:docMk/>
          <pc:sldMk cId="1723589134" sldId="258"/>
        </pc:sldMkLst>
        <pc:spChg chg="mod">
          <ac:chgData name="Molnar, Ethan (molnarem)" userId="c3c4d959-5156-40da-96eb-94c7cf2c35cd" providerId="ADAL" clId="{9C7A6DAE-21EA-462A-9E66-D7A04FAF4963}" dt="2024-12-04T18:59:31.095" v="257" actId="1076"/>
          <ac:spMkLst>
            <pc:docMk/>
            <pc:sldMk cId="1723589134" sldId="258"/>
            <ac:spMk id="2" creationId="{401CFD24-E928-1E75-182D-4746752AFB15}"/>
          </ac:spMkLst>
        </pc:spChg>
        <pc:spChg chg="mod">
          <ac:chgData name="Molnar, Ethan (molnarem)" userId="c3c4d959-5156-40da-96eb-94c7cf2c35cd" providerId="ADAL" clId="{9C7A6DAE-21EA-462A-9E66-D7A04FAF4963}" dt="2024-12-04T18:59:39.329" v="261" actId="27636"/>
          <ac:spMkLst>
            <pc:docMk/>
            <pc:sldMk cId="1723589134" sldId="258"/>
            <ac:spMk id="4" creationId="{982C5A5D-818A-E74E-6DB3-B9686C81BB29}"/>
          </ac:spMkLst>
        </pc:spChg>
        <pc:spChg chg="del">
          <ac:chgData name="Molnar, Ethan (molnarem)" userId="c3c4d959-5156-40da-96eb-94c7cf2c35cd" providerId="ADAL" clId="{9C7A6DAE-21EA-462A-9E66-D7A04FAF4963}" dt="2024-12-04T18:57:14.578" v="198"/>
          <ac:spMkLst>
            <pc:docMk/>
            <pc:sldMk cId="1723589134" sldId="258"/>
            <ac:spMk id="12" creationId="{327D73B4-9F5C-4A64-A179-51B9500CB8B5}"/>
          </ac:spMkLst>
        </pc:spChg>
        <pc:spChg chg="del">
          <ac:chgData name="Molnar, Ethan (molnarem)" userId="c3c4d959-5156-40da-96eb-94c7cf2c35cd" providerId="ADAL" clId="{9C7A6DAE-21EA-462A-9E66-D7A04FAF4963}" dt="2024-12-04T18:57:14.578" v="198"/>
          <ac:spMkLst>
            <pc:docMk/>
            <pc:sldMk cId="1723589134" sldId="258"/>
            <ac:spMk id="14" creationId="{C1F06963-6374-4B48-844F-071A9BAAAE02}"/>
          </ac:spMkLst>
        </pc:spChg>
        <pc:spChg chg="del">
          <ac:chgData name="Molnar, Ethan (molnarem)" userId="c3c4d959-5156-40da-96eb-94c7cf2c35cd" providerId="ADAL" clId="{9C7A6DAE-21EA-462A-9E66-D7A04FAF4963}" dt="2024-12-04T18:57:14.578" v="198"/>
          <ac:spMkLst>
            <pc:docMk/>
            <pc:sldMk cId="1723589134" sldId="258"/>
            <ac:spMk id="16" creationId="{6CB927A4-E432-4310-9CD5-E89FF5063179}"/>
          </ac:spMkLst>
        </pc:spChg>
        <pc:spChg chg="del">
          <ac:chgData name="Molnar, Ethan (molnarem)" userId="c3c4d959-5156-40da-96eb-94c7cf2c35cd" providerId="ADAL" clId="{9C7A6DAE-21EA-462A-9E66-D7A04FAF4963}" dt="2024-12-04T18:57:14.578" v="198"/>
          <ac:spMkLst>
            <pc:docMk/>
            <pc:sldMk cId="1723589134" sldId="258"/>
            <ac:spMk id="18" creationId="{1453BF6C-B012-48B7-B4E8-6D7AC7C27D02}"/>
          </ac:spMkLst>
        </pc:spChg>
        <pc:spChg chg="del">
          <ac:chgData name="Molnar, Ethan (molnarem)" userId="c3c4d959-5156-40da-96eb-94c7cf2c35cd" providerId="ADAL" clId="{9C7A6DAE-21EA-462A-9E66-D7A04FAF4963}" dt="2024-12-04T18:57:14.578" v="198"/>
          <ac:spMkLst>
            <pc:docMk/>
            <pc:sldMk cId="1723589134" sldId="258"/>
            <ac:spMk id="20" creationId="{E3020543-B24B-4EC4-8FFC-8DD88EEA91A8}"/>
          </ac:spMkLst>
        </pc:spChg>
        <pc:picChg chg="mod">
          <ac:chgData name="Molnar, Ethan (molnarem)" userId="c3c4d959-5156-40da-96eb-94c7cf2c35cd" providerId="ADAL" clId="{9C7A6DAE-21EA-462A-9E66-D7A04FAF4963}" dt="2024-12-04T18:59:43.010" v="263" actId="1076"/>
          <ac:picMkLst>
            <pc:docMk/>
            <pc:sldMk cId="1723589134" sldId="258"/>
            <ac:picMk id="5" creationId="{0E19D0B0-5D70-CDF7-DB63-6E707EAC266D}"/>
          </ac:picMkLst>
        </pc:picChg>
        <pc:cxnChg chg="del">
          <ac:chgData name="Molnar, Ethan (molnarem)" userId="c3c4d959-5156-40da-96eb-94c7cf2c35cd" providerId="ADAL" clId="{9C7A6DAE-21EA-462A-9E66-D7A04FAF4963}" dt="2024-12-04T18:57:14.578" v="198"/>
          <ac:cxnSpMkLst>
            <pc:docMk/>
            <pc:sldMk cId="1723589134" sldId="258"/>
            <ac:cxnSpMk id="10" creationId="{5C05CAAB-DBA2-4548-AD5F-01BB97FBB207}"/>
          </ac:cxnSpMkLst>
        </pc:cxnChg>
        <pc:cxnChg chg="del">
          <ac:chgData name="Molnar, Ethan (molnarem)" userId="c3c4d959-5156-40da-96eb-94c7cf2c35cd" providerId="ADAL" clId="{9C7A6DAE-21EA-462A-9E66-D7A04FAF4963}" dt="2024-12-04T18:57:14.578" v="198"/>
          <ac:cxnSpMkLst>
            <pc:docMk/>
            <pc:sldMk cId="1723589134" sldId="258"/>
            <ac:cxnSpMk id="22" creationId="{C49DA8F6-BCC1-4447-B54C-57856834B94B}"/>
          </ac:cxnSpMkLst>
        </pc:cxnChg>
      </pc:sldChg>
      <pc:sldChg chg="modSp mod">
        <pc:chgData name="Molnar, Ethan (molnarem)" userId="c3c4d959-5156-40da-96eb-94c7cf2c35cd" providerId="ADAL" clId="{9C7A6DAE-21EA-462A-9E66-D7A04FAF4963}" dt="2024-12-04T19:00:23.670" v="279" actId="404"/>
        <pc:sldMkLst>
          <pc:docMk/>
          <pc:sldMk cId="2359534927" sldId="259"/>
        </pc:sldMkLst>
        <pc:spChg chg="mod">
          <ac:chgData name="Molnar, Ethan (molnarem)" userId="c3c4d959-5156-40da-96eb-94c7cf2c35cd" providerId="ADAL" clId="{9C7A6DAE-21EA-462A-9E66-D7A04FAF4963}" dt="2024-12-04T19:00:02.379" v="271" actId="27636"/>
          <ac:spMkLst>
            <pc:docMk/>
            <pc:sldMk cId="2359534927" sldId="259"/>
            <ac:spMk id="2" creationId="{77D46CAF-E1BF-AF07-D3A1-D328FC59AF13}"/>
          </ac:spMkLst>
        </pc:spChg>
        <pc:graphicFrameChg chg="mod modGraphic">
          <ac:chgData name="Molnar, Ethan (molnarem)" userId="c3c4d959-5156-40da-96eb-94c7cf2c35cd" providerId="ADAL" clId="{9C7A6DAE-21EA-462A-9E66-D7A04FAF4963}" dt="2024-12-04T19:00:23.670" v="279" actId="404"/>
          <ac:graphicFrameMkLst>
            <pc:docMk/>
            <pc:sldMk cId="2359534927" sldId="259"/>
            <ac:graphicFrameMk id="3" creationId="{65A726FB-1E79-94F1-F5F3-E24F05B59DC6}"/>
          </ac:graphicFrameMkLst>
        </pc:graphicFrameChg>
      </pc:sldChg>
      <pc:sldChg chg="addSp delSp modSp del mod">
        <pc:chgData name="Molnar, Ethan (molnarem)" userId="c3c4d959-5156-40da-96eb-94c7cf2c35cd" providerId="ADAL" clId="{9C7A6DAE-21EA-462A-9E66-D7A04FAF4963}" dt="2024-12-04T18:56:41.596" v="194" actId="47"/>
        <pc:sldMkLst>
          <pc:docMk/>
          <pc:sldMk cId="2316762422" sldId="260"/>
        </pc:sldMkLst>
        <pc:spChg chg="add del mod">
          <ac:chgData name="Molnar, Ethan (molnarem)" userId="c3c4d959-5156-40da-96eb-94c7cf2c35cd" providerId="ADAL" clId="{9C7A6DAE-21EA-462A-9E66-D7A04FAF4963}" dt="2024-12-04T18:42:57.275" v="86"/>
          <ac:spMkLst>
            <pc:docMk/>
            <pc:sldMk cId="2316762422" sldId="260"/>
            <ac:spMk id="2" creationId="{41FED408-112C-7D96-89C9-440338A3D711}"/>
          </ac:spMkLst>
        </pc:spChg>
        <pc:picChg chg="add del mod">
          <ac:chgData name="Molnar, Ethan (molnarem)" userId="c3c4d959-5156-40da-96eb-94c7cf2c35cd" providerId="ADAL" clId="{9C7A6DAE-21EA-462A-9E66-D7A04FAF4963}" dt="2024-12-04T18:56:29.053" v="193" actId="478"/>
          <ac:picMkLst>
            <pc:docMk/>
            <pc:sldMk cId="2316762422" sldId="260"/>
            <ac:picMk id="1026" creationId="{FE19AC6B-EF86-8A88-9F5C-3B991BA5279F}"/>
          </ac:picMkLst>
        </pc:picChg>
        <pc:picChg chg="del mod">
          <ac:chgData name="Molnar, Ethan (molnarem)" userId="c3c4d959-5156-40da-96eb-94c7cf2c35cd" providerId="ADAL" clId="{9C7A6DAE-21EA-462A-9E66-D7A04FAF4963}" dt="2024-12-04T18:34:41.920" v="1" actId="478"/>
          <ac:picMkLst>
            <pc:docMk/>
            <pc:sldMk cId="2316762422" sldId="260"/>
            <ac:picMk id="3074" creationId="{2EB769B1-E6B7-C843-909B-F0314CAED6FD}"/>
          </ac:picMkLst>
        </pc:picChg>
      </pc:sldChg>
      <pc:sldChg chg="addSp delSp modSp new mod setBg">
        <pc:chgData name="Molnar, Ethan (molnarem)" userId="c3c4d959-5156-40da-96eb-94c7cf2c35cd" providerId="ADAL" clId="{9C7A6DAE-21EA-462A-9E66-D7A04FAF4963}" dt="2024-12-04T19:05:38.433" v="895" actId="207"/>
        <pc:sldMkLst>
          <pc:docMk/>
          <pc:sldMk cId="2782206420" sldId="261"/>
        </pc:sldMkLst>
        <pc:spChg chg="mod">
          <ac:chgData name="Molnar, Ethan (molnarem)" userId="c3c4d959-5156-40da-96eb-94c7cf2c35cd" providerId="ADAL" clId="{9C7A6DAE-21EA-462A-9E66-D7A04FAF4963}" dt="2024-12-04T19:00:39.348" v="289" actId="1076"/>
          <ac:spMkLst>
            <pc:docMk/>
            <pc:sldMk cId="2782206420" sldId="261"/>
            <ac:spMk id="2" creationId="{1C2A8031-60D7-FFA6-BDEC-FED16B42C69D}"/>
          </ac:spMkLst>
        </pc:spChg>
        <pc:spChg chg="add del mod">
          <ac:chgData name="Molnar, Ethan (molnarem)" userId="c3c4d959-5156-40da-96eb-94c7cf2c35cd" providerId="ADAL" clId="{9C7A6DAE-21EA-462A-9E66-D7A04FAF4963}" dt="2024-12-04T18:46:13.197" v="143" actId="12084"/>
          <ac:spMkLst>
            <pc:docMk/>
            <pc:sldMk cId="2782206420" sldId="261"/>
            <ac:spMk id="3" creationId="{D720C833-25E5-FABF-7B2D-4F97203E5DCB}"/>
          </ac:spMkLst>
        </pc:spChg>
        <pc:spChg chg="del">
          <ac:chgData name="Molnar, Ethan (molnarem)" userId="c3c4d959-5156-40da-96eb-94c7cf2c35cd" providerId="ADAL" clId="{9C7A6DAE-21EA-462A-9E66-D7A04FAF4963}" dt="2024-12-04T18:43:06.729" v="88"/>
          <ac:spMkLst>
            <pc:docMk/>
            <pc:sldMk cId="2782206420" sldId="261"/>
            <ac:spMk id="4" creationId="{9602813B-9C68-54B2-8454-3492DB461659}"/>
          </ac:spMkLst>
        </pc:spChg>
        <pc:spChg chg="add mod">
          <ac:chgData name="Molnar, Ethan (molnarem)" userId="c3c4d959-5156-40da-96eb-94c7cf2c35cd" providerId="ADAL" clId="{9C7A6DAE-21EA-462A-9E66-D7A04FAF4963}" dt="2024-12-04T18:44:13.742" v="103"/>
          <ac:spMkLst>
            <pc:docMk/>
            <pc:sldMk cId="2782206420" sldId="261"/>
            <ac:spMk id="6" creationId="{A6789654-1083-A681-EC8A-81C4212495B6}"/>
          </ac:spMkLst>
        </pc:spChg>
        <pc:spChg chg="add mod ord">
          <ac:chgData name="Molnar, Ethan (molnarem)" userId="c3c4d959-5156-40da-96eb-94c7cf2c35cd" providerId="ADAL" clId="{9C7A6DAE-21EA-462A-9E66-D7A04FAF4963}" dt="2024-12-04T19:05:38.433" v="895" actId="207"/>
          <ac:spMkLst>
            <pc:docMk/>
            <pc:sldMk cId="2782206420" sldId="261"/>
            <ac:spMk id="9" creationId="{6128B40C-A47F-EF8F-CF79-DC4AE586B2B3}"/>
          </ac:spMkLst>
        </pc:spChg>
        <pc:graphicFrameChg chg="add mod">
          <ac:chgData name="Molnar, Ethan (molnarem)" userId="c3c4d959-5156-40da-96eb-94c7cf2c35cd" providerId="ADAL" clId="{9C7A6DAE-21EA-462A-9E66-D7A04FAF4963}" dt="2024-12-04T18:45:57.895" v="140" actId="12084"/>
          <ac:graphicFrameMkLst>
            <pc:docMk/>
            <pc:sldMk cId="2782206420" sldId="261"/>
            <ac:graphicFrameMk id="7" creationId="{0DDC18E8-5B3D-FA94-B082-6F993AA4BED0}"/>
          </ac:graphicFrameMkLst>
        </pc:graphicFrameChg>
        <pc:graphicFrameChg chg="add mod modGraphic">
          <ac:chgData name="Molnar, Ethan (molnarem)" userId="c3c4d959-5156-40da-96eb-94c7cf2c35cd" providerId="ADAL" clId="{9C7A6DAE-21EA-462A-9E66-D7A04FAF4963}" dt="2024-12-04T18:51:24.184" v="192" actId="20577"/>
          <ac:graphicFrameMkLst>
            <pc:docMk/>
            <pc:sldMk cId="2782206420" sldId="261"/>
            <ac:graphicFrameMk id="8" creationId="{404550B1-500E-CD9D-307B-409474F046E9}"/>
          </ac:graphicFrameMkLst>
        </pc:graphicFrameChg>
        <pc:picChg chg="add mod">
          <ac:chgData name="Molnar, Ethan (molnarem)" userId="c3c4d959-5156-40da-96eb-94c7cf2c35cd" providerId="ADAL" clId="{9C7A6DAE-21EA-462A-9E66-D7A04FAF4963}" dt="2024-12-04T19:00:41.563" v="291" actId="1076"/>
          <ac:picMkLst>
            <pc:docMk/>
            <pc:sldMk cId="2782206420" sldId="261"/>
            <ac:picMk id="5" creationId="{12DFEA16-365F-BEA5-2FD9-D15970819088}"/>
          </ac:picMkLst>
        </pc:picChg>
      </pc:sldChg>
      <pc:sldChg chg="addSp delSp modSp new mod modClrScheme chgLayout">
        <pc:chgData name="Molnar, Ethan (molnarem)" userId="c3c4d959-5156-40da-96eb-94c7cf2c35cd" providerId="ADAL" clId="{9C7A6DAE-21EA-462A-9E66-D7A04FAF4963}" dt="2024-12-04T19:16:32.574" v="1390" actId="20577"/>
        <pc:sldMkLst>
          <pc:docMk/>
          <pc:sldMk cId="4126493261" sldId="262"/>
        </pc:sldMkLst>
        <pc:spChg chg="del mod ord">
          <ac:chgData name="Molnar, Ethan (molnarem)" userId="c3c4d959-5156-40da-96eb-94c7cf2c35cd" providerId="ADAL" clId="{9C7A6DAE-21EA-462A-9E66-D7A04FAF4963}" dt="2024-12-04T19:06:54.940" v="896" actId="700"/>
          <ac:spMkLst>
            <pc:docMk/>
            <pc:sldMk cId="4126493261" sldId="262"/>
            <ac:spMk id="2" creationId="{E0B01CDE-7707-187A-CF5B-FCFE53AB1423}"/>
          </ac:spMkLst>
        </pc:spChg>
        <pc:spChg chg="del mod ord">
          <ac:chgData name="Molnar, Ethan (molnarem)" userId="c3c4d959-5156-40da-96eb-94c7cf2c35cd" providerId="ADAL" clId="{9C7A6DAE-21EA-462A-9E66-D7A04FAF4963}" dt="2024-12-04T19:06:54.940" v="896" actId="700"/>
          <ac:spMkLst>
            <pc:docMk/>
            <pc:sldMk cId="4126493261" sldId="262"/>
            <ac:spMk id="3" creationId="{03945856-1A5D-3410-92E8-B01BB2B51D9D}"/>
          </ac:spMkLst>
        </pc:spChg>
        <pc:spChg chg="del mod">
          <ac:chgData name="Molnar, Ethan (molnarem)" userId="c3c4d959-5156-40da-96eb-94c7cf2c35cd" providerId="ADAL" clId="{9C7A6DAE-21EA-462A-9E66-D7A04FAF4963}" dt="2024-12-04T19:06:54.940" v="896" actId="700"/>
          <ac:spMkLst>
            <pc:docMk/>
            <pc:sldMk cId="4126493261" sldId="262"/>
            <ac:spMk id="4" creationId="{304E3EF3-2763-84FB-30EE-20BD397B8A4C}"/>
          </ac:spMkLst>
        </pc:spChg>
        <pc:spChg chg="add mod ord">
          <ac:chgData name="Molnar, Ethan (molnarem)" userId="c3c4d959-5156-40da-96eb-94c7cf2c35cd" providerId="ADAL" clId="{9C7A6DAE-21EA-462A-9E66-D7A04FAF4963}" dt="2024-12-04T19:14:51.184" v="1335" actId="27636"/>
          <ac:spMkLst>
            <pc:docMk/>
            <pc:sldMk cId="4126493261" sldId="262"/>
            <ac:spMk id="5" creationId="{EE7AC06A-5836-F8C7-3091-15586A3A62B4}"/>
          </ac:spMkLst>
        </pc:spChg>
        <pc:spChg chg="add del mod ord">
          <ac:chgData name="Molnar, Ethan (molnarem)" userId="c3c4d959-5156-40da-96eb-94c7cf2c35cd" providerId="ADAL" clId="{9C7A6DAE-21EA-462A-9E66-D7A04FAF4963}" dt="2024-12-04T19:13:53.022" v="1316" actId="12084"/>
          <ac:spMkLst>
            <pc:docMk/>
            <pc:sldMk cId="4126493261" sldId="262"/>
            <ac:spMk id="6" creationId="{0216B863-1E16-5ADB-BC1F-DE211349A3DF}"/>
          </ac:spMkLst>
        </pc:spChg>
        <pc:graphicFrameChg chg="add mod">
          <ac:chgData name="Molnar, Ethan (molnarem)" userId="c3c4d959-5156-40da-96eb-94c7cf2c35cd" providerId="ADAL" clId="{9C7A6DAE-21EA-462A-9E66-D7A04FAF4963}" dt="2024-12-04T19:13:33.950" v="1315" actId="12084"/>
          <ac:graphicFrameMkLst>
            <pc:docMk/>
            <pc:sldMk cId="4126493261" sldId="262"/>
            <ac:graphicFrameMk id="7" creationId="{74B3AE70-3F37-50A9-EA84-5FF56A4ADECF}"/>
          </ac:graphicFrameMkLst>
        </pc:graphicFrameChg>
        <pc:graphicFrameChg chg="add mod modGraphic">
          <ac:chgData name="Molnar, Ethan (molnarem)" userId="c3c4d959-5156-40da-96eb-94c7cf2c35cd" providerId="ADAL" clId="{9C7A6DAE-21EA-462A-9E66-D7A04FAF4963}" dt="2024-12-04T19:16:32.574" v="1390" actId="20577"/>
          <ac:graphicFrameMkLst>
            <pc:docMk/>
            <pc:sldMk cId="4126493261" sldId="262"/>
            <ac:graphicFrameMk id="8" creationId="{5E5B4CA8-2FD5-2D23-0B95-288E6F0BE60D}"/>
          </ac:graphicFrameMkLst>
        </pc:graphicFrameChg>
      </pc:sldChg>
      <pc:sldChg chg="delSp modSp new mod">
        <pc:chgData name="Molnar, Ethan (molnarem)" userId="c3c4d959-5156-40da-96eb-94c7cf2c35cd" providerId="ADAL" clId="{9C7A6DAE-21EA-462A-9E66-D7A04FAF4963}" dt="2024-12-04T19:17:49.997" v="1435" actId="1076"/>
        <pc:sldMkLst>
          <pc:docMk/>
          <pc:sldMk cId="3613455598" sldId="263"/>
        </pc:sldMkLst>
        <pc:spChg chg="mod">
          <ac:chgData name="Molnar, Ethan (molnarem)" userId="c3c4d959-5156-40da-96eb-94c7cf2c35cd" providerId="ADAL" clId="{9C7A6DAE-21EA-462A-9E66-D7A04FAF4963}" dt="2024-12-04T19:17:49.997" v="1435" actId="1076"/>
          <ac:spMkLst>
            <pc:docMk/>
            <pc:sldMk cId="3613455598" sldId="263"/>
            <ac:spMk id="2" creationId="{B0D5CE14-6113-0ABD-110F-889F2763D036}"/>
          </ac:spMkLst>
        </pc:spChg>
        <pc:spChg chg="del">
          <ac:chgData name="Molnar, Ethan (molnarem)" userId="c3c4d959-5156-40da-96eb-94c7cf2c35cd" providerId="ADAL" clId="{9C7A6DAE-21EA-462A-9E66-D7A04FAF4963}" dt="2024-12-04T19:17:13.767" v="1402" actId="478"/>
          <ac:spMkLst>
            <pc:docMk/>
            <pc:sldMk cId="3613455598" sldId="263"/>
            <ac:spMk id="3" creationId="{4BFD3400-B387-1FCB-1D41-30DA9E45A839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doi.org/10.1039/C5GC01694K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doi.org/10.1039/C5GC01694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9B6BF-8090-4FCE-8697-490B2B031C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39780-366A-458A-BDD7-6FAA0C181CFF}">
      <dgm:prSet phldrT="[Text]" custT="1"/>
      <dgm:spPr/>
      <dgm:t>
        <a:bodyPr/>
        <a:lstStyle/>
        <a:p>
          <a:r>
            <a:rPr lang="en-US" sz="3600" dirty="0"/>
            <a:t>Mechanical Recycling</a:t>
          </a:r>
        </a:p>
      </dgm:t>
    </dgm:pt>
    <dgm:pt modelId="{3D15E48C-8990-4F5A-B55B-7DE92C4F5FAD}" type="parTrans" cxnId="{396757C1-2EAB-48FC-823D-D0EF17F4BA65}">
      <dgm:prSet/>
      <dgm:spPr/>
      <dgm:t>
        <a:bodyPr/>
        <a:lstStyle/>
        <a:p>
          <a:endParaRPr lang="en-US" sz="2800"/>
        </a:p>
      </dgm:t>
    </dgm:pt>
    <dgm:pt modelId="{537009EE-71FA-49A9-B151-DC82D0DF057A}" type="sibTrans" cxnId="{396757C1-2EAB-48FC-823D-D0EF17F4BA65}">
      <dgm:prSet/>
      <dgm:spPr/>
      <dgm:t>
        <a:bodyPr/>
        <a:lstStyle/>
        <a:p>
          <a:endParaRPr lang="en-US" sz="2800"/>
        </a:p>
      </dgm:t>
    </dgm:pt>
    <dgm:pt modelId="{8476A294-A6D8-4981-8A6D-EEC94E295261}">
      <dgm:prSet phldrT="[Text]" custT="1"/>
      <dgm:spPr/>
      <dgm:t>
        <a:bodyPr/>
        <a:lstStyle/>
        <a:p>
          <a:r>
            <a:rPr lang="en-US" sz="3600" dirty="0"/>
            <a:t>Chemical Recycling</a:t>
          </a:r>
        </a:p>
      </dgm:t>
    </dgm:pt>
    <dgm:pt modelId="{227DC67B-EE1F-495B-8867-BC18BC49CD83}" type="parTrans" cxnId="{8CAFF62B-FCF3-4B2B-B874-7E5CFA04A8D8}">
      <dgm:prSet/>
      <dgm:spPr/>
      <dgm:t>
        <a:bodyPr/>
        <a:lstStyle/>
        <a:p>
          <a:endParaRPr lang="en-US" sz="2800"/>
        </a:p>
      </dgm:t>
    </dgm:pt>
    <dgm:pt modelId="{56D46C58-0FA9-4FCC-8663-8FAF523D3039}" type="sibTrans" cxnId="{8CAFF62B-FCF3-4B2B-B874-7E5CFA04A8D8}">
      <dgm:prSet/>
      <dgm:spPr/>
      <dgm:t>
        <a:bodyPr/>
        <a:lstStyle/>
        <a:p>
          <a:endParaRPr lang="en-US" sz="2800"/>
        </a:p>
      </dgm:t>
    </dgm:pt>
    <dgm:pt modelId="{9217BAEE-4499-45D3-A278-39F2AF9E3586}">
      <dgm:prSet phldrT="[Text]" custT="1"/>
      <dgm:spPr/>
      <dgm:t>
        <a:bodyPr/>
        <a:lstStyle/>
        <a:p>
          <a:r>
            <a:rPr lang="en-US" sz="2800" dirty="0"/>
            <a:t>Shredding and remelting of PC</a:t>
          </a:r>
        </a:p>
      </dgm:t>
    </dgm:pt>
    <dgm:pt modelId="{F3E0C3A4-C372-4A38-B483-857FDF49181D}" type="parTrans" cxnId="{E0E849BB-8E9B-4CEE-BB23-918D93C88D77}">
      <dgm:prSet/>
      <dgm:spPr/>
      <dgm:t>
        <a:bodyPr/>
        <a:lstStyle/>
        <a:p>
          <a:endParaRPr lang="en-US" sz="2800"/>
        </a:p>
      </dgm:t>
    </dgm:pt>
    <dgm:pt modelId="{1784D29F-6562-432D-A15B-62DECA111919}" type="sibTrans" cxnId="{E0E849BB-8E9B-4CEE-BB23-918D93C88D77}">
      <dgm:prSet/>
      <dgm:spPr/>
      <dgm:t>
        <a:bodyPr/>
        <a:lstStyle/>
        <a:p>
          <a:endParaRPr lang="en-US" sz="2800"/>
        </a:p>
      </dgm:t>
    </dgm:pt>
    <dgm:pt modelId="{D79604BA-AA8F-490D-A143-8E7287A22C73}">
      <dgm:prSet phldrT="[Text]" custT="1"/>
      <dgm:spPr/>
      <dgm:t>
        <a:bodyPr/>
        <a:lstStyle/>
        <a:p>
          <a:r>
            <a:rPr lang="en-US" sz="2800" dirty="0"/>
            <a:t>Decreased material quality after multiple cycles</a:t>
          </a:r>
        </a:p>
      </dgm:t>
    </dgm:pt>
    <dgm:pt modelId="{A8B764DF-07EB-4F13-BF02-49FE61EE2BC7}" type="parTrans" cxnId="{DB191337-9212-4B5B-BDA6-463CEA845BD1}">
      <dgm:prSet/>
      <dgm:spPr/>
      <dgm:t>
        <a:bodyPr/>
        <a:lstStyle/>
        <a:p>
          <a:endParaRPr lang="en-US" sz="2800"/>
        </a:p>
      </dgm:t>
    </dgm:pt>
    <dgm:pt modelId="{04F4CA61-E5AE-4163-8FD6-BC877C87DF1A}" type="sibTrans" cxnId="{DB191337-9212-4B5B-BDA6-463CEA845BD1}">
      <dgm:prSet/>
      <dgm:spPr/>
      <dgm:t>
        <a:bodyPr/>
        <a:lstStyle/>
        <a:p>
          <a:endParaRPr lang="en-US" sz="2800"/>
        </a:p>
      </dgm:t>
    </dgm:pt>
    <dgm:pt modelId="{5EA7AFB2-BE22-465D-A9FB-52C737471C25}">
      <dgm:prSet phldrT="[Text]" custT="1"/>
      <dgm:spPr/>
      <dgm:t>
        <a:bodyPr/>
        <a:lstStyle/>
        <a:p>
          <a:r>
            <a:rPr lang="en-US" sz="2800" dirty="0"/>
            <a:t>Cleavage via alcoholysis, hydrolysis, phenolysis,</a:t>
          </a:r>
          <a:r>
            <a:rPr lang="en-US" sz="2800" b="0" i="0" dirty="0"/>
            <a:t> ammonolysis,</a:t>
          </a:r>
          <a:r>
            <a:rPr lang="en-US" sz="2800" b="0" i="0" baseline="30000" dirty="0"/>
            <a:t> </a:t>
          </a:r>
          <a:r>
            <a:rPr lang="en-US" sz="2800" b="0" i="0" dirty="0"/>
            <a:t>and hydrogenolysis</a:t>
          </a:r>
          <a:endParaRPr lang="en-US" sz="2800" dirty="0"/>
        </a:p>
      </dgm:t>
    </dgm:pt>
    <dgm:pt modelId="{3DFC6B01-727E-4B6C-98FB-C1B8BCEF94A1}" type="parTrans" cxnId="{7D561756-E868-478A-BFB6-CDB354852A55}">
      <dgm:prSet/>
      <dgm:spPr/>
      <dgm:t>
        <a:bodyPr/>
        <a:lstStyle/>
        <a:p>
          <a:endParaRPr lang="en-US" sz="2800"/>
        </a:p>
      </dgm:t>
    </dgm:pt>
    <dgm:pt modelId="{349D5F13-05C1-4FF8-9D13-3540AD12AB3F}" type="sibTrans" cxnId="{7D561756-E868-478A-BFB6-CDB354852A55}">
      <dgm:prSet/>
      <dgm:spPr/>
      <dgm:t>
        <a:bodyPr/>
        <a:lstStyle/>
        <a:p>
          <a:endParaRPr lang="en-US" sz="2800"/>
        </a:p>
      </dgm:t>
    </dgm:pt>
    <dgm:pt modelId="{C88A498D-C141-4376-A99F-43101341898C}">
      <dgm:prSet phldrT="[Text]" custT="1"/>
      <dgm:spPr/>
      <dgm:t>
        <a:bodyPr/>
        <a:lstStyle/>
        <a:p>
          <a:r>
            <a:rPr lang="en-US" sz="2800" dirty="0"/>
            <a:t>High capital and energy costs, some toxic byproducts</a:t>
          </a:r>
        </a:p>
      </dgm:t>
    </dgm:pt>
    <dgm:pt modelId="{0E9D4308-04F3-416E-AB61-6D3E5C5C3F04}" type="parTrans" cxnId="{21E11238-EF0A-493C-8AF4-4E53127A4A2A}">
      <dgm:prSet/>
      <dgm:spPr/>
      <dgm:t>
        <a:bodyPr/>
        <a:lstStyle/>
        <a:p>
          <a:endParaRPr lang="en-US" sz="2800"/>
        </a:p>
      </dgm:t>
    </dgm:pt>
    <dgm:pt modelId="{DC88995B-C1C0-40B4-93BF-23894A2C5020}" type="sibTrans" cxnId="{21E11238-EF0A-493C-8AF4-4E53127A4A2A}">
      <dgm:prSet/>
      <dgm:spPr/>
      <dgm:t>
        <a:bodyPr/>
        <a:lstStyle/>
        <a:p>
          <a:endParaRPr lang="en-US" sz="2800"/>
        </a:p>
      </dgm:t>
    </dgm:pt>
    <dgm:pt modelId="{03DD842E-6E78-42AB-B372-090601DF15D5}" type="pres">
      <dgm:prSet presAssocID="{7D29B6BF-8090-4FCE-8697-490B2B031CBC}" presName="linear" presStyleCnt="0">
        <dgm:presLayoutVars>
          <dgm:dir/>
          <dgm:animLvl val="lvl"/>
          <dgm:resizeHandles val="exact"/>
        </dgm:presLayoutVars>
      </dgm:prSet>
      <dgm:spPr/>
    </dgm:pt>
    <dgm:pt modelId="{42FA17FE-AE5E-438B-B8C2-5960621A753C}" type="pres">
      <dgm:prSet presAssocID="{71F39780-366A-458A-BDD7-6FAA0C181CFF}" presName="parentLin" presStyleCnt="0"/>
      <dgm:spPr/>
    </dgm:pt>
    <dgm:pt modelId="{4A3685FE-5DAA-4210-852D-1DFE386203FE}" type="pres">
      <dgm:prSet presAssocID="{71F39780-366A-458A-BDD7-6FAA0C181CFF}" presName="parentLeftMargin" presStyleLbl="node1" presStyleIdx="0" presStyleCnt="2"/>
      <dgm:spPr/>
    </dgm:pt>
    <dgm:pt modelId="{8FF5853E-C79A-479D-A9F5-9FB87B1DE1E0}" type="pres">
      <dgm:prSet presAssocID="{71F39780-366A-458A-BDD7-6FAA0C181CFF}" presName="parentText" presStyleLbl="node1" presStyleIdx="0" presStyleCnt="2" custScaleY="107054">
        <dgm:presLayoutVars>
          <dgm:chMax val="0"/>
          <dgm:bulletEnabled val="1"/>
        </dgm:presLayoutVars>
      </dgm:prSet>
      <dgm:spPr/>
    </dgm:pt>
    <dgm:pt modelId="{B6A32030-767F-47D2-BAD2-CBD6E3245A86}" type="pres">
      <dgm:prSet presAssocID="{71F39780-366A-458A-BDD7-6FAA0C181CFF}" presName="negativeSpace" presStyleCnt="0"/>
      <dgm:spPr/>
    </dgm:pt>
    <dgm:pt modelId="{7BFCCFAF-D9B9-47F5-BAFF-B6FD194D5D93}" type="pres">
      <dgm:prSet presAssocID="{71F39780-366A-458A-BDD7-6FAA0C181CFF}" presName="childText" presStyleLbl="conFgAcc1" presStyleIdx="0" presStyleCnt="2">
        <dgm:presLayoutVars>
          <dgm:bulletEnabled val="1"/>
        </dgm:presLayoutVars>
      </dgm:prSet>
      <dgm:spPr/>
    </dgm:pt>
    <dgm:pt modelId="{735C9F47-D694-43C5-82DB-4ACFD1C90D0D}" type="pres">
      <dgm:prSet presAssocID="{537009EE-71FA-49A9-B151-DC82D0DF057A}" presName="spaceBetweenRectangles" presStyleCnt="0"/>
      <dgm:spPr/>
    </dgm:pt>
    <dgm:pt modelId="{92CCE4BB-BA98-4911-87FC-96B2C48D6946}" type="pres">
      <dgm:prSet presAssocID="{8476A294-A6D8-4981-8A6D-EEC94E295261}" presName="parentLin" presStyleCnt="0"/>
      <dgm:spPr/>
    </dgm:pt>
    <dgm:pt modelId="{E2762B38-A934-4591-92F7-E766E9D6A62A}" type="pres">
      <dgm:prSet presAssocID="{8476A294-A6D8-4981-8A6D-EEC94E295261}" presName="parentLeftMargin" presStyleLbl="node1" presStyleIdx="0" presStyleCnt="2"/>
      <dgm:spPr/>
    </dgm:pt>
    <dgm:pt modelId="{5C66D20E-AEFA-4E1B-9EF1-89B5784CD8A6}" type="pres">
      <dgm:prSet presAssocID="{8476A294-A6D8-4981-8A6D-EEC94E295261}" presName="parentText" presStyleLbl="node1" presStyleIdx="1" presStyleCnt="2" custScaleY="107054">
        <dgm:presLayoutVars>
          <dgm:chMax val="0"/>
          <dgm:bulletEnabled val="1"/>
        </dgm:presLayoutVars>
      </dgm:prSet>
      <dgm:spPr/>
    </dgm:pt>
    <dgm:pt modelId="{3BEC50D3-10A8-41E3-A800-272D97B9F564}" type="pres">
      <dgm:prSet presAssocID="{8476A294-A6D8-4981-8A6D-EEC94E295261}" presName="negativeSpace" presStyleCnt="0"/>
      <dgm:spPr/>
    </dgm:pt>
    <dgm:pt modelId="{40EC3455-656F-4E17-99BA-835CF679D76C}" type="pres">
      <dgm:prSet presAssocID="{8476A294-A6D8-4981-8A6D-EEC94E295261}" presName="childText" presStyleLbl="conFgAcc1" presStyleIdx="1" presStyleCnt="2" custLinFactNeighborY="-5942">
        <dgm:presLayoutVars>
          <dgm:bulletEnabled val="1"/>
        </dgm:presLayoutVars>
      </dgm:prSet>
      <dgm:spPr/>
    </dgm:pt>
  </dgm:ptLst>
  <dgm:cxnLst>
    <dgm:cxn modelId="{93E7DB0C-2F8F-4D37-B9E0-F035F4CD72A5}" type="presOf" srcId="{71F39780-366A-458A-BDD7-6FAA0C181CFF}" destId="{4A3685FE-5DAA-4210-852D-1DFE386203FE}" srcOrd="0" destOrd="0" presId="urn:microsoft.com/office/officeart/2005/8/layout/list1"/>
    <dgm:cxn modelId="{70D36828-51AC-41EA-B623-5ACCB36A515D}" type="presOf" srcId="{71F39780-366A-458A-BDD7-6FAA0C181CFF}" destId="{8FF5853E-C79A-479D-A9F5-9FB87B1DE1E0}" srcOrd="1" destOrd="0" presId="urn:microsoft.com/office/officeart/2005/8/layout/list1"/>
    <dgm:cxn modelId="{8CAFF62B-FCF3-4B2B-B874-7E5CFA04A8D8}" srcId="{7D29B6BF-8090-4FCE-8697-490B2B031CBC}" destId="{8476A294-A6D8-4981-8A6D-EEC94E295261}" srcOrd="1" destOrd="0" parTransId="{227DC67B-EE1F-495B-8867-BC18BC49CD83}" sibTransId="{56D46C58-0FA9-4FCC-8663-8FAF523D3039}"/>
    <dgm:cxn modelId="{DB191337-9212-4B5B-BDA6-463CEA845BD1}" srcId="{71F39780-366A-458A-BDD7-6FAA0C181CFF}" destId="{D79604BA-AA8F-490D-A143-8E7287A22C73}" srcOrd="1" destOrd="0" parTransId="{A8B764DF-07EB-4F13-BF02-49FE61EE2BC7}" sibTransId="{04F4CA61-E5AE-4163-8FD6-BC877C87DF1A}"/>
    <dgm:cxn modelId="{21E11238-EF0A-493C-8AF4-4E53127A4A2A}" srcId="{8476A294-A6D8-4981-8A6D-EEC94E295261}" destId="{C88A498D-C141-4376-A99F-43101341898C}" srcOrd="1" destOrd="0" parTransId="{0E9D4308-04F3-416E-AB61-6D3E5C5C3F04}" sibTransId="{DC88995B-C1C0-40B4-93BF-23894A2C5020}"/>
    <dgm:cxn modelId="{A489B872-7603-4F24-8332-481F4B8A1712}" type="presOf" srcId="{C88A498D-C141-4376-A99F-43101341898C}" destId="{40EC3455-656F-4E17-99BA-835CF679D76C}" srcOrd="0" destOrd="1" presId="urn:microsoft.com/office/officeart/2005/8/layout/list1"/>
    <dgm:cxn modelId="{7D561756-E868-478A-BFB6-CDB354852A55}" srcId="{8476A294-A6D8-4981-8A6D-EEC94E295261}" destId="{5EA7AFB2-BE22-465D-A9FB-52C737471C25}" srcOrd="0" destOrd="0" parTransId="{3DFC6B01-727E-4B6C-98FB-C1B8BCEF94A1}" sibTransId="{349D5F13-05C1-4FF8-9D13-3540AD12AB3F}"/>
    <dgm:cxn modelId="{73781657-7C9A-4F8B-90B4-7952349E42E3}" type="presOf" srcId="{8476A294-A6D8-4981-8A6D-EEC94E295261}" destId="{E2762B38-A934-4591-92F7-E766E9D6A62A}" srcOrd="0" destOrd="0" presId="urn:microsoft.com/office/officeart/2005/8/layout/list1"/>
    <dgm:cxn modelId="{6E1AFF7D-DD14-4596-93DA-E3E5F4DFF9B1}" type="presOf" srcId="{D79604BA-AA8F-490D-A143-8E7287A22C73}" destId="{7BFCCFAF-D9B9-47F5-BAFF-B6FD194D5D93}" srcOrd="0" destOrd="1" presId="urn:microsoft.com/office/officeart/2005/8/layout/list1"/>
    <dgm:cxn modelId="{7247A183-3E75-467A-A6BD-9F127F774153}" type="presOf" srcId="{8476A294-A6D8-4981-8A6D-EEC94E295261}" destId="{5C66D20E-AEFA-4E1B-9EF1-89B5784CD8A6}" srcOrd="1" destOrd="0" presId="urn:microsoft.com/office/officeart/2005/8/layout/list1"/>
    <dgm:cxn modelId="{5F4A4FA7-1A8C-4125-9A1F-E626325F3F34}" type="presOf" srcId="{7D29B6BF-8090-4FCE-8697-490B2B031CBC}" destId="{03DD842E-6E78-42AB-B372-090601DF15D5}" srcOrd="0" destOrd="0" presId="urn:microsoft.com/office/officeart/2005/8/layout/list1"/>
    <dgm:cxn modelId="{E0E849BB-8E9B-4CEE-BB23-918D93C88D77}" srcId="{71F39780-366A-458A-BDD7-6FAA0C181CFF}" destId="{9217BAEE-4499-45D3-A278-39F2AF9E3586}" srcOrd="0" destOrd="0" parTransId="{F3E0C3A4-C372-4A38-B483-857FDF49181D}" sibTransId="{1784D29F-6562-432D-A15B-62DECA111919}"/>
    <dgm:cxn modelId="{396757C1-2EAB-48FC-823D-D0EF17F4BA65}" srcId="{7D29B6BF-8090-4FCE-8697-490B2B031CBC}" destId="{71F39780-366A-458A-BDD7-6FAA0C181CFF}" srcOrd="0" destOrd="0" parTransId="{3D15E48C-8990-4F5A-B55B-7DE92C4F5FAD}" sibTransId="{537009EE-71FA-49A9-B151-DC82D0DF057A}"/>
    <dgm:cxn modelId="{1B6E5EF6-25D2-4BE4-A979-6ADCF6E469C9}" type="presOf" srcId="{5EA7AFB2-BE22-465D-A9FB-52C737471C25}" destId="{40EC3455-656F-4E17-99BA-835CF679D76C}" srcOrd="0" destOrd="0" presId="urn:microsoft.com/office/officeart/2005/8/layout/list1"/>
    <dgm:cxn modelId="{39325BFD-5F75-428E-8B09-6D969A8D1BCB}" type="presOf" srcId="{9217BAEE-4499-45D3-A278-39F2AF9E3586}" destId="{7BFCCFAF-D9B9-47F5-BAFF-B6FD194D5D93}" srcOrd="0" destOrd="0" presId="urn:microsoft.com/office/officeart/2005/8/layout/list1"/>
    <dgm:cxn modelId="{3DC7C462-9712-4839-8CC1-391B9AB7DCA7}" type="presParOf" srcId="{03DD842E-6E78-42AB-B372-090601DF15D5}" destId="{42FA17FE-AE5E-438B-B8C2-5960621A753C}" srcOrd="0" destOrd="0" presId="urn:microsoft.com/office/officeart/2005/8/layout/list1"/>
    <dgm:cxn modelId="{B17B1B06-38DA-4456-8775-DD956BFD709A}" type="presParOf" srcId="{42FA17FE-AE5E-438B-B8C2-5960621A753C}" destId="{4A3685FE-5DAA-4210-852D-1DFE386203FE}" srcOrd="0" destOrd="0" presId="urn:microsoft.com/office/officeart/2005/8/layout/list1"/>
    <dgm:cxn modelId="{1735A22A-BD54-4B2C-AF70-9A49B3307C7D}" type="presParOf" srcId="{42FA17FE-AE5E-438B-B8C2-5960621A753C}" destId="{8FF5853E-C79A-479D-A9F5-9FB87B1DE1E0}" srcOrd="1" destOrd="0" presId="urn:microsoft.com/office/officeart/2005/8/layout/list1"/>
    <dgm:cxn modelId="{A597AB44-8BAA-4FD2-B2FD-4CC183C0BE5C}" type="presParOf" srcId="{03DD842E-6E78-42AB-B372-090601DF15D5}" destId="{B6A32030-767F-47D2-BAD2-CBD6E3245A86}" srcOrd="1" destOrd="0" presId="urn:microsoft.com/office/officeart/2005/8/layout/list1"/>
    <dgm:cxn modelId="{4180684E-F1C2-4A62-A5D6-71DB4FC5642E}" type="presParOf" srcId="{03DD842E-6E78-42AB-B372-090601DF15D5}" destId="{7BFCCFAF-D9B9-47F5-BAFF-B6FD194D5D93}" srcOrd="2" destOrd="0" presId="urn:microsoft.com/office/officeart/2005/8/layout/list1"/>
    <dgm:cxn modelId="{343830E3-5F71-498F-A854-9EB5425D13D3}" type="presParOf" srcId="{03DD842E-6E78-42AB-B372-090601DF15D5}" destId="{735C9F47-D694-43C5-82DB-4ACFD1C90D0D}" srcOrd="3" destOrd="0" presId="urn:microsoft.com/office/officeart/2005/8/layout/list1"/>
    <dgm:cxn modelId="{2654A5A9-0DD5-46BE-965D-45EEAB310769}" type="presParOf" srcId="{03DD842E-6E78-42AB-B372-090601DF15D5}" destId="{92CCE4BB-BA98-4911-87FC-96B2C48D6946}" srcOrd="4" destOrd="0" presId="urn:microsoft.com/office/officeart/2005/8/layout/list1"/>
    <dgm:cxn modelId="{92A610FC-BC47-4991-87A2-BBD08987B195}" type="presParOf" srcId="{92CCE4BB-BA98-4911-87FC-96B2C48D6946}" destId="{E2762B38-A934-4591-92F7-E766E9D6A62A}" srcOrd="0" destOrd="0" presId="urn:microsoft.com/office/officeart/2005/8/layout/list1"/>
    <dgm:cxn modelId="{FACA917A-9AED-4957-99EC-33258F08C3A1}" type="presParOf" srcId="{92CCE4BB-BA98-4911-87FC-96B2C48D6946}" destId="{5C66D20E-AEFA-4E1B-9EF1-89B5784CD8A6}" srcOrd="1" destOrd="0" presId="urn:microsoft.com/office/officeart/2005/8/layout/list1"/>
    <dgm:cxn modelId="{F006E10A-AD19-49A7-9020-D3A0DD0F26A8}" type="presParOf" srcId="{03DD842E-6E78-42AB-B372-090601DF15D5}" destId="{3BEC50D3-10A8-41E3-A800-272D97B9F564}" srcOrd="5" destOrd="0" presId="urn:microsoft.com/office/officeart/2005/8/layout/list1"/>
    <dgm:cxn modelId="{F32EFE8D-A879-4397-8779-DFC40AEAA6DE}" type="presParOf" srcId="{03DD842E-6E78-42AB-B372-090601DF15D5}" destId="{40EC3455-656F-4E17-99BA-835CF679D76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943C7-131E-4E2D-BFB9-D02B5A45A40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6D9485-8455-4871-A061-BD0858430EED}">
      <dgm:prSet custT="1"/>
      <dgm:spPr/>
      <dgm:t>
        <a:bodyPr/>
        <a:lstStyle/>
        <a:p>
          <a:r>
            <a:rPr lang="en-US" sz="2400" dirty="0"/>
            <a:t>Optimistic Vision</a:t>
          </a:r>
        </a:p>
      </dgm:t>
    </dgm:pt>
    <dgm:pt modelId="{5801B3F5-ED74-45D1-9B0F-E10376438E82}" type="parTrans" cxnId="{D1301E2D-0101-4397-9236-66A23466B168}">
      <dgm:prSet/>
      <dgm:spPr/>
      <dgm:t>
        <a:bodyPr/>
        <a:lstStyle/>
        <a:p>
          <a:endParaRPr lang="en-US"/>
        </a:p>
      </dgm:t>
    </dgm:pt>
    <dgm:pt modelId="{C998BE2B-879C-46BC-BA6F-F0FA82D1E2F6}" type="sibTrans" cxnId="{D1301E2D-0101-4397-9236-66A23466B168}">
      <dgm:prSet/>
      <dgm:spPr/>
      <dgm:t>
        <a:bodyPr/>
        <a:lstStyle/>
        <a:p>
          <a:endParaRPr lang="en-US"/>
        </a:p>
      </dgm:t>
    </dgm:pt>
    <dgm:pt modelId="{DC9F75BA-F59C-4ED0-8D9A-B3B76C67A586}">
      <dgm:prSet/>
      <dgm:spPr/>
      <dgm:t>
        <a:bodyPr/>
        <a:lstStyle/>
        <a:p>
          <a:r>
            <a:rPr lang="en-US" dirty="0"/>
            <a:t>Transition to sustainable practices</a:t>
          </a:r>
        </a:p>
      </dgm:t>
    </dgm:pt>
    <dgm:pt modelId="{B9AE93FF-4214-4EF0-A924-9E2229FA25A8}" type="parTrans" cxnId="{78F0FE28-619E-44B4-BC03-6BC4FAAF9755}">
      <dgm:prSet/>
      <dgm:spPr/>
      <dgm:t>
        <a:bodyPr/>
        <a:lstStyle/>
        <a:p>
          <a:endParaRPr lang="en-US"/>
        </a:p>
      </dgm:t>
    </dgm:pt>
    <dgm:pt modelId="{655E2F87-9DA1-4427-A5F8-8E56FFA81AA0}" type="sibTrans" cxnId="{78F0FE28-619E-44B4-BC03-6BC4FAAF9755}">
      <dgm:prSet/>
      <dgm:spPr/>
      <dgm:t>
        <a:bodyPr/>
        <a:lstStyle/>
        <a:p>
          <a:endParaRPr lang="en-US"/>
        </a:p>
      </dgm:t>
    </dgm:pt>
    <dgm:pt modelId="{363A9D80-7402-4F97-AA16-5740A3108A02}">
      <dgm:prSet/>
      <dgm:spPr/>
      <dgm:t>
        <a:bodyPr/>
        <a:lstStyle/>
        <a:p>
          <a:r>
            <a:rPr lang="en-US" dirty="0"/>
            <a:t>Regulatory frameworks support a circular economy</a:t>
          </a:r>
        </a:p>
      </dgm:t>
    </dgm:pt>
    <dgm:pt modelId="{C157BDA5-94E8-4733-ACF4-8DB465721649}" type="parTrans" cxnId="{F83129EE-CDAB-4D8F-89AE-9A9F43E97D05}">
      <dgm:prSet/>
      <dgm:spPr/>
      <dgm:t>
        <a:bodyPr/>
        <a:lstStyle/>
        <a:p>
          <a:endParaRPr lang="en-US"/>
        </a:p>
      </dgm:t>
    </dgm:pt>
    <dgm:pt modelId="{6270F72B-7CC8-4D7A-B7FE-2E429BF7C5E2}" type="sibTrans" cxnId="{F83129EE-CDAB-4D8F-89AE-9A9F43E97D05}">
      <dgm:prSet/>
      <dgm:spPr/>
      <dgm:t>
        <a:bodyPr/>
        <a:lstStyle/>
        <a:p>
          <a:endParaRPr lang="en-US"/>
        </a:p>
      </dgm:t>
    </dgm:pt>
    <dgm:pt modelId="{DD61CB49-44E5-448F-AD1D-50D7C1FE1AAE}">
      <dgm:prSet/>
      <dgm:spPr/>
      <dgm:t>
        <a:bodyPr/>
        <a:lstStyle/>
        <a:p>
          <a:r>
            <a:rPr lang="en-US" dirty="0"/>
            <a:t>Industries and consumers embrace responsibility for PC’s lifecycle</a:t>
          </a:r>
        </a:p>
      </dgm:t>
    </dgm:pt>
    <dgm:pt modelId="{B9D4D2BC-7757-4FD4-BE94-063F4D83B475}" type="parTrans" cxnId="{433637FF-CE5C-4860-B2F2-59B4A476331A}">
      <dgm:prSet/>
      <dgm:spPr/>
      <dgm:t>
        <a:bodyPr/>
        <a:lstStyle/>
        <a:p>
          <a:endParaRPr lang="en-US"/>
        </a:p>
      </dgm:t>
    </dgm:pt>
    <dgm:pt modelId="{E5430C38-E9BD-402C-BBCD-60B8A01A5231}" type="sibTrans" cxnId="{433637FF-CE5C-4860-B2F2-59B4A476331A}">
      <dgm:prSet/>
      <dgm:spPr/>
      <dgm:t>
        <a:bodyPr/>
        <a:lstStyle/>
        <a:p>
          <a:endParaRPr lang="en-US"/>
        </a:p>
      </dgm:t>
    </dgm:pt>
    <dgm:pt modelId="{03565A5D-42B2-4C05-B688-7861AE35F1E6}">
      <dgm:prSet custT="1"/>
      <dgm:spPr/>
      <dgm:t>
        <a:bodyPr/>
        <a:lstStyle/>
        <a:p>
          <a:r>
            <a:rPr lang="en-US" sz="2400" dirty="0"/>
            <a:t>Pessimistic Risks</a:t>
          </a:r>
        </a:p>
      </dgm:t>
    </dgm:pt>
    <dgm:pt modelId="{CD7B59A0-20FD-4071-9E10-72B65D4CFAF7}" type="parTrans" cxnId="{BD4DE08E-E984-4533-A12C-F029EE42B80F}">
      <dgm:prSet/>
      <dgm:spPr/>
      <dgm:t>
        <a:bodyPr/>
        <a:lstStyle/>
        <a:p>
          <a:endParaRPr lang="en-US"/>
        </a:p>
      </dgm:t>
    </dgm:pt>
    <dgm:pt modelId="{8966FAA4-8C0A-457D-8D9D-9C384C78836C}" type="sibTrans" cxnId="{BD4DE08E-E984-4533-A12C-F029EE42B80F}">
      <dgm:prSet/>
      <dgm:spPr/>
      <dgm:t>
        <a:bodyPr/>
        <a:lstStyle/>
        <a:p>
          <a:endParaRPr lang="en-US"/>
        </a:p>
      </dgm:t>
    </dgm:pt>
    <dgm:pt modelId="{CDC94918-627B-4E5B-84F9-DE3EB41C0869}">
      <dgm:prSet/>
      <dgm:spPr/>
      <dgm:t>
        <a:bodyPr/>
        <a:lstStyle/>
        <a:p>
          <a:r>
            <a:rPr lang="en-US" dirty="0"/>
            <a:t>Continued reliance on non-renewable virgin materials</a:t>
          </a:r>
        </a:p>
      </dgm:t>
    </dgm:pt>
    <dgm:pt modelId="{AE32A941-7C70-4013-AD6B-7B13A010D212}" type="parTrans" cxnId="{3F042332-A56C-42B7-8666-72AC4FDA931F}">
      <dgm:prSet/>
      <dgm:spPr/>
      <dgm:t>
        <a:bodyPr/>
        <a:lstStyle/>
        <a:p>
          <a:endParaRPr lang="en-US"/>
        </a:p>
      </dgm:t>
    </dgm:pt>
    <dgm:pt modelId="{D578DA0E-84D2-412F-8A6D-74572890CAE2}" type="sibTrans" cxnId="{3F042332-A56C-42B7-8666-72AC4FDA931F}">
      <dgm:prSet/>
      <dgm:spPr/>
      <dgm:t>
        <a:bodyPr/>
        <a:lstStyle/>
        <a:p>
          <a:endParaRPr lang="en-US"/>
        </a:p>
      </dgm:t>
    </dgm:pt>
    <dgm:pt modelId="{EF07D316-8D77-4DC7-82D0-A58B08A7A762}">
      <dgm:prSet/>
      <dgm:spPr/>
      <dgm:t>
        <a:bodyPr/>
        <a:lstStyle/>
        <a:p>
          <a:r>
            <a:rPr lang="en-US" dirty="0"/>
            <a:t>Insufficient adoption of recycling technologies</a:t>
          </a:r>
        </a:p>
      </dgm:t>
    </dgm:pt>
    <dgm:pt modelId="{9274D50B-5678-47AE-A950-32A53325039A}" type="parTrans" cxnId="{B228581C-2F29-403C-9786-CA2EB0CB5EA7}">
      <dgm:prSet/>
      <dgm:spPr/>
      <dgm:t>
        <a:bodyPr/>
        <a:lstStyle/>
        <a:p>
          <a:endParaRPr lang="en-US"/>
        </a:p>
      </dgm:t>
    </dgm:pt>
    <dgm:pt modelId="{26C1BAF1-EE86-47A3-BDCB-16A394B7A891}" type="sibTrans" cxnId="{B228581C-2F29-403C-9786-CA2EB0CB5EA7}">
      <dgm:prSet/>
      <dgm:spPr/>
      <dgm:t>
        <a:bodyPr/>
        <a:lstStyle/>
        <a:p>
          <a:endParaRPr lang="en-US"/>
        </a:p>
      </dgm:t>
    </dgm:pt>
    <dgm:pt modelId="{B170BF6C-0892-46F1-86B0-585E501BDBD7}">
      <dgm:prSet/>
      <dgm:spPr/>
      <dgm:t>
        <a:bodyPr/>
        <a:lstStyle/>
        <a:p>
          <a:r>
            <a:rPr lang="en-US" dirty="0"/>
            <a:t>Weak policies on waste issues</a:t>
          </a:r>
        </a:p>
      </dgm:t>
    </dgm:pt>
    <dgm:pt modelId="{7B0B575D-9A78-4A76-8AF8-611323959876}" type="parTrans" cxnId="{3374E71F-BFA3-4F51-A1F5-D305FC1E505B}">
      <dgm:prSet/>
      <dgm:spPr/>
      <dgm:t>
        <a:bodyPr/>
        <a:lstStyle/>
        <a:p>
          <a:endParaRPr lang="en-US"/>
        </a:p>
      </dgm:t>
    </dgm:pt>
    <dgm:pt modelId="{8709DAC1-F9C0-4622-BC5E-5A13B42079E4}" type="sibTrans" cxnId="{3374E71F-BFA3-4F51-A1F5-D305FC1E505B}">
      <dgm:prSet/>
      <dgm:spPr/>
      <dgm:t>
        <a:bodyPr/>
        <a:lstStyle/>
        <a:p>
          <a:endParaRPr lang="en-US"/>
        </a:p>
      </dgm:t>
    </dgm:pt>
    <dgm:pt modelId="{8915F2D7-346E-4823-9F58-627F64AF6FF9}">
      <dgm:prSet/>
      <dgm:spPr/>
      <dgm:t>
        <a:bodyPr/>
        <a:lstStyle/>
        <a:p>
          <a:r>
            <a:rPr lang="en-US" dirty="0"/>
            <a:t>Widespread recycling, bio-based PC</a:t>
          </a:r>
        </a:p>
      </dgm:t>
    </dgm:pt>
    <dgm:pt modelId="{D688CFB8-0C84-4765-8B30-3DD7B47E123D}" type="parTrans" cxnId="{46FD81B2-9A11-4BF1-A2A2-E2A83C86DBF0}">
      <dgm:prSet/>
      <dgm:spPr/>
      <dgm:t>
        <a:bodyPr/>
        <a:lstStyle/>
        <a:p>
          <a:endParaRPr lang="en-US"/>
        </a:p>
      </dgm:t>
    </dgm:pt>
    <dgm:pt modelId="{0353ED6F-CD43-4B57-B151-B761FD82D049}" type="sibTrans" cxnId="{46FD81B2-9A11-4BF1-A2A2-E2A83C86DBF0}">
      <dgm:prSet/>
      <dgm:spPr/>
      <dgm:t>
        <a:bodyPr/>
        <a:lstStyle/>
        <a:p>
          <a:endParaRPr lang="en-US"/>
        </a:p>
      </dgm:t>
    </dgm:pt>
    <dgm:pt modelId="{5472EB81-17F0-4011-84C5-649717F42506}">
      <dgm:prSet/>
      <dgm:spPr/>
      <dgm:t>
        <a:bodyPr/>
        <a:lstStyle/>
        <a:p>
          <a:r>
            <a:rPr lang="en-US" dirty="0"/>
            <a:t>Lack of global cooperation</a:t>
          </a:r>
        </a:p>
      </dgm:t>
    </dgm:pt>
    <dgm:pt modelId="{9CF233EE-002A-4ED3-A117-98BEFB49AD2A}" type="parTrans" cxnId="{D5D538C0-C397-40E1-A29B-EC100F31AECA}">
      <dgm:prSet/>
      <dgm:spPr/>
      <dgm:t>
        <a:bodyPr/>
        <a:lstStyle/>
        <a:p>
          <a:endParaRPr lang="en-US"/>
        </a:p>
      </dgm:t>
    </dgm:pt>
    <dgm:pt modelId="{4F6A27BF-20EB-4CB1-A4CA-8F76EFABF076}" type="sibTrans" cxnId="{D5D538C0-C397-40E1-A29B-EC100F31AECA}">
      <dgm:prSet/>
      <dgm:spPr/>
      <dgm:t>
        <a:bodyPr/>
        <a:lstStyle/>
        <a:p>
          <a:endParaRPr lang="en-US"/>
        </a:p>
      </dgm:t>
    </dgm:pt>
    <dgm:pt modelId="{76B938E4-688F-4F18-A58B-B95EDF800757}" type="pres">
      <dgm:prSet presAssocID="{3D5943C7-131E-4E2D-BFB9-D02B5A45A403}" presName="linearFlow" presStyleCnt="0">
        <dgm:presLayoutVars>
          <dgm:dir/>
          <dgm:animLvl val="lvl"/>
          <dgm:resizeHandles val="exact"/>
        </dgm:presLayoutVars>
      </dgm:prSet>
      <dgm:spPr/>
    </dgm:pt>
    <dgm:pt modelId="{9B0F2398-E8A7-4F0D-BF4A-D28093158B3A}" type="pres">
      <dgm:prSet presAssocID="{7C6D9485-8455-4871-A061-BD0858430EED}" presName="composite" presStyleCnt="0"/>
      <dgm:spPr/>
    </dgm:pt>
    <dgm:pt modelId="{88FDD62F-C8B3-4FC9-9A4D-6CCCC337D9F6}" type="pres">
      <dgm:prSet presAssocID="{7C6D9485-8455-4871-A061-BD0858430EED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D044A87-618C-4BC0-96FF-7EA2E7A57B35}" type="pres">
      <dgm:prSet presAssocID="{7C6D9485-8455-4871-A061-BD0858430EED}" presName="descendantText" presStyleLbl="alignAcc1" presStyleIdx="0" presStyleCnt="2">
        <dgm:presLayoutVars>
          <dgm:bulletEnabled val="1"/>
        </dgm:presLayoutVars>
      </dgm:prSet>
      <dgm:spPr/>
    </dgm:pt>
    <dgm:pt modelId="{D01653A3-F0DD-476A-9C34-8CCB88608D74}" type="pres">
      <dgm:prSet presAssocID="{C998BE2B-879C-46BC-BA6F-F0FA82D1E2F6}" presName="sp" presStyleCnt="0"/>
      <dgm:spPr/>
    </dgm:pt>
    <dgm:pt modelId="{658F72AD-DF80-4237-A377-E5D24B8A0212}" type="pres">
      <dgm:prSet presAssocID="{03565A5D-42B2-4C05-B688-7861AE35F1E6}" presName="composite" presStyleCnt="0"/>
      <dgm:spPr/>
    </dgm:pt>
    <dgm:pt modelId="{08FDAD18-4D46-4587-807D-FB996504BA98}" type="pres">
      <dgm:prSet presAssocID="{03565A5D-42B2-4C05-B688-7861AE35F1E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1F3B06F-1A5D-482D-A59A-C8C15A0EE5BC}" type="pres">
      <dgm:prSet presAssocID="{03565A5D-42B2-4C05-B688-7861AE35F1E6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5F3D113-9ADF-492F-A702-5DA973B29490}" type="presOf" srcId="{363A9D80-7402-4F97-AA16-5740A3108A02}" destId="{ED044A87-618C-4BC0-96FF-7EA2E7A57B35}" srcOrd="0" destOrd="2" presId="urn:microsoft.com/office/officeart/2005/8/layout/chevron2"/>
    <dgm:cxn modelId="{B228581C-2F29-403C-9786-CA2EB0CB5EA7}" srcId="{03565A5D-42B2-4C05-B688-7861AE35F1E6}" destId="{EF07D316-8D77-4DC7-82D0-A58B08A7A762}" srcOrd="1" destOrd="0" parTransId="{9274D50B-5678-47AE-A950-32A53325039A}" sibTransId="{26C1BAF1-EE86-47A3-BDCB-16A394B7A891}"/>
    <dgm:cxn modelId="{3374E71F-BFA3-4F51-A1F5-D305FC1E505B}" srcId="{03565A5D-42B2-4C05-B688-7861AE35F1E6}" destId="{B170BF6C-0892-46F1-86B0-585E501BDBD7}" srcOrd="2" destOrd="0" parTransId="{7B0B575D-9A78-4A76-8AF8-611323959876}" sibTransId="{8709DAC1-F9C0-4622-BC5E-5A13B42079E4}"/>
    <dgm:cxn modelId="{78F0FE28-619E-44B4-BC03-6BC4FAAF9755}" srcId="{7C6D9485-8455-4871-A061-BD0858430EED}" destId="{DC9F75BA-F59C-4ED0-8D9A-B3B76C67A586}" srcOrd="0" destOrd="0" parTransId="{B9AE93FF-4214-4EF0-A924-9E2229FA25A8}" sibTransId="{655E2F87-9DA1-4427-A5F8-8E56FFA81AA0}"/>
    <dgm:cxn modelId="{8C755129-5929-4FF2-92C5-A04A5BCFD457}" type="presOf" srcId="{B170BF6C-0892-46F1-86B0-585E501BDBD7}" destId="{E1F3B06F-1A5D-482D-A59A-C8C15A0EE5BC}" srcOrd="0" destOrd="2" presId="urn:microsoft.com/office/officeart/2005/8/layout/chevron2"/>
    <dgm:cxn modelId="{D1301E2D-0101-4397-9236-66A23466B168}" srcId="{3D5943C7-131E-4E2D-BFB9-D02B5A45A403}" destId="{7C6D9485-8455-4871-A061-BD0858430EED}" srcOrd="0" destOrd="0" parTransId="{5801B3F5-ED74-45D1-9B0F-E10376438E82}" sibTransId="{C998BE2B-879C-46BC-BA6F-F0FA82D1E2F6}"/>
    <dgm:cxn modelId="{3F042332-A56C-42B7-8666-72AC4FDA931F}" srcId="{03565A5D-42B2-4C05-B688-7861AE35F1E6}" destId="{CDC94918-627B-4E5B-84F9-DE3EB41C0869}" srcOrd="0" destOrd="0" parTransId="{AE32A941-7C70-4013-AD6B-7B13A010D212}" sibTransId="{D578DA0E-84D2-412F-8A6D-74572890CAE2}"/>
    <dgm:cxn modelId="{EAD67362-10CA-49FC-825C-30DF46FA45C8}" type="presOf" srcId="{DD61CB49-44E5-448F-AD1D-50D7C1FE1AAE}" destId="{ED044A87-618C-4BC0-96FF-7EA2E7A57B35}" srcOrd="0" destOrd="3" presId="urn:microsoft.com/office/officeart/2005/8/layout/chevron2"/>
    <dgm:cxn modelId="{F2C92863-1FC8-454C-881A-421CE7CE9D5B}" type="presOf" srcId="{CDC94918-627B-4E5B-84F9-DE3EB41C0869}" destId="{E1F3B06F-1A5D-482D-A59A-C8C15A0EE5BC}" srcOrd="0" destOrd="0" presId="urn:microsoft.com/office/officeart/2005/8/layout/chevron2"/>
    <dgm:cxn modelId="{42A46A54-0ACE-4281-917D-0993CCB0EFBC}" type="presOf" srcId="{3D5943C7-131E-4E2D-BFB9-D02B5A45A403}" destId="{76B938E4-688F-4F18-A58B-B95EDF800757}" srcOrd="0" destOrd="0" presId="urn:microsoft.com/office/officeart/2005/8/layout/chevron2"/>
    <dgm:cxn modelId="{EC66F757-67C8-4C6D-A06C-7F11480AEC63}" type="presOf" srcId="{8915F2D7-346E-4823-9F58-627F64AF6FF9}" destId="{ED044A87-618C-4BC0-96FF-7EA2E7A57B35}" srcOrd="0" destOrd="1" presId="urn:microsoft.com/office/officeart/2005/8/layout/chevron2"/>
    <dgm:cxn modelId="{BD4DE08E-E984-4533-A12C-F029EE42B80F}" srcId="{3D5943C7-131E-4E2D-BFB9-D02B5A45A403}" destId="{03565A5D-42B2-4C05-B688-7861AE35F1E6}" srcOrd="1" destOrd="0" parTransId="{CD7B59A0-20FD-4071-9E10-72B65D4CFAF7}" sibTransId="{8966FAA4-8C0A-457D-8D9D-9C384C78836C}"/>
    <dgm:cxn modelId="{46FD81B2-9A11-4BF1-A2A2-E2A83C86DBF0}" srcId="{7C6D9485-8455-4871-A061-BD0858430EED}" destId="{8915F2D7-346E-4823-9F58-627F64AF6FF9}" srcOrd="1" destOrd="0" parTransId="{D688CFB8-0C84-4765-8B30-3DD7B47E123D}" sibTransId="{0353ED6F-CD43-4B57-B151-B761FD82D049}"/>
    <dgm:cxn modelId="{DCD6D9B8-2297-4512-94DC-BA589496400C}" type="presOf" srcId="{03565A5D-42B2-4C05-B688-7861AE35F1E6}" destId="{08FDAD18-4D46-4587-807D-FB996504BA98}" srcOrd="0" destOrd="0" presId="urn:microsoft.com/office/officeart/2005/8/layout/chevron2"/>
    <dgm:cxn modelId="{2D3EB9BA-4DC8-45A5-A2D8-C3463FDEDCC3}" type="presOf" srcId="{EF07D316-8D77-4DC7-82D0-A58B08A7A762}" destId="{E1F3B06F-1A5D-482D-A59A-C8C15A0EE5BC}" srcOrd="0" destOrd="1" presId="urn:microsoft.com/office/officeart/2005/8/layout/chevron2"/>
    <dgm:cxn modelId="{D5D538C0-C397-40E1-A29B-EC100F31AECA}" srcId="{03565A5D-42B2-4C05-B688-7861AE35F1E6}" destId="{5472EB81-17F0-4011-84C5-649717F42506}" srcOrd="3" destOrd="0" parTransId="{9CF233EE-002A-4ED3-A117-98BEFB49AD2A}" sibTransId="{4F6A27BF-20EB-4CB1-A4CA-8F76EFABF076}"/>
    <dgm:cxn modelId="{4E5964E2-0C30-4123-A86B-B2A502B7B61F}" type="presOf" srcId="{5472EB81-17F0-4011-84C5-649717F42506}" destId="{E1F3B06F-1A5D-482D-A59A-C8C15A0EE5BC}" srcOrd="0" destOrd="3" presId="urn:microsoft.com/office/officeart/2005/8/layout/chevron2"/>
    <dgm:cxn modelId="{F83129EE-CDAB-4D8F-89AE-9A9F43E97D05}" srcId="{7C6D9485-8455-4871-A061-BD0858430EED}" destId="{363A9D80-7402-4F97-AA16-5740A3108A02}" srcOrd="2" destOrd="0" parTransId="{C157BDA5-94E8-4733-ACF4-8DB465721649}" sibTransId="{6270F72B-7CC8-4D7A-B7FE-2E429BF7C5E2}"/>
    <dgm:cxn modelId="{077306FD-C5E3-4631-B048-97AFC43D39B6}" type="presOf" srcId="{7C6D9485-8455-4871-A061-BD0858430EED}" destId="{88FDD62F-C8B3-4FC9-9A4D-6CCCC337D9F6}" srcOrd="0" destOrd="0" presId="urn:microsoft.com/office/officeart/2005/8/layout/chevron2"/>
    <dgm:cxn modelId="{3A4E09FD-C104-4033-9ED6-745FA6CFA067}" type="presOf" srcId="{DC9F75BA-F59C-4ED0-8D9A-B3B76C67A586}" destId="{ED044A87-618C-4BC0-96FF-7EA2E7A57B35}" srcOrd="0" destOrd="0" presId="urn:microsoft.com/office/officeart/2005/8/layout/chevron2"/>
    <dgm:cxn modelId="{433637FF-CE5C-4860-B2F2-59B4A476331A}" srcId="{7C6D9485-8455-4871-A061-BD0858430EED}" destId="{DD61CB49-44E5-448F-AD1D-50D7C1FE1AAE}" srcOrd="3" destOrd="0" parTransId="{B9D4D2BC-7757-4FD4-BE94-063F4D83B475}" sibTransId="{E5430C38-E9BD-402C-BBCD-60B8A01A5231}"/>
    <dgm:cxn modelId="{E849C45B-656D-49B0-A454-9C6D478D8B59}" type="presParOf" srcId="{76B938E4-688F-4F18-A58B-B95EDF800757}" destId="{9B0F2398-E8A7-4F0D-BF4A-D28093158B3A}" srcOrd="0" destOrd="0" presId="urn:microsoft.com/office/officeart/2005/8/layout/chevron2"/>
    <dgm:cxn modelId="{4645D92B-099C-462D-9834-05D2FC6856DD}" type="presParOf" srcId="{9B0F2398-E8A7-4F0D-BF4A-D28093158B3A}" destId="{88FDD62F-C8B3-4FC9-9A4D-6CCCC337D9F6}" srcOrd="0" destOrd="0" presId="urn:microsoft.com/office/officeart/2005/8/layout/chevron2"/>
    <dgm:cxn modelId="{AB024C9C-BC47-462E-8791-D44DCEBC2D5B}" type="presParOf" srcId="{9B0F2398-E8A7-4F0D-BF4A-D28093158B3A}" destId="{ED044A87-618C-4BC0-96FF-7EA2E7A57B35}" srcOrd="1" destOrd="0" presId="urn:microsoft.com/office/officeart/2005/8/layout/chevron2"/>
    <dgm:cxn modelId="{B39677B3-D877-4949-8E0D-4794E3AE97BC}" type="presParOf" srcId="{76B938E4-688F-4F18-A58B-B95EDF800757}" destId="{D01653A3-F0DD-476A-9C34-8CCB88608D74}" srcOrd="1" destOrd="0" presId="urn:microsoft.com/office/officeart/2005/8/layout/chevron2"/>
    <dgm:cxn modelId="{87378957-3265-4AE5-86E0-7F58E79295ED}" type="presParOf" srcId="{76B938E4-688F-4F18-A58B-B95EDF800757}" destId="{658F72AD-DF80-4237-A377-E5D24B8A0212}" srcOrd="2" destOrd="0" presId="urn:microsoft.com/office/officeart/2005/8/layout/chevron2"/>
    <dgm:cxn modelId="{663043A4-2DE0-43B4-B35C-18EDC0439A2F}" type="presParOf" srcId="{658F72AD-DF80-4237-A377-E5D24B8A0212}" destId="{08FDAD18-4D46-4587-807D-FB996504BA98}" srcOrd="0" destOrd="0" presId="urn:microsoft.com/office/officeart/2005/8/layout/chevron2"/>
    <dgm:cxn modelId="{D28C717D-9780-4C73-9045-B1148900CB2C}" type="presParOf" srcId="{658F72AD-DF80-4237-A377-E5D24B8A0212}" destId="{E1F3B06F-1A5D-482D-A59A-C8C15A0EE5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B7C971-CFEA-43BA-BC0C-B3A33808C0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B278A1-1F57-4205-9F0B-13E835296EA4}">
      <dgm:prSet/>
      <dgm:spPr/>
      <dgm:t>
        <a:bodyPr/>
        <a:lstStyle/>
        <a:p>
          <a:r>
            <a:rPr lang="en-US" dirty="0"/>
            <a:t>Adoption more efficient chemical recycling methods</a:t>
          </a:r>
        </a:p>
      </dgm:t>
    </dgm:pt>
    <dgm:pt modelId="{8026AA2C-6C74-4F38-ABA2-F489E375F8C8}" type="parTrans" cxnId="{F44C8684-377A-4210-968E-C084750C12E2}">
      <dgm:prSet/>
      <dgm:spPr/>
      <dgm:t>
        <a:bodyPr/>
        <a:lstStyle/>
        <a:p>
          <a:endParaRPr lang="en-US"/>
        </a:p>
      </dgm:t>
    </dgm:pt>
    <dgm:pt modelId="{DAC3F682-F774-488B-A118-2F369CF19E8F}" type="sibTrans" cxnId="{F44C8684-377A-4210-968E-C084750C12E2}">
      <dgm:prSet/>
      <dgm:spPr/>
      <dgm:t>
        <a:bodyPr/>
        <a:lstStyle/>
        <a:p>
          <a:endParaRPr lang="en-US"/>
        </a:p>
      </dgm:t>
    </dgm:pt>
    <dgm:pt modelId="{6DEF1040-C86F-46DD-8BC4-8437F080CA4E}">
      <dgm:prSet/>
      <dgm:spPr/>
      <dgm:t>
        <a:bodyPr/>
        <a:lstStyle/>
        <a:p>
          <a:r>
            <a:rPr lang="en-US" dirty="0"/>
            <a:t>Research focus on enzymatic and catalytic processes</a:t>
          </a:r>
        </a:p>
      </dgm:t>
    </dgm:pt>
    <dgm:pt modelId="{C4891F49-AB38-4AE0-A148-D89A444DD746}" type="parTrans" cxnId="{6F525C5E-EED9-4213-B97F-4E9F7163A758}">
      <dgm:prSet/>
      <dgm:spPr/>
      <dgm:t>
        <a:bodyPr/>
        <a:lstStyle/>
        <a:p>
          <a:endParaRPr lang="en-US"/>
        </a:p>
      </dgm:t>
    </dgm:pt>
    <dgm:pt modelId="{33DB7559-C085-45B0-910C-280E7F9B66CD}" type="sibTrans" cxnId="{6F525C5E-EED9-4213-B97F-4E9F7163A758}">
      <dgm:prSet/>
      <dgm:spPr/>
      <dgm:t>
        <a:bodyPr/>
        <a:lstStyle/>
        <a:p>
          <a:endParaRPr lang="en-US"/>
        </a:p>
      </dgm:t>
    </dgm:pt>
    <dgm:pt modelId="{A845CB67-5FF6-4401-A776-519BF9077B8D}">
      <dgm:prSet/>
      <dgm:spPr/>
      <dgm:t>
        <a:bodyPr/>
        <a:lstStyle/>
        <a:p>
          <a:r>
            <a:rPr lang="en-US"/>
            <a:t>Bio-Based PC Feedstocks</a:t>
          </a:r>
        </a:p>
      </dgm:t>
    </dgm:pt>
    <dgm:pt modelId="{A0A872B6-B586-4AAB-B8AB-8B5C6F7F190C}" type="parTrans" cxnId="{3C481923-2537-457D-ACD8-5C0C23346B77}">
      <dgm:prSet/>
      <dgm:spPr/>
      <dgm:t>
        <a:bodyPr/>
        <a:lstStyle/>
        <a:p>
          <a:endParaRPr lang="en-US"/>
        </a:p>
      </dgm:t>
    </dgm:pt>
    <dgm:pt modelId="{D6328908-3A8D-4885-A5AA-FF1A328C858C}" type="sibTrans" cxnId="{3C481923-2537-457D-ACD8-5C0C23346B77}">
      <dgm:prSet/>
      <dgm:spPr/>
      <dgm:t>
        <a:bodyPr/>
        <a:lstStyle/>
        <a:p>
          <a:endParaRPr lang="en-US"/>
        </a:p>
      </dgm:t>
    </dgm:pt>
    <dgm:pt modelId="{0399D19E-8DDE-498C-974F-228815007A46}">
      <dgm:prSet/>
      <dgm:spPr/>
      <dgm:t>
        <a:bodyPr/>
        <a:lstStyle/>
        <a:p>
          <a:r>
            <a:rPr lang="en-US" dirty="0"/>
            <a:t>Commercialize zinc-catalyzed limonene oxide and CO</a:t>
          </a:r>
          <a:r>
            <a:rPr lang="en-US" baseline="-25000" dirty="0"/>
            <a:t>2</a:t>
          </a:r>
          <a:r>
            <a:rPr lang="en-US" baseline="0" dirty="0"/>
            <a:t> (</a:t>
          </a:r>
          <a:r>
            <a:rPr lang="en-US" baseline="0" dirty="0">
              <a:solidFill>
                <a:srgbClr val="66CC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https://doi.org/10.1039/C5GC01694K</a:t>
          </a:r>
          <a:r>
            <a:rPr lang="en-US" baseline="0" dirty="0"/>
            <a:t>)</a:t>
          </a:r>
          <a:endParaRPr lang="en-US" dirty="0"/>
        </a:p>
      </dgm:t>
    </dgm:pt>
    <dgm:pt modelId="{3995B4CE-E069-41FB-B42E-D01BF6B7B7FE}" type="parTrans" cxnId="{B2141D25-1775-420F-B231-FE70B12E460C}">
      <dgm:prSet/>
      <dgm:spPr/>
      <dgm:t>
        <a:bodyPr/>
        <a:lstStyle/>
        <a:p>
          <a:endParaRPr lang="en-US"/>
        </a:p>
      </dgm:t>
    </dgm:pt>
    <dgm:pt modelId="{BD3D51C3-B709-43BC-8243-5953AB720C6A}" type="sibTrans" cxnId="{B2141D25-1775-420F-B231-FE70B12E460C}">
      <dgm:prSet/>
      <dgm:spPr/>
      <dgm:t>
        <a:bodyPr/>
        <a:lstStyle/>
        <a:p>
          <a:endParaRPr lang="en-US"/>
        </a:p>
      </dgm:t>
    </dgm:pt>
    <dgm:pt modelId="{D7648146-7CBB-4387-A499-33757F89A27B}">
      <dgm:prSet/>
      <dgm:spPr/>
      <dgm:t>
        <a:bodyPr/>
        <a:lstStyle/>
        <a:p>
          <a:r>
            <a:rPr lang="en-US"/>
            <a:t>Supportive Policies and Regulations</a:t>
          </a:r>
        </a:p>
      </dgm:t>
    </dgm:pt>
    <dgm:pt modelId="{55BCD46A-94BF-44C7-B95C-270E62597479}" type="parTrans" cxnId="{17DFAD25-381F-46C4-8C78-0A1440A374E6}">
      <dgm:prSet/>
      <dgm:spPr/>
      <dgm:t>
        <a:bodyPr/>
        <a:lstStyle/>
        <a:p>
          <a:endParaRPr lang="en-US"/>
        </a:p>
      </dgm:t>
    </dgm:pt>
    <dgm:pt modelId="{1F4E83D2-62D9-4C15-B168-D2F5B20B6A25}" type="sibTrans" cxnId="{17DFAD25-381F-46C4-8C78-0A1440A374E6}">
      <dgm:prSet/>
      <dgm:spPr/>
      <dgm:t>
        <a:bodyPr/>
        <a:lstStyle/>
        <a:p>
          <a:endParaRPr lang="en-US"/>
        </a:p>
      </dgm:t>
    </dgm:pt>
    <dgm:pt modelId="{65CF9C5A-D0B8-4AC8-9616-23A6CDD5C54E}">
      <dgm:prSet/>
      <dgm:spPr/>
      <dgm:t>
        <a:bodyPr/>
        <a:lstStyle/>
        <a:p>
          <a:r>
            <a:rPr lang="en-US" dirty="0"/>
            <a:t>Extended producer responsibility (EPR) programs (US)</a:t>
          </a:r>
        </a:p>
      </dgm:t>
    </dgm:pt>
    <dgm:pt modelId="{F9ABA30D-F346-41D9-9413-E939B893411A}" type="parTrans" cxnId="{C8640AF9-31CC-40EF-89D9-0FDA90C4C21E}">
      <dgm:prSet/>
      <dgm:spPr/>
      <dgm:t>
        <a:bodyPr/>
        <a:lstStyle/>
        <a:p>
          <a:endParaRPr lang="en-US"/>
        </a:p>
      </dgm:t>
    </dgm:pt>
    <dgm:pt modelId="{A45C8566-D7D4-47C8-B535-ED04E5D2EE9B}" type="sibTrans" cxnId="{C8640AF9-31CC-40EF-89D9-0FDA90C4C21E}">
      <dgm:prSet/>
      <dgm:spPr/>
      <dgm:t>
        <a:bodyPr/>
        <a:lstStyle/>
        <a:p>
          <a:endParaRPr lang="en-US"/>
        </a:p>
      </dgm:t>
    </dgm:pt>
    <dgm:pt modelId="{8765C711-4C69-4BA4-828E-A6FA237865DC}">
      <dgm:prSet/>
      <dgm:spPr/>
      <dgm:t>
        <a:bodyPr/>
        <a:lstStyle/>
        <a:p>
          <a:r>
            <a:rPr lang="en-US" dirty="0"/>
            <a:t>Tax incentives for using recycled materials (US and Corporate Allies)</a:t>
          </a:r>
        </a:p>
      </dgm:t>
    </dgm:pt>
    <dgm:pt modelId="{86B99575-0DE6-48A9-B4EC-C63554FBCCDC}" type="parTrans" cxnId="{8715A46E-7115-4A32-B42C-F195B1264443}">
      <dgm:prSet/>
      <dgm:spPr/>
      <dgm:t>
        <a:bodyPr/>
        <a:lstStyle/>
        <a:p>
          <a:endParaRPr lang="en-US"/>
        </a:p>
      </dgm:t>
    </dgm:pt>
    <dgm:pt modelId="{F6EACDDA-15AF-4C61-ADCB-3793DF365A44}" type="sibTrans" cxnId="{8715A46E-7115-4A32-B42C-F195B1264443}">
      <dgm:prSet/>
      <dgm:spPr/>
      <dgm:t>
        <a:bodyPr/>
        <a:lstStyle/>
        <a:p>
          <a:endParaRPr lang="en-US"/>
        </a:p>
      </dgm:t>
    </dgm:pt>
    <dgm:pt modelId="{96216DB4-4467-4E9E-A05E-7C2586401B96}">
      <dgm:prSet/>
      <dgm:spPr/>
      <dgm:t>
        <a:bodyPr/>
        <a:lstStyle/>
        <a:p>
          <a:r>
            <a:rPr lang="en-US"/>
            <a:t>Accords to reduce plastic disposal (International)</a:t>
          </a:r>
        </a:p>
      </dgm:t>
    </dgm:pt>
    <dgm:pt modelId="{4172E217-E283-4448-A3AD-4AFCA6F1D835}" type="parTrans" cxnId="{8BFCA4FF-0053-443C-9DFD-62ECC17B0BAB}">
      <dgm:prSet/>
      <dgm:spPr/>
      <dgm:t>
        <a:bodyPr/>
        <a:lstStyle/>
        <a:p>
          <a:endParaRPr lang="en-US"/>
        </a:p>
      </dgm:t>
    </dgm:pt>
    <dgm:pt modelId="{3EEC2ED2-347D-4036-8A11-E49591C9BEB5}" type="sibTrans" cxnId="{8BFCA4FF-0053-443C-9DFD-62ECC17B0BAB}">
      <dgm:prSet/>
      <dgm:spPr/>
      <dgm:t>
        <a:bodyPr/>
        <a:lstStyle/>
        <a:p>
          <a:endParaRPr lang="en-US"/>
        </a:p>
      </dgm:t>
    </dgm:pt>
    <dgm:pt modelId="{AB0AA389-EDA9-4D27-A2EC-CC393409C63E}" type="pres">
      <dgm:prSet presAssocID="{ABB7C971-CFEA-43BA-BC0C-B3A33808C04F}" presName="outerComposite" presStyleCnt="0">
        <dgm:presLayoutVars>
          <dgm:chMax val="5"/>
          <dgm:dir/>
          <dgm:resizeHandles val="exact"/>
        </dgm:presLayoutVars>
      </dgm:prSet>
      <dgm:spPr/>
    </dgm:pt>
    <dgm:pt modelId="{67D6858E-2EB9-48C7-8143-64D3F66658B0}" type="pres">
      <dgm:prSet presAssocID="{ABB7C971-CFEA-43BA-BC0C-B3A33808C04F}" presName="dummyMaxCanvas" presStyleCnt="0">
        <dgm:presLayoutVars/>
      </dgm:prSet>
      <dgm:spPr/>
    </dgm:pt>
    <dgm:pt modelId="{CAB537BF-370B-409C-B6B1-4D4A1ACE289C}" type="pres">
      <dgm:prSet presAssocID="{ABB7C971-CFEA-43BA-BC0C-B3A33808C04F}" presName="ThreeNodes_1" presStyleLbl="node1" presStyleIdx="0" presStyleCnt="3">
        <dgm:presLayoutVars>
          <dgm:bulletEnabled val="1"/>
        </dgm:presLayoutVars>
      </dgm:prSet>
      <dgm:spPr/>
    </dgm:pt>
    <dgm:pt modelId="{81AC3D3F-776C-426B-8EF7-8C85F95CBA8C}" type="pres">
      <dgm:prSet presAssocID="{ABB7C971-CFEA-43BA-BC0C-B3A33808C04F}" presName="ThreeNodes_2" presStyleLbl="node1" presStyleIdx="1" presStyleCnt="3">
        <dgm:presLayoutVars>
          <dgm:bulletEnabled val="1"/>
        </dgm:presLayoutVars>
      </dgm:prSet>
      <dgm:spPr/>
    </dgm:pt>
    <dgm:pt modelId="{8F1E2411-5B5A-47FC-9742-F76441DDCB24}" type="pres">
      <dgm:prSet presAssocID="{ABB7C971-CFEA-43BA-BC0C-B3A33808C04F}" presName="ThreeNodes_3" presStyleLbl="node1" presStyleIdx="2" presStyleCnt="3">
        <dgm:presLayoutVars>
          <dgm:bulletEnabled val="1"/>
        </dgm:presLayoutVars>
      </dgm:prSet>
      <dgm:spPr/>
    </dgm:pt>
    <dgm:pt modelId="{95CC1B83-3A97-47CD-A043-AAA1A8E62EA2}" type="pres">
      <dgm:prSet presAssocID="{ABB7C971-CFEA-43BA-BC0C-B3A33808C04F}" presName="ThreeConn_1-2" presStyleLbl="fgAccFollowNode1" presStyleIdx="0" presStyleCnt="2">
        <dgm:presLayoutVars>
          <dgm:bulletEnabled val="1"/>
        </dgm:presLayoutVars>
      </dgm:prSet>
      <dgm:spPr/>
    </dgm:pt>
    <dgm:pt modelId="{847FC943-16D6-4006-8F84-274F6237A093}" type="pres">
      <dgm:prSet presAssocID="{ABB7C971-CFEA-43BA-BC0C-B3A33808C04F}" presName="ThreeConn_2-3" presStyleLbl="fgAccFollowNode1" presStyleIdx="1" presStyleCnt="2">
        <dgm:presLayoutVars>
          <dgm:bulletEnabled val="1"/>
        </dgm:presLayoutVars>
      </dgm:prSet>
      <dgm:spPr/>
    </dgm:pt>
    <dgm:pt modelId="{79E9E47C-7F0C-443E-9D99-2FB72211E14F}" type="pres">
      <dgm:prSet presAssocID="{ABB7C971-CFEA-43BA-BC0C-B3A33808C04F}" presName="ThreeNodes_1_text" presStyleLbl="node1" presStyleIdx="2" presStyleCnt="3">
        <dgm:presLayoutVars>
          <dgm:bulletEnabled val="1"/>
        </dgm:presLayoutVars>
      </dgm:prSet>
      <dgm:spPr/>
    </dgm:pt>
    <dgm:pt modelId="{7BB6B021-479D-4DED-A786-4E72B5E74AB4}" type="pres">
      <dgm:prSet presAssocID="{ABB7C971-CFEA-43BA-BC0C-B3A33808C04F}" presName="ThreeNodes_2_text" presStyleLbl="node1" presStyleIdx="2" presStyleCnt="3">
        <dgm:presLayoutVars>
          <dgm:bulletEnabled val="1"/>
        </dgm:presLayoutVars>
      </dgm:prSet>
      <dgm:spPr/>
    </dgm:pt>
    <dgm:pt modelId="{0F07D74C-9C66-4700-917E-0037B9FC4B8D}" type="pres">
      <dgm:prSet presAssocID="{ABB7C971-CFEA-43BA-BC0C-B3A33808C04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562EF0D-357B-4620-90B7-23DC626C5293}" type="presOf" srcId="{D6328908-3A8D-4885-A5AA-FF1A328C858C}" destId="{847FC943-16D6-4006-8F84-274F6237A093}" srcOrd="0" destOrd="0" presId="urn:microsoft.com/office/officeart/2005/8/layout/vProcess5"/>
    <dgm:cxn modelId="{3C481923-2537-457D-ACD8-5C0C23346B77}" srcId="{ABB7C971-CFEA-43BA-BC0C-B3A33808C04F}" destId="{A845CB67-5FF6-4401-A776-519BF9077B8D}" srcOrd="1" destOrd="0" parTransId="{A0A872B6-B586-4AAB-B8AB-8B5C6F7F190C}" sibTransId="{D6328908-3A8D-4885-A5AA-FF1A328C858C}"/>
    <dgm:cxn modelId="{B2141D25-1775-420F-B231-FE70B12E460C}" srcId="{A845CB67-5FF6-4401-A776-519BF9077B8D}" destId="{0399D19E-8DDE-498C-974F-228815007A46}" srcOrd="0" destOrd="0" parTransId="{3995B4CE-E069-41FB-B42E-D01BF6B7B7FE}" sibTransId="{BD3D51C3-B709-43BC-8243-5953AB720C6A}"/>
    <dgm:cxn modelId="{17DFAD25-381F-46C4-8C78-0A1440A374E6}" srcId="{ABB7C971-CFEA-43BA-BC0C-B3A33808C04F}" destId="{D7648146-7CBB-4387-A499-33757F89A27B}" srcOrd="2" destOrd="0" parTransId="{55BCD46A-94BF-44C7-B95C-270E62597479}" sibTransId="{1F4E83D2-62D9-4C15-B168-D2F5B20B6A25}"/>
    <dgm:cxn modelId="{6C7CED25-7A8B-4C41-85E3-C8349EDDBF0C}" type="presOf" srcId="{96216DB4-4467-4E9E-A05E-7C2586401B96}" destId="{0F07D74C-9C66-4700-917E-0037B9FC4B8D}" srcOrd="1" destOrd="3" presId="urn:microsoft.com/office/officeart/2005/8/layout/vProcess5"/>
    <dgm:cxn modelId="{B65A4E27-F0C2-4412-878D-26EAAE313098}" type="presOf" srcId="{65CF9C5A-D0B8-4AC8-9616-23A6CDD5C54E}" destId="{8F1E2411-5B5A-47FC-9742-F76441DDCB24}" srcOrd="0" destOrd="1" presId="urn:microsoft.com/office/officeart/2005/8/layout/vProcess5"/>
    <dgm:cxn modelId="{F7E57337-9C00-485F-B0EB-DA67946503EA}" type="presOf" srcId="{65CF9C5A-D0B8-4AC8-9616-23A6CDD5C54E}" destId="{0F07D74C-9C66-4700-917E-0037B9FC4B8D}" srcOrd="1" destOrd="1" presId="urn:microsoft.com/office/officeart/2005/8/layout/vProcess5"/>
    <dgm:cxn modelId="{8A7D4939-72EC-4288-86D6-C88138F306E7}" type="presOf" srcId="{A845CB67-5FF6-4401-A776-519BF9077B8D}" destId="{81AC3D3F-776C-426B-8EF7-8C85F95CBA8C}" srcOrd="0" destOrd="0" presId="urn:microsoft.com/office/officeart/2005/8/layout/vProcess5"/>
    <dgm:cxn modelId="{BD77E93E-0ED7-4AD5-A8A3-E74DC38339D6}" type="presOf" srcId="{D7648146-7CBB-4387-A499-33757F89A27B}" destId="{0F07D74C-9C66-4700-917E-0037B9FC4B8D}" srcOrd="1" destOrd="0" presId="urn:microsoft.com/office/officeart/2005/8/layout/vProcess5"/>
    <dgm:cxn modelId="{7C46165D-6FFA-4F04-8D07-9010182CDDFE}" type="presOf" srcId="{96216DB4-4467-4E9E-A05E-7C2586401B96}" destId="{8F1E2411-5B5A-47FC-9742-F76441DDCB24}" srcOrd="0" destOrd="3" presId="urn:microsoft.com/office/officeart/2005/8/layout/vProcess5"/>
    <dgm:cxn modelId="{6F525C5E-EED9-4213-B97F-4E9F7163A758}" srcId="{01B278A1-1F57-4205-9F0B-13E835296EA4}" destId="{6DEF1040-C86F-46DD-8BC4-8437F080CA4E}" srcOrd="0" destOrd="0" parTransId="{C4891F49-AB38-4AE0-A148-D89A444DD746}" sibTransId="{33DB7559-C085-45B0-910C-280E7F9B66CD}"/>
    <dgm:cxn modelId="{93DB066B-365E-44F1-9A27-5DC4F4A5CA48}" type="presOf" srcId="{8765C711-4C69-4BA4-828E-A6FA237865DC}" destId="{8F1E2411-5B5A-47FC-9742-F76441DDCB24}" srcOrd="0" destOrd="2" presId="urn:microsoft.com/office/officeart/2005/8/layout/vProcess5"/>
    <dgm:cxn modelId="{4CEB036E-4D8D-40CB-8C8C-5A98D53113A9}" type="presOf" srcId="{0399D19E-8DDE-498C-974F-228815007A46}" destId="{7BB6B021-479D-4DED-A786-4E72B5E74AB4}" srcOrd="1" destOrd="1" presId="urn:microsoft.com/office/officeart/2005/8/layout/vProcess5"/>
    <dgm:cxn modelId="{8715A46E-7115-4A32-B42C-F195B1264443}" srcId="{D7648146-7CBB-4387-A499-33757F89A27B}" destId="{8765C711-4C69-4BA4-828E-A6FA237865DC}" srcOrd="1" destOrd="0" parTransId="{86B99575-0DE6-48A9-B4EC-C63554FBCCDC}" sibTransId="{F6EACDDA-15AF-4C61-ADCB-3793DF365A44}"/>
    <dgm:cxn modelId="{AF754171-DD8F-458D-B453-BDBD968267C0}" type="presOf" srcId="{8765C711-4C69-4BA4-828E-A6FA237865DC}" destId="{0F07D74C-9C66-4700-917E-0037B9FC4B8D}" srcOrd="1" destOrd="2" presId="urn:microsoft.com/office/officeart/2005/8/layout/vProcess5"/>
    <dgm:cxn modelId="{F44C8684-377A-4210-968E-C084750C12E2}" srcId="{ABB7C971-CFEA-43BA-BC0C-B3A33808C04F}" destId="{01B278A1-1F57-4205-9F0B-13E835296EA4}" srcOrd="0" destOrd="0" parTransId="{8026AA2C-6C74-4F38-ABA2-F489E375F8C8}" sibTransId="{DAC3F682-F774-488B-A118-2F369CF19E8F}"/>
    <dgm:cxn modelId="{B31F9593-C450-470F-9EBC-D8A450F48338}" type="presOf" srcId="{D7648146-7CBB-4387-A499-33757F89A27B}" destId="{8F1E2411-5B5A-47FC-9742-F76441DDCB24}" srcOrd="0" destOrd="0" presId="urn:microsoft.com/office/officeart/2005/8/layout/vProcess5"/>
    <dgm:cxn modelId="{48DB689C-334F-481B-93FB-C1B52B9DC2D8}" type="presOf" srcId="{01B278A1-1F57-4205-9F0B-13E835296EA4}" destId="{79E9E47C-7F0C-443E-9D99-2FB72211E14F}" srcOrd="1" destOrd="0" presId="urn:microsoft.com/office/officeart/2005/8/layout/vProcess5"/>
    <dgm:cxn modelId="{AEDA8EA9-CDB9-4ED5-822E-02228857C95A}" type="presOf" srcId="{ABB7C971-CFEA-43BA-BC0C-B3A33808C04F}" destId="{AB0AA389-EDA9-4D27-A2EC-CC393409C63E}" srcOrd="0" destOrd="0" presId="urn:microsoft.com/office/officeart/2005/8/layout/vProcess5"/>
    <dgm:cxn modelId="{FD5A6DB2-8494-4A58-8650-334FBDDAADDE}" type="presOf" srcId="{DAC3F682-F774-488B-A118-2F369CF19E8F}" destId="{95CC1B83-3A97-47CD-A043-AAA1A8E62EA2}" srcOrd="0" destOrd="0" presId="urn:microsoft.com/office/officeart/2005/8/layout/vProcess5"/>
    <dgm:cxn modelId="{4AF302CC-992C-405D-BBA2-7DFAD245C21C}" type="presOf" srcId="{6DEF1040-C86F-46DD-8BC4-8437F080CA4E}" destId="{79E9E47C-7F0C-443E-9D99-2FB72211E14F}" srcOrd="1" destOrd="1" presId="urn:microsoft.com/office/officeart/2005/8/layout/vProcess5"/>
    <dgm:cxn modelId="{1BBD80D1-371A-4637-8424-0B58C96C62DF}" type="presOf" srcId="{6DEF1040-C86F-46DD-8BC4-8437F080CA4E}" destId="{CAB537BF-370B-409C-B6B1-4D4A1ACE289C}" srcOrd="0" destOrd="1" presId="urn:microsoft.com/office/officeart/2005/8/layout/vProcess5"/>
    <dgm:cxn modelId="{C82E1EDF-909A-4A8C-9828-48709E78C116}" type="presOf" srcId="{0399D19E-8DDE-498C-974F-228815007A46}" destId="{81AC3D3F-776C-426B-8EF7-8C85F95CBA8C}" srcOrd="0" destOrd="1" presId="urn:microsoft.com/office/officeart/2005/8/layout/vProcess5"/>
    <dgm:cxn modelId="{EF1702F9-10B2-44E2-BA57-B87F4D92E414}" type="presOf" srcId="{A845CB67-5FF6-4401-A776-519BF9077B8D}" destId="{7BB6B021-479D-4DED-A786-4E72B5E74AB4}" srcOrd="1" destOrd="0" presId="urn:microsoft.com/office/officeart/2005/8/layout/vProcess5"/>
    <dgm:cxn modelId="{C8640AF9-31CC-40EF-89D9-0FDA90C4C21E}" srcId="{D7648146-7CBB-4387-A499-33757F89A27B}" destId="{65CF9C5A-D0B8-4AC8-9616-23A6CDD5C54E}" srcOrd="0" destOrd="0" parTransId="{F9ABA30D-F346-41D9-9413-E939B893411A}" sibTransId="{A45C8566-D7D4-47C8-B535-ED04E5D2EE9B}"/>
    <dgm:cxn modelId="{19DFD9FE-BC1D-487C-9D4E-C24A50140A15}" type="presOf" srcId="{01B278A1-1F57-4205-9F0B-13E835296EA4}" destId="{CAB537BF-370B-409C-B6B1-4D4A1ACE289C}" srcOrd="0" destOrd="0" presId="urn:microsoft.com/office/officeart/2005/8/layout/vProcess5"/>
    <dgm:cxn modelId="{8BFCA4FF-0053-443C-9DFD-62ECC17B0BAB}" srcId="{D7648146-7CBB-4387-A499-33757F89A27B}" destId="{96216DB4-4467-4E9E-A05E-7C2586401B96}" srcOrd="2" destOrd="0" parTransId="{4172E217-E283-4448-A3AD-4AFCA6F1D835}" sibTransId="{3EEC2ED2-347D-4036-8A11-E49591C9BEB5}"/>
    <dgm:cxn modelId="{B8F0702D-20E2-470E-8FCB-B48D1183747F}" type="presParOf" srcId="{AB0AA389-EDA9-4D27-A2EC-CC393409C63E}" destId="{67D6858E-2EB9-48C7-8143-64D3F66658B0}" srcOrd="0" destOrd="0" presId="urn:microsoft.com/office/officeart/2005/8/layout/vProcess5"/>
    <dgm:cxn modelId="{F9824DE3-29A3-4E0D-BEA3-C566DA309E54}" type="presParOf" srcId="{AB0AA389-EDA9-4D27-A2EC-CC393409C63E}" destId="{CAB537BF-370B-409C-B6B1-4D4A1ACE289C}" srcOrd="1" destOrd="0" presId="urn:microsoft.com/office/officeart/2005/8/layout/vProcess5"/>
    <dgm:cxn modelId="{D630D5EE-BE5A-4EF9-B862-4AEF0B2DBF2F}" type="presParOf" srcId="{AB0AA389-EDA9-4D27-A2EC-CC393409C63E}" destId="{81AC3D3F-776C-426B-8EF7-8C85F95CBA8C}" srcOrd="2" destOrd="0" presId="urn:microsoft.com/office/officeart/2005/8/layout/vProcess5"/>
    <dgm:cxn modelId="{204CEB13-F966-41A4-96C7-A6FF0E0565C1}" type="presParOf" srcId="{AB0AA389-EDA9-4D27-A2EC-CC393409C63E}" destId="{8F1E2411-5B5A-47FC-9742-F76441DDCB24}" srcOrd="3" destOrd="0" presId="urn:microsoft.com/office/officeart/2005/8/layout/vProcess5"/>
    <dgm:cxn modelId="{495B7C6D-4BC2-4C87-A906-88C8182F1CC8}" type="presParOf" srcId="{AB0AA389-EDA9-4D27-A2EC-CC393409C63E}" destId="{95CC1B83-3A97-47CD-A043-AAA1A8E62EA2}" srcOrd="4" destOrd="0" presId="urn:microsoft.com/office/officeart/2005/8/layout/vProcess5"/>
    <dgm:cxn modelId="{2EFB94A0-D8FC-46ED-9E2F-0E569FA28359}" type="presParOf" srcId="{AB0AA389-EDA9-4D27-A2EC-CC393409C63E}" destId="{847FC943-16D6-4006-8F84-274F6237A093}" srcOrd="5" destOrd="0" presId="urn:microsoft.com/office/officeart/2005/8/layout/vProcess5"/>
    <dgm:cxn modelId="{EE863F64-1838-4772-91BD-3858AD08D82D}" type="presParOf" srcId="{AB0AA389-EDA9-4D27-A2EC-CC393409C63E}" destId="{79E9E47C-7F0C-443E-9D99-2FB72211E14F}" srcOrd="6" destOrd="0" presId="urn:microsoft.com/office/officeart/2005/8/layout/vProcess5"/>
    <dgm:cxn modelId="{597871E8-F71D-4E4D-B0BA-650E760A5BE9}" type="presParOf" srcId="{AB0AA389-EDA9-4D27-A2EC-CC393409C63E}" destId="{7BB6B021-479D-4DED-A786-4E72B5E74AB4}" srcOrd="7" destOrd="0" presId="urn:microsoft.com/office/officeart/2005/8/layout/vProcess5"/>
    <dgm:cxn modelId="{BC2D5BCB-4289-48D3-8115-102F00C9D962}" type="presParOf" srcId="{AB0AA389-EDA9-4D27-A2EC-CC393409C63E}" destId="{0F07D74C-9C66-4700-917E-0037B9FC4B8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CCFAF-D9B9-47F5-BAFF-B6FD194D5D93}">
      <dsp:nvSpPr>
        <dsp:cNvPr id="0" name=""/>
        <dsp:cNvSpPr/>
      </dsp:nvSpPr>
      <dsp:spPr>
        <a:xfrm>
          <a:off x="0" y="526158"/>
          <a:ext cx="10363792" cy="170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45" tIns="645668" rIns="80434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Shredding and remelting of PC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Decreased material quality after multiple cycles</a:t>
          </a:r>
        </a:p>
      </dsp:txBody>
      <dsp:txXfrm>
        <a:off x="0" y="526158"/>
        <a:ext cx="10363792" cy="1708875"/>
      </dsp:txXfrm>
    </dsp:sp>
    <dsp:sp modelId="{8FF5853E-C79A-479D-A9F5-9FB87B1DE1E0}">
      <dsp:nvSpPr>
        <dsp:cNvPr id="0" name=""/>
        <dsp:cNvSpPr/>
      </dsp:nvSpPr>
      <dsp:spPr>
        <a:xfrm>
          <a:off x="518189" y="4045"/>
          <a:ext cx="7254654" cy="979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209" tIns="0" rIns="27420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Mechanical Recycling</a:t>
          </a:r>
        </a:p>
      </dsp:txBody>
      <dsp:txXfrm>
        <a:off x="566013" y="51869"/>
        <a:ext cx="7159006" cy="884024"/>
      </dsp:txXfrm>
    </dsp:sp>
    <dsp:sp modelId="{40EC3455-656F-4E17-99BA-835CF679D76C}">
      <dsp:nvSpPr>
        <dsp:cNvPr id="0" name=""/>
        <dsp:cNvSpPr/>
      </dsp:nvSpPr>
      <dsp:spPr>
        <a:xfrm>
          <a:off x="0" y="2897357"/>
          <a:ext cx="10363792" cy="2490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45" tIns="645668" rIns="80434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Cleavage via alcoholysis, hydrolysis, phenolysis,</a:t>
          </a:r>
          <a:r>
            <a:rPr lang="en-US" sz="2800" b="0" i="0" kern="1200" dirty="0"/>
            <a:t> ammonolysis,</a:t>
          </a:r>
          <a:r>
            <a:rPr lang="en-US" sz="2800" b="0" i="0" kern="1200" baseline="30000" dirty="0"/>
            <a:t> </a:t>
          </a:r>
          <a:r>
            <a:rPr lang="en-US" sz="2800" b="0" i="0" kern="1200" dirty="0"/>
            <a:t>and hydrogenolysis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High capital and energy costs, some toxic byproducts</a:t>
          </a:r>
        </a:p>
      </dsp:txBody>
      <dsp:txXfrm>
        <a:off x="0" y="2897357"/>
        <a:ext cx="10363792" cy="2490075"/>
      </dsp:txXfrm>
    </dsp:sp>
    <dsp:sp modelId="{5C66D20E-AEFA-4E1B-9EF1-89B5784CD8A6}">
      <dsp:nvSpPr>
        <dsp:cNvPr id="0" name=""/>
        <dsp:cNvSpPr/>
      </dsp:nvSpPr>
      <dsp:spPr>
        <a:xfrm>
          <a:off x="518189" y="2402433"/>
          <a:ext cx="7254654" cy="979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209" tIns="0" rIns="27420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Chemical Recycling</a:t>
          </a:r>
        </a:p>
      </dsp:txBody>
      <dsp:txXfrm>
        <a:off x="566013" y="2450257"/>
        <a:ext cx="7159006" cy="884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DD62F-C8B3-4FC9-9A4D-6CCCC337D9F6}">
      <dsp:nvSpPr>
        <dsp:cNvPr id="0" name=""/>
        <dsp:cNvSpPr/>
      </dsp:nvSpPr>
      <dsp:spPr>
        <a:xfrm rot="5400000">
          <a:off x="-392862" y="393973"/>
          <a:ext cx="2619080" cy="1833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Optimistic Vision</a:t>
          </a:r>
        </a:p>
      </dsp:txBody>
      <dsp:txXfrm rot="-5400000">
        <a:off x="0" y="917789"/>
        <a:ext cx="1833356" cy="785724"/>
      </dsp:txXfrm>
    </dsp:sp>
    <dsp:sp modelId="{ED044A87-618C-4BC0-96FF-7EA2E7A57B35}">
      <dsp:nvSpPr>
        <dsp:cNvPr id="0" name=""/>
        <dsp:cNvSpPr/>
      </dsp:nvSpPr>
      <dsp:spPr>
        <a:xfrm rot="5400000">
          <a:off x="3303977" y="-1469509"/>
          <a:ext cx="1702402" cy="4643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Transition to sustainable practices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Widespread recycling, bio-based PC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Regulatory frameworks support a circular economy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Industries and consumers embrace responsibility for PC’s lifecycle</a:t>
          </a:r>
        </a:p>
      </dsp:txBody>
      <dsp:txXfrm rot="-5400000">
        <a:off x="1833357" y="84215"/>
        <a:ext cx="4560539" cy="1536194"/>
      </dsp:txXfrm>
    </dsp:sp>
    <dsp:sp modelId="{08FDAD18-4D46-4587-807D-FB996504BA98}">
      <dsp:nvSpPr>
        <dsp:cNvPr id="0" name=""/>
        <dsp:cNvSpPr/>
      </dsp:nvSpPr>
      <dsp:spPr>
        <a:xfrm rot="5400000">
          <a:off x="-392862" y="2730043"/>
          <a:ext cx="2619080" cy="1833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Pessimistic Risks</a:t>
          </a:r>
        </a:p>
      </dsp:txBody>
      <dsp:txXfrm rot="-5400000">
        <a:off x="0" y="3253859"/>
        <a:ext cx="1833356" cy="785724"/>
      </dsp:txXfrm>
    </dsp:sp>
    <dsp:sp modelId="{E1F3B06F-1A5D-482D-A59A-C8C15A0EE5BC}">
      <dsp:nvSpPr>
        <dsp:cNvPr id="0" name=""/>
        <dsp:cNvSpPr/>
      </dsp:nvSpPr>
      <dsp:spPr>
        <a:xfrm rot="5400000">
          <a:off x="3303977" y="866560"/>
          <a:ext cx="1702402" cy="4643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Continued reliance on non-renewable virgin materials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Insufficient adoption of recycling technologies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Weak policies on waste issues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Lack of global cooperation</a:t>
          </a:r>
        </a:p>
      </dsp:txBody>
      <dsp:txXfrm rot="-5400000">
        <a:off x="1833357" y="2420284"/>
        <a:ext cx="4560539" cy="1536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537BF-370B-409C-B6B1-4D4A1ACE289C}">
      <dsp:nvSpPr>
        <dsp:cNvPr id="0" name=""/>
        <dsp:cNvSpPr/>
      </dsp:nvSpPr>
      <dsp:spPr>
        <a:xfrm>
          <a:off x="0" y="0"/>
          <a:ext cx="8798294" cy="146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Adoption more efficient chemical recycling methods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Research focus on enzymatic and catalytic processes</a:t>
          </a:r>
        </a:p>
      </dsp:txBody>
      <dsp:txXfrm>
        <a:off x="43024" y="43024"/>
        <a:ext cx="7213193" cy="1382891"/>
      </dsp:txXfrm>
    </dsp:sp>
    <dsp:sp modelId="{81AC3D3F-776C-426B-8EF7-8C85F95CBA8C}">
      <dsp:nvSpPr>
        <dsp:cNvPr id="0" name=""/>
        <dsp:cNvSpPr/>
      </dsp:nvSpPr>
      <dsp:spPr>
        <a:xfrm>
          <a:off x="776320" y="1713762"/>
          <a:ext cx="8798294" cy="146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Bio-Based PC Feedstocks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Commercialize zinc-catalyzed limonene oxide and CO</a:t>
          </a:r>
          <a:r>
            <a:rPr lang="en-US" sz="1600" kern="1200" baseline="-25000" dirty="0"/>
            <a:t>2</a:t>
          </a:r>
          <a:r>
            <a:rPr lang="en-US" sz="1600" kern="1200" baseline="0" dirty="0"/>
            <a:t> (</a:t>
          </a:r>
          <a:r>
            <a:rPr lang="en-US" sz="1600" kern="1200" baseline="0" dirty="0">
              <a:solidFill>
                <a:srgbClr val="66CC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https://doi.org/10.1039/C5GC01694K</a:t>
          </a:r>
          <a:r>
            <a:rPr lang="en-US" sz="1600" kern="1200" baseline="0" dirty="0"/>
            <a:t>)</a:t>
          </a:r>
          <a:endParaRPr lang="en-US" sz="1600" kern="1200" dirty="0"/>
        </a:p>
      </dsp:txBody>
      <dsp:txXfrm>
        <a:off x="819344" y="1756786"/>
        <a:ext cx="6981115" cy="1382891"/>
      </dsp:txXfrm>
    </dsp:sp>
    <dsp:sp modelId="{8F1E2411-5B5A-47FC-9742-F76441DDCB24}">
      <dsp:nvSpPr>
        <dsp:cNvPr id="0" name=""/>
        <dsp:cNvSpPr/>
      </dsp:nvSpPr>
      <dsp:spPr>
        <a:xfrm>
          <a:off x="1552640" y="3427525"/>
          <a:ext cx="8798294" cy="146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Supportive Policies and Regulations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Extended producer responsibility (EPR) programs (US)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Tax incentives for using recycled materials (US and Corporate Allies)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Accords to reduce plastic disposal (International)</a:t>
          </a:r>
        </a:p>
      </dsp:txBody>
      <dsp:txXfrm>
        <a:off x="1595664" y="3470549"/>
        <a:ext cx="6981115" cy="1382891"/>
      </dsp:txXfrm>
    </dsp:sp>
    <dsp:sp modelId="{95CC1B83-3A97-47CD-A043-AAA1A8E62EA2}">
      <dsp:nvSpPr>
        <dsp:cNvPr id="0" name=""/>
        <dsp:cNvSpPr/>
      </dsp:nvSpPr>
      <dsp:spPr>
        <a:xfrm>
          <a:off x="7843484" y="1113945"/>
          <a:ext cx="954810" cy="9548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58316" y="1113945"/>
        <a:ext cx="525146" cy="718495"/>
      </dsp:txXfrm>
    </dsp:sp>
    <dsp:sp modelId="{847FC943-16D6-4006-8F84-274F6237A093}">
      <dsp:nvSpPr>
        <dsp:cNvPr id="0" name=""/>
        <dsp:cNvSpPr/>
      </dsp:nvSpPr>
      <dsp:spPr>
        <a:xfrm>
          <a:off x="8619804" y="2817915"/>
          <a:ext cx="954810" cy="9548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834636" y="2817915"/>
        <a:ext cx="525146" cy="718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2024-12-04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2024-12-04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8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2024-12-04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513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2024-12-04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2024-12-04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50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2024-12-04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3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2024-12-04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69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2024-12-04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2024-12-04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8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2024-12-04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2024-12-04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2024-12-04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0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2024-12-04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7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2024-12-04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2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2024-12-04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8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2024-12-04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2024-12-04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8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12468-75A6-513E-2129-B5B522F3E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9" y="3598200"/>
            <a:ext cx="5513991" cy="2397488"/>
          </a:xfrm>
        </p:spPr>
        <p:txBody>
          <a:bodyPr anchor="ctr">
            <a:normAutofit/>
          </a:bodyPr>
          <a:lstStyle/>
          <a:p>
            <a:r>
              <a:rPr lang="en-US" sz="4800" dirty="0"/>
              <a:t>Polycarbonate in the Circular Economy</a:t>
            </a:r>
            <a:endParaRPr lang="en-US" sz="16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9166C-9C14-BB9C-AFB4-A72D935DA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798" y="3598200"/>
            <a:ext cx="3633923" cy="2397488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4000" dirty="0"/>
              <a:t>Past, Present, and Future Opportunities for Sustainability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F458E92D-44D0-C9A0-A6CA-6439739B8F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</a:blip>
          <a:srcRect t="43313" b="35837"/>
          <a:stretch/>
        </p:blipFill>
        <p:spPr>
          <a:xfrm>
            <a:off x="20" y="808139"/>
            <a:ext cx="12191979" cy="254205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18D54CF-0E98-F5A4-E50C-EA4184AD40C4}"/>
              </a:ext>
            </a:extLst>
          </p:cNvPr>
          <p:cNvSpPr txBox="1">
            <a:spLocks/>
          </p:cNvSpPr>
          <p:nvPr/>
        </p:nvSpPr>
        <p:spPr>
          <a:xfrm>
            <a:off x="1682151" y="6199202"/>
            <a:ext cx="9401570" cy="567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Ethan Molnar 					           CHE5135</a:t>
            </a:r>
          </a:p>
        </p:txBody>
      </p:sp>
    </p:spTree>
    <p:extLst>
      <p:ext uri="{BB962C8B-B14F-4D97-AF65-F5344CB8AC3E}">
        <p14:creationId xmlns:p14="http://schemas.microsoft.com/office/powerpoint/2010/main" val="166236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BB4B-6D9E-AB1D-B9EF-4164CBE6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Polycarbonate (PC)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B1849-FD28-3F5F-FCCA-D6E3D0BB6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587260"/>
            <a:ext cx="9173505" cy="5063706"/>
          </a:xfrm>
        </p:spPr>
        <p:txBody>
          <a:bodyPr>
            <a:normAutofit/>
          </a:bodyPr>
          <a:lstStyle/>
          <a:p>
            <a:r>
              <a:rPr lang="en-US" sz="2400" b="1" dirty="0"/>
              <a:t>Thermoplastic Polymer</a:t>
            </a:r>
          </a:p>
          <a:p>
            <a:pPr lvl="1"/>
            <a:r>
              <a:rPr lang="en-US" sz="2000" b="1" dirty="0"/>
              <a:t>High impact resistance</a:t>
            </a:r>
            <a:r>
              <a:rPr lang="en-US" sz="2000" dirty="0"/>
              <a:t>: Extremely durable, used for toughness</a:t>
            </a:r>
          </a:p>
          <a:p>
            <a:pPr lvl="1"/>
            <a:r>
              <a:rPr lang="en-US" sz="2000" b="1" dirty="0"/>
              <a:t>Transparency</a:t>
            </a:r>
            <a:r>
              <a:rPr lang="en-US" sz="2000" dirty="0"/>
              <a:t>: Optical clarity comparable to glass</a:t>
            </a:r>
          </a:p>
          <a:p>
            <a:pPr lvl="1"/>
            <a:r>
              <a:rPr lang="en-US" sz="2000" b="1" dirty="0"/>
              <a:t>Lightweight nature</a:t>
            </a:r>
            <a:r>
              <a:rPr lang="en-US" sz="2000" dirty="0"/>
              <a:t>: Less dense than glass or metal</a:t>
            </a:r>
          </a:p>
          <a:p>
            <a:pPr lvl="1"/>
            <a:r>
              <a:rPr lang="en-US" sz="2000" b="1" dirty="0"/>
              <a:t>Heat resistance</a:t>
            </a:r>
            <a:r>
              <a:rPr lang="en-US" sz="2000" dirty="0"/>
              <a:t>: Withstand high temperatures without deforming</a:t>
            </a:r>
          </a:p>
          <a:p>
            <a:r>
              <a:rPr lang="en-US" sz="2400" b="1" dirty="0"/>
              <a:t>Key Applications:</a:t>
            </a:r>
            <a:endParaRPr lang="en-US" sz="2400" dirty="0"/>
          </a:p>
          <a:p>
            <a:pPr lvl="1"/>
            <a:r>
              <a:rPr lang="en-US" sz="2000" b="1" dirty="0"/>
              <a:t>Electronics</a:t>
            </a:r>
            <a:r>
              <a:rPr lang="en-US" sz="2000" dirty="0"/>
              <a:t>: Protective casings, CDs/DVDs, and LED light covers</a:t>
            </a:r>
          </a:p>
          <a:p>
            <a:pPr lvl="1"/>
            <a:r>
              <a:rPr lang="en-US" sz="2000" b="1" dirty="0"/>
              <a:t>Automotive</a:t>
            </a:r>
            <a:r>
              <a:rPr lang="en-US" sz="2000" dirty="0"/>
              <a:t>: Headlamps, interior panels, structural components</a:t>
            </a:r>
          </a:p>
          <a:p>
            <a:pPr lvl="1"/>
            <a:r>
              <a:rPr lang="en-US" sz="2000" b="1" dirty="0"/>
              <a:t>Construction</a:t>
            </a:r>
            <a:r>
              <a:rPr lang="en-US" sz="2000" dirty="0"/>
              <a:t>: Roof panels, bulletproof glass, and skylights</a:t>
            </a:r>
          </a:p>
          <a:p>
            <a:pPr lvl="1"/>
            <a:r>
              <a:rPr lang="en-US" sz="2000" b="1" dirty="0"/>
              <a:t>Medical Devices</a:t>
            </a:r>
            <a:r>
              <a:rPr lang="en-US" sz="2000" dirty="0"/>
              <a:t>: Safety equipment and sterilizable instruments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60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FD24-E928-1E75-182D-4746752A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331" y="112141"/>
            <a:ext cx="4895649" cy="16398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Origins and Early Use of PC</a:t>
            </a:r>
          </a:p>
        </p:txBody>
      </p:sp>
      <p:pic>
        <p:nvPicPr>
          <p:cNvPr id="5" name="Content Placeholder 4" descr="A diagram of a molecule&#10;&#10;Description automatically generated">
            <a:extLst>
              <a:ext uri="{FF2B5EF4-FFF2-40B4-BE49-F238E27FC236}">
                <a16:creationId xmlns:a16="http://schemas.microsoft.com/office/drawing/2014/main" id="{0E19D0B0-5D70-CDF7-DB63-6E707EAC2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767356" y="2377403"/>
            <a:ext cx="5279680" cy="23890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C5A5D-818A-E74E-6DB3-B9686C81B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9165" y="2093203"/>
            <a:ext cx="6379393" cy="4575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Historical development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n-US" sz="1800" dirty="0"/>
              <a:t>First synthesized in 1953 by Bayer and GE Plastics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n-US" sz="1800" dirty="0"/>
              <a:t>Adopted in consumer goods, replacing heavier and more fragile materials like glass and metal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Challenges in the early stages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n-US" sz="1800" dirty="0"/>
              <a:t>Non-recyclable waste accumulation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n-US" sz="1800" dirty="0"/>
              <a:t>Lack of circularity in manufacturing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n-US" sz="1800" dirty="0"/>
              <a:t>Rapid growth in use, contributing to non-recyclable waste buildup.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n-US" sz="1800" dirty="0"/>
              <a:t>High dependency on fossil fuel-based feedstocks.</a:t>
            </a:r>
          </a:p>
        </p:txBody>
      </p:sp>
    </p:spTree>
    <p:extLst>
      <p:ext uri="{BB962C8B-B14F-4D97-AF65-F5344CB8AC3E}">
        <p14:creationId xmlns:p14="http://schemas.microsoft.com/office/powerpoint/2010/main" val="172358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6CAF-E1BF-AF07-D3A1-D328FC5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766" y="390368"/>
            <a:ext cx="10036411" cy="797131"/>
          </a:xfrm>
        </p:spPr>
        <p:txBody>
          <a:bodyPr>
            <a:normAutofit/>
          </a:bodyPr>
          <a:lstStyle/>
          <a:p>
            <a:r>
              <a:rPr lang="en-US" sz="4400" dirty="0"/>
              <a:t>Present Progress and Challenges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5A726FB-1E79-94F1-F5F3-E24F05B59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796791"/>
              </p:ext>
            </p:extLst>
          </p:nvPr>
        </p:nvGraphicFramePr>
        <p:xfrm>
          <a:off x="990008" y="1187499"/>
          <a:ext cx="103637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53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FFFF"/>
            </a:gs>
            <a:gs pos="0">
              <a:schemeClr val="bg2">
                <a:shade val="98000"/>
                <a:satMod val="120000"/>
                <a:lumMod val="10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28B40C-A47F-EF8F-CF79-DC4AE586B2B3}"/>
              </a:ext>
            </a:extLst>
          </p:cNvPr>
          <p:cNvSpPr/>
          <p:nvPr/>
        </p:nvSpPr>
        <p:spPr>
          <a:xfrm flipH="1">
            <a:off x="2974109" y="0"/>
            <a:ext cx="9217891" cy="6858000"/>
          </a:xfrm>
          <a:prstGeom prst="rect">
            <a:avLst/>
          </a:prstGeom>
          <a:gradFill flip="none" rotWithShape="1">
            <a:gsLst>
              <a:gs pos="51000">
                <a:srgbClr val="FFFFFF"/>
              </a:gs>
              <a:gs pos="0">
                <a:srgbClr val="F6F9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A8031-60D7-FFA6-BDEC-FED16B42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813" y="365125"/>
            <a:ext cx="9633583" cy="908769"/>
          </a:xfrm>
        </p:spPr>
        <p:txBody>
          <a:bodyPr>
            <a:normAutofit/>
          </a:bodyPr>
          <a:lstStyle/>
          <a:p>
            <a:r>
              <a:rPr lang="en-US" sz="4000" dirty="0"/>
              <a:t>Fork in the Road: Two Possible Futures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04550B1-500E-CD9D-307B-409474F046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2805604"/>
              </p:ext>
            </p:extLst>
          </p:nvPr>
        </p:nvGraphicFramePr>
        <p:xfrm>
          <a:off x="838200" y="1535502"/>
          <a:ext cx="6477000" cy="495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escription unavailable">
            <a:extLst>
              <a:ext uri="{FF2B5EF4-FFF2-40B4-BE49-F238E27FC236}">
                <a16:creationId xmlns:a16="http://schemas.microsoft.com/office/drawing/2014/main" id="{12DFEA16-365F-BEA5-2FD9-D159708190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7778" y="2125063"/>
            <a:ext cx="3785821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0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7AC06A-5836-F8C7-3091-15586A3A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325" y="414296"/>
            <a:ext cx="9903875" cy="835235"/>
          </a:xfrm>
        </p:spPr>
        <p:txBody>
          <a:bodyPr>
            <a:normAutofit/>
          </a:bodyPr>
          <a:lstStyle/>
          <a:p>
            <a:r>
              <a:rPr lang="en-US" sz="4400" dirty="0"/>
              <a:t>Working Towards a Circular Future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E5B4CA8-2FD5-2D23-0B95-288E6F0BE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954827"/>
              </p:ext>
            </p:extLst>
          </p:nvPr>
        </p:nvGraphicFramePr>
        <p:xfrm>
          <a:off x="1536265" y="1547239"/>
          <a:ext cx="10350935" cy="489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49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CE14-6113-0ABD-110F-889F2763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648" y="2704508"/>
            <a:ext cx="6200703" cy="1448984"/>
          </a:xfrm>
        </p:spPr>
        <p:txBody>
          <a:bodyPr>
            <a:normAutofit/>
          </a:bodyPr>
          <a:lstStyle/>
          <a:p>
            <a:r>
              <a:rPr lang="en-US" sz="8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1345559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340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Wisp</vt:lpstr>
      <vt:lpstr>Polycarbonate in the Circular Economy</vt:lpstr>
      <vt:lpstr>Introduction to Polycarbonate (PC)</vt:lpstr>
      <vt:lpstr>Origins and Early Use of PC</vt:lpstr>
      <vt:lpstr>Present Progress and Challenges</vt:lpstr>
      <vt:lpstr>Fork in the Road: Two Possible Futures</vt:lpstr>
      <vt:lpstr>Working Towards a Circular Future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Molnar</dc:creator>
  <cp:lastModifiedBy>Molnar, Ethan (molnarem)</cp:lastModifiedBy>
  <cp:revision>1</cp:revision>
  <dcterms:created xsi:type="dcterms:W3CDTF">2024-12-04T17:20:03Z</dcterms:created>
  <dcterms:modified xsi:type="dcterms:W3CDTF">2024-12-04T19:17:51Z</dcterms:modified>
</cp:coreProperties>
</file>