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0A32FB-7C64-44BF-BEF9-7865E33CF914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9901F31-4A8C-46F4-A034-4F40BD238B15}">
      <dgm:prSet/>
      <dgm:spPr/>
      <dgm:t>
        <a:bodyPr/>
        <a:lstStyle/>
        <a:p>
          <a:r>
            <a:rPr lang="en-US"/>
            <a:t>Garbage piles up</a:t>
          </a:r>
        </a:p>
      </dgm:t>
    </dgm:pt>
    <dgm:pt modelId="{34562CFA-E633-4388-84CA-BC7EC68E7C0F}" type="parTrans" cxnId="{966CA788-5AC6-4C23-AF44-04D983B5954D}">
      <dgm:prSet/>
      <dgm:spPr/>
      <dgm:t>
        <a:bodyPr/>
        <a:lstStyle/>
        <a:p>
          <a:endParaRPr lang="en-US"/>
        </a:p>
      </dgm:t>
    </dgm:pt>
    <dgm:pt modelId="{5CC3AF68-44A1-4EB4-974C-8B71880DF9B1}" type="sibTrans" cxnId="{966CA788-5AC6-4C23-AF44-04D983B5954D}">
      <dgm:prSet/>
      <dgm:spPr/>
      <dgm:t>
        <a:bodyPr/>
        <a:lstStyle/>
        <a:p>
          <a:endParaRPr lang="en-US"/>
        </a:p>
      </dgm:t>
    </dgm:pt>
    <dgm:pt modelId="{05BDAA2A-866F-4ADC-9968-77B2C94B1A59}">
      <dgm:prSet/>
      <dgm:spPr/>
      <dgm:t>
        <a:bodyPr/>
        <a:lstStyle/>
        <a:p>
          <a:r>
            <a:rPr lang="en-US"/>
            <a:t>Landfills Increases in Number</a:t>
          </a:r>
        </a:p>
      </dgm:t>
    </dgm:pt>
    <dgm:pt modelId="{694FFE14-6FD1-4E43-B77D-6110C4F35DF8}" type="parTrans" cxnId="{4564C048-CEA5-433D-9C4E-B22C0E095D10}">
      <dgm:prSet/>
      <dgm:spPr/>
      <dgm:t>
        <a:bodyPr/>
        <a:lstStyle/>
        <a:p>
          <a:endParaRPr lang="en-US"/>
        </a:p>
      </dgm:t>
    </dgm:pt>
    <dgm:pt modelId="{6602DEB3-ED05-476C-8A54-F73FBDCAE333}" type="sibTrans" cxnId="{4564C048-CEA5-433D-9C4E-B22C0E095D10}">
      <dgm:prSet/>
      <dgm:spPr/>
      <dgm:t>
        <a:bodyPr/>
        <a:lstStyle/>
        <a:p>
          <a:endParaRPr lang="en-US"/>
        </a:p>
      </dgm:t>
    </dgm:pt>
    <dgm:pt modelId="{EEF1A16E-287C-4E06-A448-E7149ECB0F14}">
      <dgm:prSet/>
      <dgm:spPr/>
      <dgm:t>
        <a:bodyPr/>
        <a:lstStyle/>
        <a:p>
          <a:r>
            <a:rPr lang="en-US"/>
            <a:t>Greenhouse Gasses Increase</a:t>
          </a:r>
        </a:p>
      </dgm:t>
    </dgm:pt>
    <dgm:pt modelId="{705B8EA8-B8F5-437D-9FDC-A58E28F03CB6}" type="parTrans" cxnId="{AD6FA459-5385-4BE8-9EA4-E104D2910695}">
      <dgm:prSet/>
      <dgm:spPr/>
      <dgm:t>
        <a:bodyPr/>
        <a:lstStyle/>
        <a:p>
          <a:endParaRPr lang="en-US"/>
        </a:p>
      </dgm:t>
    </dgm:pt>
    <dgm:pt modelId="{C18FB5E4-B22C-49C7-B8FE-23053BF77134}" type="sibTrans" cxnId="{AD6FA459-5385-4BE8-9EA4-E104D2910695}">
      <dgm:prSet/>
      <dgm:spPr/>
      <dgm:t>
        <a:bodyPr/>
        <a:lstStyle/>
        <a:p>
          <a:endParaRPr lang="en-US"/>
        </a:p>
      </dgm:t>
    </dgm:pt>
    <dgm:pt modelId="{7A756901-4522-4908-8B8D-2ABFD9364C16}">
      <dgm:prSet/>
      <dgm:spPr/>
      <dgm:t>
        <a:bodyPr/>
        <a:lstStyle/>
        <a:p>
          <a:r>
            <a:rPr lang="en-US"/>
            <a:t>Fossil Fuels Disappear Sooner</a:t>
          </a:r>
        </a:p>
      </dgm:t>
    </dgm:pt>
    <dgm:pt modelId="{1C14E95E-98C5-4021-ABDA-C3F7FCFE40B9}" type="parTrans" cxnId="{7BF3CD10-ED69-4B1A-910B-C70DA00F8025}">
      <dgm:prSet/>
      <dgm:spPr/>
      <dgm:t>
        <a:bodyPr/>
        <a:lstStyle/>
        <a:p>
          <a:endParaRPr lang="en-US"/>
        </a:p>
      </dgm:t>
    </dgm:pt>
    <dgm:pt modelId="{2B4D9040-DF42-49E0-B736-6C59ADC09E07}" type="sibTrans" cxnId="{7BF3CD10-ED69-4B1A-910B-C70DA00F8025}">
      <dgm:prSet/>
      <dgm:spPr/>
      <dgm:t>
        <a:bodyPr/>
        <a:lstStyle/>
        <a:p>
          <a:endParaRPr lang="en-US"/>
        </a:p>
      </dgm:t>
    </dgm:pt>
    <dgm:pt modelId="{2752C721-2201-489B-B90B-13DF18C61DED}">
      <dgm:prSet/>
      <dgm:spPr/>
      <dgm:t>
        <a:bodyPr/>
        <a:lstStyle/>
        <a:p>
          <a:r>
            <a:rPr lang="en-US"/>
            <a:t>Natural Resources Diminish</a:t>
          </a:r>
        </a:p>
      </dgm:t>
    </dgm:pt>
    <dgm:pt modelId="{88EE8B6F-F88B-4DA4-AB5A-732449F96C9B}" type="parTrans" cxnId="{1C86098A-9BA3-4E4C-A626-88E1336A1FFA}">
      <dgm:prSet/>
      <dgm:spPr/>
      <dgm:t>
        <a:bodyPr/>
        <a:lstStyle/>
        <a:p>
          <a:endParaRPr lang="en-US"/>
        </a:p>
      </dgm:t>
    </dgm:pt>
    <dgm:pt modelId="{667681E6-814A-4983-B039-B51789B6EC34}" type="sibTrans" cxnId="{1C86098A-9BA3-4E4C-A626-88E1336A1FFA}">
      <dgm:prSet/>
      <dgm:spPr/>
      <dgm:t>
        <a:bodyPr/>
        <a:lstStyle/>
        <a:p>
          <a:endParaRPr lang="en-US"/>
        </a:p>
      </dgm:t>
    </dgm:pt>
    <dgm:pt modelId="{88DD6B4F-6017-44FA-B779-DF7056496E94}" type="pres">
      <dgm:prSet presAssocID="{860A32FB-7C64-44BF-BEF9-7865E33CF914}" presName="compositeShape" presStyleCnt="0">
        <dgm:presLayoutVars>
          <dgm:chMax val="7"/>
          <dgm:dir/>
          <dgm:resizeHandles val="exact"/>
        </dgm:presLayoutVars>
      </dgm:prSet>
      <dgm:spPr/>
    </dgm:pt>
    <dgm:pt modelId="{7D91BAD7-9708-4698-805A-96DBD2B57890}" type="pres">
      <dgm:prSet presAssocID="{860A32FB-7C64-44BF-BEF9-7865E33CF914}" presName="wedge1" presStyleLbl="node1" presStyleIdx="0" presStyleCnt="5"/>
      <dgm:spPr/>
    </dgm:pt>
    <dgm:pt modelId="{C89EC0EA-34E2-4EF7-A06D-D1EBD5891B66}" type="pres">
      <dgm:prSet presAssocID="{860A32FB-7C64-44BF-BEF9-7865E33CF914}" presName="dummy1a" presStyleCnt="0"/>
      <dgm:spPr/>
    </dgm:pt>
    <dgm:pt modelId="{4B2DE845-F887-4EA9-863E-588F96CE12C9}" type="pres">
      <dgm:prSet presAssocID="{860A32FB-7C64-44BF-BEF9-7865E33CF914}" presName="dummy1b" presStyleCnt="0"/>
      <dgm:spPr/>
    </dgm:pt>
    <dgm:pt modelId="{3717697D-CE99-4E70-B200-A8279A247135}" type="pres">
      <dgm:prSet presAssocID="{860A32FB-7C64-44BF-BEF9-7865E33CF91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29611DBE-3193-4186-B301-1218F61816D8}" type="pres">
      <dgm:prSet presAssocID="{860A32FB-7C64-44BF-BEF9-7865E33CF914}" presName="wedge2" presStyleLbl="node1" presStyleIdx="1" presStyleCnt="5"/>
      <dgm:spPr/>
    </dgm:pt>
    <dgm:pt modelId="{09A24C94-F9D1-4C81-AB45-18C55AD3D61D}" type="pres">
      <dgm:prSet presAssocID="{860A32FB-7C64-44BF-BEF9-7865E33CF914}" presName="dummy2a" presStyleCnt="0"/>
      <dgm:spPr/>
    </dgm:pt>
    <dgm:pt modelId="{09332B38-CBB2-4DEF-B07C-94EC5656399F}" type="pres">
      <dgm:prSet presAssocID="{860A32FB-7C64-44BF-BEF9-7865E33CF914}" presName="dummy2b" presStyleCnt="0"/>
      <dgm:spPr/>
    </dgm:pt>
    <dgm:pt modelId="{AA173E70-2ADD-414D-AD45-B24B749AFF6D}" type="pres">
      <dgm:prSet presAssocID="{860A32FB-7C64-44BF-BEF9-7865E33CF91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0167018-A92B-4040-A4E4-E10434EDF405}" type="pres">
      <dgm:prSet presAssocID="{860A32FB-7C64-44BF-BEF9-7865E33CF914}" presName="wedge3" presStyleLbl="node1" presStyleIdx="2" presStyleCnt="5"/>
      <dgm:spPr/>
    </dgm:pt>
    <dgm:pt modelId="{50CED0ED-A53C-4040-BBC9-E9FCACFE5E07}" type="pres">
      <dgm:prSet presAssocID="{860A32FB-7C64-44BF-BEF9-7865E33CF914}" presName="dummy3a" presStyleCnt="0"/>
      <dgm:spPr/>
    </dgm:pt>
    <dgm:pt modelId="{3C80E98C-9B42-466D-8814-45F17D3DFE98}" type="pres">
      <dgm:prSet presAssocID="{860A32FB-7C64-44BF-BEF9-7865E33CF914}" presName="dummy3b" presStyleCnt="0"/>
      <dgm:spPr/>
    </dgm:pt>
    <dgm:pt modelId="{43CC8E1B-0B6A-4DDB-B100-47F50ED91F83}" type="pres">
      <dgm:prSet presAssocID="{860A32FB-7C64-44BF-BEF9-7865E33CF91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CD10F40-815B-4CFC-A487-BC2D01636B97}" type="pres">
      <dgm:prSet presAssocID="{860A32FB-7C64-44BF-BEF9-7865E33CF914}" presName="wedge4" presStyleLbl="node1" presStyleIdx="3" presStyleCnt="5"/>
      <dgm:spPr/>
    </dgm:pt>
    <dgm:pt modelId="{5B0CB90B-0124-46C2-BDA9-EBC047687D34}" type="pres">
      <dgm:prSet presAssocID="{860A32FB-7C64-44BF-BEF9-7865E33CF914}" presName="dummy4a" presStyleCnt="0"/>
      <dgm:spPr/>
    </dgm:pt>
    <dgm:pt modelId="{C2F58A76-F946-42A9-8E80-A9A83B0AE8C8}" type="pres">
      <dgm:prSet presAssocID="{860A32FB-7C64-44BF-BEF9-7865E33CF914}" presName="dummy4b" presStyleCnt="0"/>
      <dgm:spPr/>
    </dgm:pt>
    <dgm:pt modelId="{2C37755D-D166-498D-ABA8-D5B4DD0F22D7}" type="pres">
      <dgm:prSet presAssocID="{860A32FB-7C64-44BF-BEF9-7865E33CF91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C4E743C-E481-4126-85D8-4C704BCB35FF}" type="pres">
      <dgm:prSet presAssocID="{860A32FB-7C64-44BF-BEF9-7865E33CF914}" presName="wedge5" presStyleLbl="node1" presStyleIdx="4" presStyleCnt="5"/>
      <dgm:spPr/>
    </dgm:pt>
    <dgm:pt modelId="{42B5AC87-ACC6-4174-B671-AD43F1F24AC7}" type="pres">
      <dgm:prSet presAssocID="{860A32FB-7C64-44BF-BEF9-7865E33CF914}" presName="dummy5a" presStyleCnt="0"/>
      <dgm:spPr/>
    </dgm:pt>
    <dgm:pt modelId="{3AC4ED5F-C469-4379-8775-CAF3CB0392B0}" type="pres">
      <dgm:prSet presAssocID="{860A32FB-7C64-44BF-BEF9-7865E33CF914}" presName="dummy5b" presStyleCnt="0"/>
      <dgm:spPr/>
    </dgm:pt>
    <dgm:pt modelId="{E55A324A-1E09-48CC-9282-6D192C1D63FF}" type="pres">
      <dgm:prSet presAssocID="{860A32FB-7C64-44BF-BEF9-7865E33CF91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AA09F430-14A9-4DDD-B41E-1D65A4C65542}" type="pres">
      <dgm:prSet presAssocID="{5CC3AF68-44A1-4EB4-974C-8B71880DF9B1}" presName="arrowWedge1" presStyleLbl="fgSibTrans2D1" presStyleIdx="0" presStyleCnt="5"/>
      <dgm:spPr/>
    </dgm:pt>
    <dgm:pt modelId="{BE1B0E75-1F52-4B23-9580-90A114FB7822}" type="pres">
      <dgm:prSet presAssocID="{6602DEB3-ED05-476C-8A54-F73FBDCAE333}" presName="arrowWedge2" presStyleLbl="fgSibTrans2D1" presStyleIdx="1" presStyleCnt="5"/>
      <dgm:spPr/>
    </dgm:pt>
    <dgm:pt modelId="{B5CBB40D-A164-47C5-8E43-1E3BAB33BF27}" type="pres">
      <dgm:prSet presAssocID="{C18FB5E4-B22C-49C7-B8FE-23053BF77134}" presName="arrowWedge3" presStyleLbl="fgSibTrans2D1" presStyleIdx="2" presStyleCnt="5"/>
      <dgm:spPr/>
    </dgm:pt>
    <dgm:pt modelId="{477ABA1E-5CF8-49A2-A29A-5A69D9233303}" type="pres">
      <dgm:prSet presAssocID="{2B4D9040-DF42-49E0-B736-6C59ADC09E07}" presName="arrowWedge4" presStyleLbl="fgSibTrans2D1" presStyleIdx="3" presStyleCnt="5"/>
      <dgm:spPr/>
    </dgm:pt>
    <dgm:pt modelId="{E1786E00-23A3-419F-9AB8-40DFD7B0A0F5}" type="pres">
      <dgm:prSet presAssocID="{667681E6-814A-4983-B039-B51789B6EC34}" presName="arrowWedge5" presStyleLbl="fgSibTrans2D1" presStyleIdx="4" presStyleCnt="5"/>
      <dgm:spPr/>
    </dgm:pt>
  </dgm:ptLst>
  <dgm:cxnLst>
    <dgm:cxn modelId="{30CD4F01-3DAE-4833-973F-D9C6278E0BD4}" type="presOf" srcId="{EEF1A16E-287C-4E06-A448-E7149ECB0F14}" destId="{E0167018-A92B-4040-A4E4-E10434EDF405}" srcOrd="0" destOrd="0" presId="urn:microsoft.com/office/officeart/2005/8/layout/cycle8"/>
    <dgm:cxn modelId="{B7BF9D05-3C5D-4F6F-B298-429F2C9151A2}" type="presOf" srcId="{860A32FB-7C64-44BF-BEF9-7865E33CF914}" destId="{88DD6B4F-6017-44FA-B779-DF7056496E94}" srcOrd="0" destOrd="0" presId="urn:microsoft.com/office/officeart/2005/8/layout/cycle8"/>
    <dgm:cxn modelId="{D2050B0D-CBE8-4BB7-98E6-C70E73672CD9}" type="presOf" srcId="{7A756901-4522-4908-8B8D-2ABFD9364C16}" destId="{CCD10F40-815B-4CFC-A487-BC2D01636B97}" srcOrd="0" destOrd="0" presId="urn:microsoft.com/office/officeart/2005/8/layout/cycle8"/>
    <dgm:cxn modelId="{7BF3CD10-ED69-4B1A-910B-C70DA00F8025}" srcId="{860A32FB-7C64-44BF-BEF9-7865E33CF914}" destId="{7A756901-4522-4908-8B8D-2ABFD9364C16}" srcOrd="3" destOrd="0" parTransId="{1C14E95E-98C5-4021-ABDA-C3F7FCFE40B9}" sibTransId="{2B4D9040-DF42-49E0-B736-6C59ADC09E07}"/>
    <dgm:cxn modelId="{7F62B45E-B073-45DC-A44C-5F5ED64A565A}" type="presOf" srcId="{EEF1A16E-287C-4E06-A448-E7149ECB0F14}" destId="{43CC8E1B-0B6A-4DDB-B100-47F50ED91F83}" srcOrd="1" destOrd="0" presId="urn:microsoft.com/office/officeart/2005/8/layout/cycle8"/>
    <dgm:cxn modelId="{4564C048-CEA5-433D-9C4E-B22C0E095D10}" srcId="{860A32FB-7C64-44BF-BEF9-7865E33CF914}" destId="{05BDAA2A-866F-4ADC-9968-77B2C94B1A59}" srcOrd="1" destOrd="0" parTransId="{694FFE14-6FD1-4E43-B77D-6110C4F35DF8}" sibTransId="{6602DEB3-ED05-476C-8A54-F73FBDCAE333}"/>
    <dgm:cxn modelId="{AD6FA459-5385-4BE8-9EA4-E104D2910695}" srcId="{860A32FB-7C64-44BF-BEF9-7865E33CF914}" destId="{EEF1A16E-287C-4E06-A448-E7149ECB0F14}" srcOrd="2" destOrd="0" parTransId="{705B8EA8-B8F5-437D-9FDC-A58E28F03CB6}" sibTransId="{C18FB5E4-B22C-49C7-B8FE-23053BF77134}"/>
    <dgm:cxn modelId="{6A910788-AEBF-4B2F-B624-2ADBA2775164}" type="presOf" srcId="{05BDAA2A-866F-4ADC-9968-77B2C94B1A59}" destId="{29611DBE-3193-4186-B301-1218F61816D8}" srcOrd="0" destOrd="0" presId="urn:microsoft.com/office/officeart/2005/8/layout/cycle8"/>
    <dgm:cxn modelId="{966CA788-5AC6-4C23-AF44-04D983B5954D}" srcId="{860A32FB-7C64-44BF-BEF9-7865E33CF914}" destId="{C9901F31-4A8C-46F4-A034-4F40BD238B15}" srcOrd="0" destOrd="0" parTransId="{34562CFA-E633-4388-84CA-BC7EC68E7C0F}" sibTransId="{5CC3AF68-44A1-4EB4-974C-8B71880DF9B1}"/>
    <dgm:cxn modelId="{1C86098A-9BA3-4E4C-A626-88E1336A1FFA}" srcId="{860A32FB-7C64-44BF-BEF9-7865E33CF914}" destId="{2752C721-2201-489B-B90B-13DF18C61DED}" srcOrd="4" destOrd="0" parTransId="{88EE8B6F-F88B-4DA4-AB5A-732449F96C9B}" sibTransId="{667681E6-814A-4983-B039-B51789B6EC34}"/>
    <dgm:cxn modelId="{B60EB3A4-2748-4B0D-9816-B06DAB111470}" type="presOf" srcId="{C9901F31-4A8C-46F4-A034-4F40BD238B15}" destId="{7D91BAD7-9708-4698-805A-96DBD2B57890}" srcOrd="0" destOrd="0" presId="urn:microsoft.com/office/officeart/2005/8/layout/cycle8"/>
    <dgm:cxn modelId="{433D9FBE-236C-4313-A21F-C4256192F0DC}" type="presOf" srcId="{2752C721-2201-489B-B90B-13DF18C61DED}" destId="{E55A324A-1E09-48CC-9282-6D192C1D63FF}" srcOrd="1" destOrd="0" presId="urn:microsoft.com/office/officeart/2005/8/layout/cycle8"/>
    <dgm:cxn modelId="{3AF636CA-B359-409C-96E2-893B2B2B36E9}" type="presOf" srcId="{7A756901-4522-4908-8B8D-2ABFD9364C16}" destId="{2C37755D-D166-498D-ABA8-D5B4DD0F22D7}" srcOrd="1" destOrd="0" presId="urn:microsoft.com/office/officeart/2005/8/layout/cycle8"/>
    <dgm:cxn modelId="{C0BD0AE2-244A-4A61-B9AE-E5C060EF0706}" type="presOf" srcId="{05BDAA2A-866F-4ADC-9968-77B2C94B1A59}" destId="{AA173E70-2ADD-414D-AD45-B24B749AFF6D}" srcOrd="1" destOrd="0" presId="urn:microsoft.com/office/officeart/2005/8/layout/cycle8"/>
    <dgm:cxn modelId="{6A7D36EE-55CC-41AB-B707-E32FBB289CA8}" type="presOf" srcId="{2752C721-2201-489B-B90B-13DF18C61DED}" destId="{EC4E743C-E481-4126-85D8-4C704BCB35FF}" srcOrd="0" destOrd="0" presId="urn:microsoft.com/office/officeart/2005/8/layout/cycle8"/>
    <dgm:cxn modelId="{2C1A89EE-C17D-4EC2-A840-FC6858370C46}" type="presOf" srcId="{C9901F31-4A8C-46F4-A034-4F40BD238B15}" destId="{3717697D-CE99-4E70-B200-A8279A247135}" srcOrd="1" destOrd="0" presId="urn:microsoft.com/office/officeart/2005/8/layout/cycle8"/>
    <dgm:cxn modelId="{A7937BCC-89B1-455C-BB00-F4FC8857C4E4}" type="presParOf" srcId="{88DD6B4F-6017-44FA-B779-DF7056496E94}" destId="{7D91BAD7-9708-4698-805A-96DBD2B57890}" srcOrd="0" destOrd="0" presId="urn:microsoft.com/office/officeart/2005/8/layout/cycle8"/>
    <dgm:cxn modelId="{E5DD3198-0F2A-47FC-AD7C-0D8901397BEE}" type="presParOf" srcId="{88DD6B4F-6017-44FA-B779-DF7056496E94}" destId="{C89EC0EA-34E2-4EF7-A06D-D1EBD5891B66}" srcOrd="1" destOrd="0" presId="urn:microsoft.com/office/officeart/2005/8/layout/cycle8"/>
    <dgm:cxn modelId="{DCAA44F0-E4BA-4817-A925-53E81F7BB9B0}" type="presParOf" srcId="{88DD6B4F-6017-44FA-B779-DF7056496E94}" destId="{4B2DE845-F887-4EA9-863E-588F96CE12C9}" srcOrd="2" destOrd="0" presId="urn:microsoft.com/office/officeart/2005/8/layout/cycle8"/>
    <dgm:cxn modelId="{0F7941BA-61B9-439A-816A-D89DEDD6EC44}" type="presParOf" srcId="{88DD6B4F-6017-44FA-B779-DF7056496E94}" destId="{3717697D-CE99-4E70-B200-A8279A247135}" srcOrd="3" destOrd="0" presId="urn:microsoft.com/office/officeart/2005/8/layout/cycle8"/>
    <dgm:cxn modelId="{D3DB820D-ADB0-481D-BAEC-48A962F66E89}" type="presParOf" srcId="{88DD6B4F-6017-44FA-B779-DF7056496E94}" destId="{29611DBE-3193-4186-B301-1218F61816D8}" srcOrd="4" destOrd="0" presId="urn:microsoft.com/office/officeart/2005/8/layout/cycle8"/>
    <dgm:cxn modelId="{377212A4-81C3-4E4E-AC05-B96CFFDE09DB}" type="presParOf" srcId="{88DD6B4F-6017-44FA-B779-DF7056496E94}" destId="{09A24C94-F9D1-4C81-AB45-18C55AD3D61D}" srcOrd="5" destOrd="0" presId="urn:microsoft.com/office/officeart/2005/8/layout/cycle8"/>
    <dgm:cxn modelId="{567DC946-4872-47E5-BBE5-5E87961741B9}" type="presParOf" srcId="{88DD6B4F-6017-44FA-B779-DF7056496E94}" destId="{09332B38-CBB2-4DEF-B07C-94EC5656399F}" srcOrd="6" destOrd="0" presId="urn:microsoft.com/office/officeart/2005/8/layout/cycle8"/>
    <dgm:cxn modelId="{36B0AA93-938E-4B0D-B05A-1094DF93C2D9}" type="presParOf" srcId="{88DD6B4F-6017-44FA-B779-DF7056496E94}" destId="{AA173E70-2ADD-414D-AD45-B24B749AFF6D}" srcOrd="7" destOrd="0" presId="urn:microsoft.com/office/officeart/2005/8/layout/cycle8"/>
    <dgm:cxn modelId="{AE67E4C3-065D-499E-A24F-5AD6A3564B63}" type="presParOf" srcId="{88DD6B4F-6017-44FA-B779-DF7056496E94}" destId="{E0167018-A92B-4040-A4E4-E10434EDF405}" srcOrd="8" destOrd="0" presId="urn:microsoft.com/office/officeart/2005/8/layout/cycle8"/>
    <dgm:cxn modelId="{5BE10EEB-3618-4986-8B19-9648CC060956}" type="presParOf" srcId="{88DD6B4F-6017-44FA-B779-DF7056496E94}" destId="{50CED0ED-A53C-4040-BBC9-E9FCACFE5E07}" srcOrd="9" destOrd="0" presId="urn:microsoft.com/office/officeart/2005/8/layout/cycle8"/>
    <dgm:cxn modelId="{82C8C6DF-0831-452E-864B-D598DE8261C8}" type="presParOf" srcId="{88DD6B4F-6017-44FA-B779-DF7056496E94}" destId="{3C80E98C-9B42-466D-8814-45F17D3DFE98}" srcOrd="10" destOrd="0" presId="urn:microsoft.com/office/officeart/2005/8/layout/cycle8"/>
    <dgm:cxn modelId="{50D11AC0-11AE-4576-B749-9EC124B58757}" type="presParOf" srcId="{88DD6B4F-6017-44FA-B779-DF7056496E94}" destId="{43CC8E1B-0B6A-4DDB-B100-47F50ED91F83}" srcOrd="11" destOrd="0" presId="urn:microsoft.com/office/officeart/2005/8/layout/cycle8"/>
    <dgm:cxn modelId="{2BB50045-585C-4AAC-A0C6-77D943C97A17}" type="presParOf" srcId="{88DD6B4F-6017-44FA-B779-DF7056496E94}" destId="{CCD10F40-815B-4CFC-A487-BC2D01636B97}" srcOrd="12" destOrd="0" presId="urn:microsoft.com/office/officeart/2005/8/layout/cycle8"/>
    <dgm:cxn modelId="{C645C56F-6997-4507-B3BF-FBF47F9B2CA7}" type="presParOf" srcId="{88DD6B4F-6017-44FA-B779-DF7056496E94}" destId="{5B0CB90B-0124-46C2-BDA9-EBC047687D34}" srcOrd="13" destOrd="0" presId="urn:microsoft.com/office/officeart/2005/8/layout/cycle8"/>
    <dgm:cxn modelId="{64E16DC4-A165-405F-916B-1656D571B1F5}" type="presParOf" srcId="{88DD6B4F-6017-44FA-B779-DF7056496E94}" destId="{C2F58A76-F946-42A9-8E80-A9A83B0AE8C8}" srcOrd="14" destOrd="0" presId="urn:microsoft.com/office/officeart/2005/8/layout/cycle8"/>
    <dgm:cxn modelId="{39DA23D0-7AF5-4E76-BDA0-2BB4D4CEE9F1}" type="presParOf" srcId="{88DD6B4F-6017-44FA-B779-DF7056496E94}" destId="{2C37755D-D166-498D-ABA8-D5B4DD0F22D7}" srcOrd="15" destOrd="0" presId="urn:microsoft.com/office/officeart/2005/8/layout/cycle8"/>
    <dgm:cxn modelId="{5CC7C26F-A252-4350-8037-83E20634909C}" type="presParOf" srcId="{88DD6B4F-6017-44FA-B779-DF7056496E94}" destId="{EC4E743C-E481-4126-85D8-4C704BCB35FF}" srcOrd="16" destOrd="0" presId="urn:microsoft.com/office/officeart/2005/8/layout/cycle8"/>
    <dgm:cxn modelId="{31172627-9B25-4954-9982-7632E00BB44D}" type="presParOf" srcId="{88DD6B4F-6017-44FA-B779-DF7056496E94}" destId="{42B5AC87-ACC6-4174-B671-AD43F1F24AC7}" srcOrd="17" destOrd="0" presId="urn:microsoft.com/office/officeart/2005/8/layout/cycle8"/>
    <dgm:cxn modelId="{08600979-C19B-4F76-BD4C-03E2E9EA5B58}" type="presParOf" srcId="{88DD6B4F-6017-44FA-B779-DF7056496E94}" destId="{3AC4ED5F-C469-4379-8775-CAF3CB0392B0}" srcOrd="18" destOrd="0" presId="urn:microsoft.com/office/officeart/2005/8/layout/cycle8"/>
    <dgm:cxn modelId="{44823231-41F2-4AF5-966A-B28A27061ED7}" type="presParOf" srcId="{88DD6B4F-6017-44FA-B779-DF7056496E94}" destId="{E55A324A-1E09-48CC-9282-6D192C1D63FF}" srcOrd="19" destOrd="0" presId="urn:microsoft.com/office/officeart/2005/8/layout/cycle8"/>
    <dgm:cxn modelId="{3B8836AA-A955-432C-92A1-34AE0621588F}" type="presParOf" srcId="{88DD6B4F-6017-44FA-B779-DF7056496E94}" destId="{AA09F430-14A9-4DDD-B41E-1D65A4C65542}" srcOrd="20" destOrd="0" presId="urn:microsoft.com/office/officeart/2005/8/layout/cycle8"/>
    <dgm:cxn modelId="{A6D3BA2E-3B84-4FCC-AE8C-169E547D151A}" type="presParOf" srcId="{88DD6B4F-6017-44FA-B779-DF7056496E94}" destId="{BE1B0E75-1F52-4B23-9580-90A114FB7822}" srcOrd="21" destOrd="0" presId="urn:microsoft.com/office/officeart/2005/8/layout/cycle8"/>
    <dgm:cxn modelId="{3FCC423B-91A1-4228-A631-6F644EC77D83}" type="presParOf" srcId="{88DD6B4F-6017-44FA-B779-DF7056496E94}" destId="{B5CBB40D-A164-47C5-8E43-1E3BAB33BF27}" srcOrd="22" destOrd="0" presId="urn:microsoft.com/office/officeart/2005/8/layout/cycle8"/>
    <dgm:cxn modelId="{E5A8CF6B-BF8F-4AF4-B01F-2928D447AC5B}" type="presParOf" srcId="{88DD6B4F-6017-44FA-B779-DF7056496E94}" destId="{477ABA1E-5CF8-49A2-A29A-5A69D9233303}" srcOrd="23" destOrd="0" presId="urn:microsoft.com/office/officeart/2005/8/layout/cycle8"/>
    <dgm:cxn modelId="{CB8E6093-51FB-410C-BC7E-F2E50DEE3555}" type="presParOf" srcId="{88DD6B4F-6017-44FA-B779-DF7056496E94}" destId="{E1786E00-23A3-419F-9AB8-40DFD7B0A0F5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E9D522-2F4D-4EB1-935E-32EFD1AC3C1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A07066C6-E933-4521-B79F-2C16CDE32E50}">
      <dgm:prSet/>
      <dgm:spPr/>
      <dgm:t>
        <a:bodyPr/>
        <a:lstStyle/>
        <a:p>
          <a:pPr>
            <a:defRPr b="1"/>
          </a:pPr>
          <a:r>
            <a:rPr lang="en-US" b="1" i="0" baseline="0"/>
            <a:t>Environmental Impact</a:t>
          </a:r>
          <a:r>
            <a:rPr lang="en-US" b="0" i="0" baseline="0"/>
            <a:t>:</a:t>
          </a:r>
          <a:endParaRPr lang="en-US"/>
        </a:p>
      </dgm:t>
    </dgm:pt>
    <dgm:pt modelId="{0F269485-A1FF-47EF-9EE6-DF72A4812D0C}" type="parTrans" cxnId="{B41D775A-2EBF-402E-B51D-AFEC2AF29290}">
      <dgm:prSet/>
      <dgm:spPr/>
      <dgm:t>
        <a:bodyPr/>
        <a:lstStyle/>
        <a:p>
          <a:endParaRPr lang="en-US"/>
        </a:p>
      </dgm:t>
    </dgm:pt>
    <dgm:pt modelId="{48CFCF79-63D6-49E2-8ED7-EDB806FDBF64}" type="sibTrans" cxnId="{B41D775A-2EBF-402E-B51D-AFEC2AF29290}">
      <dgm:prSet/>
      <dgm:spPr/>
      <dgm:t>
        <a:bodyPr/>
        <a:lstStyle/>
        <a:p>
          <a:endParaRPr lang="en-US"/>
        </a:p>
      </dgm:t>
    </dgm:pt>
    <dgm:pt modelId="{A95EE95B-5E5A-42F5-A2FB-9AF5B1E1BF7E}">
      <dgm:prSet/>
      <dgm:spPr/>
      <dgm:t>
        <a:bodyPr/>
        <a:lstStyle/>
        <a:p>
          <a:r>
            <a:rPr lang="en-US" b="0" i="0" baseline="0"/>
            <a:t>Reduced landfill waste and pollution.</a:t>
          </a:r>
          <a:endParaRPr lang="en-US"/>
        </a:p>
      </dgm:t>
    </dgm:pt>
    <dgm:pt modelId="{64F071D0-E868-40CE-8DA7-03483D751A1A}" type="parTrans" cxnId="{DD729011-95B7-4F09-9344-ACE5BF472500}">
      <dgm:prSet/>
      <dgm:spPr/>
      <dgm:t>
        <a:bodyPr/>
        <a:lstStyle/>
        <a:p>
          <a:endParaRPr lang="en-US"/>
        </a:p>
      </dgm:t>
    </dgm:pt>
    <dgm:pt modelId="{37E4D86A-FFA2-4FB5-9140-F177B2AC6FE7}" type="sibTrans" cxnId="{DD729011-95B7-4F09-9344-ACE5BF472500}">
      <dgm:prSet/>
      <dgm:spPr/>
      <dgm:t>
        <a:bodyPr/>
        <a:lstStyle/>
        <a:p>
          <a:endParaRPr lang="en-US"/>
        </a:p>
      </dgm:t>
    </dgm:pt>
    <dgm:pt modelId="{89D80051-3A90-4255-BD7D-C371B2E49E30}">
      <dgm:prSet/>
      <dgm:spPr/>
      <dgm:t>
        <a:bodyPr/>
        <a:lstStyle/>
        <a:p>
          <a:r>
            <a:rPr lang="en-US" b="0" i="0" baseline="0"/>
            <a:t>Conservation of resources by reusing plastics.</a:t>
          </a:r>
          <a:endParaRPr lang="en-US"/>
        </a:p>
      </dgm:t>
    </dgm:pt>
    <dgm:pt modelId="{D50B8E55-4550-48A0-8377-C8857B542A39}" type="parTrans" cxnId="{C52A2BD7-0E49-461E-9F89-0A7B1AF8DA3E}">
      <dgm:prSet/>
      <dgm:spPr/>
      <dgm:t>
        <a:bodyPr/>
        <a:lstStyle/>
        <a:p>
          <a:endParaRPr lang="en-US"/>
        </a:p>
      </dgm:t>
    </dgm:pt>
    <dgm:pt modelId="{9009264E-C17F-43EC-B7D5-AEA7EC31CE34}" type="sibTrans" cxnId="{C52A2BD7-0E49-461E-9F89-0A7B1AF8DA3E}">
      <dgm:prSet/>
      <dgm:spPr/>
      <dgm:t>
        <a:bodyPr/>
        <a:lstStyle/>
        <a:p>
          <a:endParaRPr lang="en-US"/>
        </a:p>
      </dgm:t>
    </dgm:pt>
    <dgm:pt modelId="{EA886F84-CC66-4F0F-9B7F-A899C7B0010C}">
      <dgm:prSet/>
      <dgm:spPr/>
      <dgm:t>
        <a:bodyPr/>
        <a:lstStyle/>
        <a:p>
          <a:r>
            <a:rPr lang="en-US" b="0" i="0" baseline="0"/>
            <a:t>Lower carbon footprint for the team and athletics program.</a:t>
          </a:r>
          <a:endParaRPr lang="en-US"/>
        </a:p>
      </dgm:t>
    </dgm:pt>
    <dgm:pt modelId="{C33FCD9B-91EA-4420-895F-7508339F7535}" type="parTrans" cxnId="{9CD4D2DE-8152-43F1-955D-4F4EE35DDEE8}">
      <dgm:prSet/>
      <dgm:spPr/>
      <dgm:t>
        <a:bodyPr/>
        <a:lstStyle/>
        <a:p>
          <a:endParaRPr lang="en-US"/>
        </a:p>
      </dgm:t>
    </dgm:pt>
    <dgm:pt modelId="{F73B0E3A-74E2-4A58-8827-547B4C3E56C9}" type="sibTrans" cxnId="{9CD4D2DE-8152-43F1-955D-4F4EE35DDEE8}">
      <dgm:prSet/>
      <dgm:spPr/>
      <dgm:t>
        <a:bodyPr/>
        <a:lstStyle/>
        <a:p>
          <a:endParaRPr lang="en-US"/>
        </a:p>
      </dgm:t>
    </dgm:pt>
    <dgm:pt modelId="{1E079725-2C01-46FF-B31B-E11236F28194}">
      <dgm:prSet/>
      <dgm:spPr/>
      <dgm:t>
        <a:bodyPr/>
        <a:lstStyle/>
        <a:p>
          <a:pPr>
            <a:defRPr b="1"/>
          </a:pPr>
          <a:r>
            <a:rPr lang="en-US" b="1" i="0" baseline="0"/>
            <a:t>Community Leadership</a:t>
          </a:r>
          <a:r>
            <a:rPr lang="en-US" b="0" i="0" baseline="0"/>
            <a:t>:</a:t>
          </a:r>
          <a:endParaRPr lang="en-US"/>
        </a:p>
      </dgm:t>
    </dgm:pt>
    <dgm:pt modelId="{F7CABA83-9C4A-4E9A-B22E-86422B19F39F}" type="parTrans" cxnId="{2B45F74D-CE8D-43D7-8442-0C22C8BA7016}">
      <dgm:prSet/>
      <dgm:spPr/>
      <dgm:t>
        <a:bodyPr/>
        <a:lstStyle/>
        <a:p>
          <a:endParaRPr lang="en-US"/>
        </a:p>
      </dgm:t>
    </dgm:pt>
    <dgm:pt modelId="{3B0A662B-2E89-4714-90FF-8E2E5EFC1A55}" type="sibTrans" cxnId="{2B45F74D-CE8D-43D7-8442-0C22C8BA7016}">
      <dgm:prSet/>
      <dgm:spPr/>
      <dgm:t>
        <a:bodyPr/>
        <a:lstStyle/>
        <a:p>
          <a:endParaRPr lang="en-US"/>
        </a:p>
      </dgm:t>
    </dgm:pt>
    <dgm:pt modelId="{76EFFB00-1CAD-4A58-9E40-271B359391F1}">
      <dgm:prSet/>
      <dgm:spPr/>
      <dgm:t>
        <a:bodyPr/>
        <a:lstStyle/>
        <a:p>
          <a:r>
            <a:rPr lang="en-US" b="0" i="0" baseline="0"/>
            <a:t>Sets an example of sustainability for fans and peers.</a:t>
          </a:r>
          <a:endParaRPr lang="en-US"/>
        </a:p>
      </dgm:t>
    </dgm:pt>
    <dgm:pt modelId="{132F7B95-A0D3-4394-8E30-A2031264562B}" type="parTrans" cxnId="{EDE8B62F-3C63-4977-ADCD-E3EDDD6F80C6}">
      <dgm:prSet/>
      <dgm:spPr/>
      <dgm:t>
        <a:bodyPr/>
        <a:lstStyle/>
        <a:p>
          <a:endParaRPr lang="en-US"/>
        </a:p>
      </dgm:t>
    </dgm:pt>
    <dgm:pt modelId="{7A76867D-3682-4724-8D43-0EA42672F859}" type="sibTrans" cxnId="{EDE8B62F-3C63-4977-ADCD-E3EDDD6F80C6}">
      <dgm:prSet/>
      <dgm:spPr/>
      <dgm:t>
        <a:bodyPr/>
        <a:lstStyle/>
        <a:p>
          <a:endParaRPr lang="en-US"/>
        </a:p>
      </dgm:t>
    </dgm:pt>
    <dgm:pt modelId="{5CBC5715-81F6-4938-A513-461224EB8D07}">
      <dgm:prSet/>
      <dgm:spPr/>
      <dgm:t>
        <a:bodyPr/>
        <a:lstStyle/>
        <a:p>
          <a:r>
            <a:rPr lang="en-US" b="0" i="0" baseline="0"/>
            <a:t>Encourages broader adoption of recycling practices.</a:t>
          </a:r>
          <a:endParaRPr lang="en-US"/>
        </a:p>
      </dgm:t>
    </dgm:pt>
    <dgm:pt modelId="{E199841B-C9CD-4013-9B17-7DEA9A2D2ACD}" type="parTrans" cxnId="{1D74542A-F1E9-4D4B-9043-2C3B34379D7A}">
      <dgm:prSet/>
      <dgm:spPr/>
      <dgm:t>
        <a:bodyPr/>
        <a:lstStyle/>
        <a:p>
          <a:endParaRPr lang="en-US"/>
        </a:p>
      </dgm:t>
    </dgm:pt>
    <dgm:pt modelId="{CBA7F784-A3E1-47E5-9135-7F9D25E05444}" type="sibTrans" cxnId="{1D74542A-F1E9-4D4B-9043-2C3B34379D7A}">
      <dgm:prSet/>
      <dgm:spPr/>
      <dgm:t>
        <a:bodyPr/>
        <a:lstStyle/>
        <a:p>
          <a:endParaRPr lang="en-US"/>
        </a:p>
      </dgm:t>
    </dgm:pt>
    <dgm:pt modelId="{1733E44C-F4E9-4591-A502-9D046A43500D}">
      <dgm:prSet/>
      <dgm:spPr/>
      <dgm:t>
        <a:bodyPr/>
        <a:lstStyle/>
        <a:p>
          <a:pPr>
            <a:defRPr b="1"/>
          </a:pPr>
          <a:r>
            <a:rPr lang="en-US" b="1" i="0" baseline="0"/>
            <a:t>Financial Benefits</a:t>
          </a:r>
          <a:r>
            <a:rPr lang="en-US" b="0" i="0" baseline="0"/>
            <a:t>:</a:t>
          </a:r>
          <a:endParaRPr lang="en-US"/>
        </a:p>
      </dgm:t>
    </dgm:pt>
    <dgm:pt modelId="{8994553A-B3DD-4E45-924F-4CEBD933335C}" type="parTrans" cxnId="{4CA8E1ED-5EE5-458F-A914-424FF71D22DD}">
      <dgm:prSet/>
      <dgm:spPr/>
      <dgm:t>
        <a:bodyPr/>
        <a:lstStyle/>
        <a:p>
          <a:endParaRPr lang="en-US"/>
        </a:p>
      </dgm:t>
    </dgm:pt>
    <dgm:pt modelId="{A2C79D6B-6F7F-4B4B-9F1E-2B45D42CBF56}" type="sibTrans" cxnId="{4CA8E1ED-5EE5-458F-A914-424FF71D22DD}">
      <dgm:prSet/>
      <dgm:spPr/>
      <dgm:t>
        <a:bodyPr/>
        <a:lstStyle/>
        <a:p>
          <a:endParaRPr lang="en-US"/>
        </a:p>
      </dgm:t>
    </dgm:pt>
    <dgm:pt modelId="{CD087C5C-13CC-488E-B00D-7FB77172F9C2}">
      <dgm:prSet/>
      <dgm:spPr/>
      <dgm:t>
        <a:bodyPr/>
        <a:lstStyle/>
        <a:p>
          <a:r>
            <a:rPr lang="en-US" b="0" i="0" baseline="0"/>
            <a:t>Potential cost savings through recycling partnerships.</a:t>
          </a:r>
          <a:endParaRPr lang="en-US"/>
        </a:p>
      </dgm:t>
    </dgm:pt>
    <dgm:pt modelId="{1A47853B-9FF8-4519-A281-E294EBB6A604}" type="parTrans" cxnId="{9186A1D0-9281-4059-BCB6-023421F14EDD}">
      <dgm:prSet/>
      <dgm:spPr/>
      <dgm:t>
        <a:bodyPr/>
        <a:lstStyle/>
        <a:p>
          <a:endParaRPr lang="en-US"/>
        </a:p>
      </dgm:t>
    </dgm:pt>
    <dgm:pt modelId="{44660C85-473B-4FB0-8595-D63D36F9DA98}" type="sibTrans" cxnId="{9186A1D0-9281-4059-BCB6-023421F14EDD}">
      <dgm:prSet/>
      <dgm:spPr/>
      <dgm:t>
        <a:bodyPr/>
        <a:lstStyle/>
        <a:p>
          <a:endParaRPr lang="en-US"/>
        </a:p>
      </dgm:t>
    </dgm:pt>
    <dgm:pt modelId="{72C577AE-1F7E-408E-BD25-6D43D7EB9CC5}">
      <dgm:prSet/>
      <dgm:spPr/>
      <dgm:t>
        <a:bodyPr/>
        <a:lstStyle/>
        <a:p>
          <a:r>
            <a:rPr lang="en-US" b="0" i="0" baseline="0"/>
            <a:t>Revenue opportunities from selling recyclables.</a:t>
          </a:r>
          <a:endParaRPr lang="en-US"/>
        </a:p>
      </dgm:t>
    </dgm:pt>
    <dgm:pt modelId="{A236C79B-7A59-4F7A-9608-A4872E2A0F77}" type="parTrans" cxnId="{CEDC3ACA-6DF1-4A39-8505-58E9E25D389A}">
      <dgm:prSet/>
      <dgm:spPr/>
      <dgm:t>
        <a:bodyPr/>
        <a:lstStyle/>
        <a:p>
          <a:endParaRPr lang="en-US"/>
        </a:p>
      </dgm:t>
    </dgm:pt>
    <dgm:pt modelId="{88BC38D6-4625-4BE2-84CA-E16B28672751}" type="sibTrans" cxnId="{CEDC3ACA-6DF1-4A39-8505-58E9E25D389A}">
      <dgm:prSet/>
      <dgm:spPr/>
      <dgm:t>
        <a:bodyPr/>
        <a:lstStyle/>
        <a:p>
          <a:endParaRPr lang="en-US"/>
        </a:p>
      </dgm:t>
    </dgm:pt>
    <dgm:pt modelId="{1CB4C419-103E-4EBD-871C-3ED33C55C3A0}">
      <dgm:prSet/>
      <dgm:spPr/>
      <dgm:t>
        <a:bodyPr/>
        <a:lstStyle/>
        <a:p>
          <a:pPr>
            <a:defRPr b="1"/>
          </a:pPr>
          <a:r>
            <a:rPr lang="en-US" b="1" i="0" baseline="0"/>
            <a:t>Team Identity &amp; Culture</a:t>
          </a:r>
          <a:r>
            <a:rPr lang="en-US" b="0" i="0" baseline="0"/>
            <a:t>:</a:t>
          </a:r>
          <a:endParaRPr lang="en-US"/>
        </a:p>
      </dgm:t>
    </dgm:pt>
    <dgm:pt modelId="{2254A8F1-CAB8-4395-A913-79FC8D741913}" type="parTrans" cxnId="{9A70308B-7436-4817-8DC8-CADF26C2D975}">
      <dgm:prSet/>
      <dgm:spPr/>
      <dgm:t>
        <a:bodyPr/>
        <a:lstStyle/>
        <a:p>
          <a:endParaRPr lang="en-US"/>
        </a:p>
      </dgm:t>
    </dgm:pt>
    <dgm:pt modelId="{DB583462-3A13-4495-8B5B-0D3BCDAA1F5B}" type="sibTrans" cxnId="{9A70308B-7436-4817-8DC8-CADF26C2D975}">
      <dgm:prSet/>
      <dgm:spPr/>
      <dgm:t>
        <a:bodyPr/>
        <a:lstStyle/>
        <a:p>
          <a:endParaRPr lang="en-US"/>
        </a:p>
      </dgm:t>
    </dgm:pt>
    <dgm:pt modelId="{5630E79B-AF20-4B94-95BC-BE13E38E7AC5}">
      <dgm:prSet/>
      <dgm:spPr/>
      <dgm:t>
        <a:bodyPr/>
        <a:lstStyle/>
        <a:p>
          <a:r>
            <a:rPr lang="en-US" b="0" i="0" baseline="0"/>
            <a:t>Builds a reputation as a responsible, eco-conscious team.</a:t>
          </a:r>
          <a:endParaRPr lang="en-US"/>
        </a:p>
      </dgm:t>
    </dgm:pt>
    <dgm:pt modelId="{51ED64FC-3B9C-4F16-93A7-F6BDC3D2F0CF}" type="parTrans" cxnId="{C529CB1A-8E89-492D-9ECE-FAFE335F0BAF}">
      <dgm:prSet/>
      <dgm:spPr/>
      <dgm:t>
        <a:bodyPr/>
        <a:lstStyle/>
        <a:p>
          <a:endParaRPr lang="en-US"/>
        </a:p>
      </dgm:t>
    </dgm:pt>
    <dgm:pt modelId="{CBA4ABC9-1FEB-4CF0-A25A-255398BE7EA7}" type="sibTrans" cxnId="{C529CB1A-8E89-492D-9ECE-FAFE335F0BAF}">
      <dgm:prSet/>
      <dgm:spPr/>
      <dgm:t>
        <a:bodyPr/>
        <a:lstStyle/>
        <a:p>
          <a:endParaRPr lang="en-US"/>
        </a:p>
      </dgm:t>
    </dgm:pt>
    <dgm:pt modelId="{7702793E-1FC5-4B92-85A9-63D32FEE3C69}">
      <dgm:prSet/>
      <dgm:spPr/>
      <dgm:t>
        <a:bodyPr/>
        <a:lstStyle/>
        <a:p>
          <a:r>
            <a:rPr lang="en-US" b="0" i="0" baseline="0"/>
            <a:t>Fosters teamwork and pride in shared sustainability efforts.</a:t>
          </a:r>
          <a:endParaRPr lang="en-US"/>
        </a:p>
      </dgm:t>
    </dgm:pt>
    <dgm:pt modelId="{AD7E0350-FF8D-4713-9BC7-67578E9EDB0C}" type="parTrans" cxnId="{E1A505B1-917C-4C47-86AD-2A540A3C43A6}">
      <dgm:prSet/>
      <dgm:spPr/>
      <dgm:t>
        <a:bodyPr/>
        <a:lstStyle/>
        <a:p>
          <a:endParaRPr lang="en-US"/>
        </a:p>
      </dgm:t>
    </dgm:pt>
    <dgm:pt modelId="{2310D59B-F89F-43ED-B631-6B8BD76CB859}" type="sibTrans" cxnId="{E1A505B1-917C-4C47-86AD-2A540A3C43A6}">
      <dgm:prSet/>
      <dgm:spPr/>
      <dgm:t>
        <a:bodyPr/>
        <a:lstStyle/>
        <a:p>
          <a:endParaRPr lang="en-US"/>
        </a:p>
      </dgm:t>
    </dgm:pt>
    <dgm:pt modelId="{0CC03FFE-5AEB-43F2-A549-C6760572A80C}">
      <dgm:prSet/>
      <dgm:spPr/>
      <dgm:t>
        <a:bodyPr/>
        <a:lstStyle/>
        <a:p>
          <a:pPr>
            <a:defRPr b="1"/>
          </a:pPr>
          <a:r>
            <a:rPr lang="en-US" b="1" i="0" baseline="0"/>
            <a:t>Long-term Sustainability</a:t>
          </a:r>
          <a:r>
            <a:rPr lang="en-US" b="0" i="0" baseline="0"/>
            <a:t>:</a:t>
          </a:r>
          <a:endParaRPr lang="en-US"/>
        </a:p>
      </dgm:t>
    </dgm:pt>
    <dgm:pt modelId="{4E992703-8B6C-454C-A4DA-911806069B07}" type="parTrans" cxnId="{15722FBE-CBF1-4A26-B88B-7D4B06A7AA23}">
      <dgm:prSet/>
      <dgm:spPr/>
      <dgm:t>
        <a:bodyPr/>
        <a:lstStyle/>
        <a:p>
          <a:endParaRPr lang="en-US"/>
        </a:p>
      </dgm:t>
    </dgm:pt>
    <dgm:pt modelId="{E846764F-F382-466D-862D-9A6748CC99C1}" type="sibTrans" cxnId="{15722FBE-CBF1-4A26-B88B-7D4B06A7AA23}">
      <dgm:prSet/>
      <dgm:spPr/>
      <dgm:t>
        <a:bodyPr/>
        <a:lstStyle/>
        <a:p>
          <a:endParaRPr lang="en-US"/>
        </a:p>
      </dgm:t>
    </dgm:pt>
    <dgm:pt modelId="{2BCABBD4-6320-47E1-BFDA-337D068CB779}">
      <dgm:prSet/>
      <dgm:spPr/>
      <dgm:t>
        <a:bodyPr/>
        <a:lstStyle/>
        <a:p>
          <a:r>
            <a:rPr lang="en-US" b="0" i="0" baseline="0"/>
            <a:t>Protects the environment for future athletes.</a:t>
          </a:r>
          <a:endParaRPr lang="en-US"/>
        </a:p>
      </dgm:t>
    </dgm:pt>
    <dgm:pt modelId="{61972B3C-B7B0-4A2C-A988-3465457F9578}" type="parTrans" cxnId="{41058E04-FB45-4E8A-8F77-B278F55DFC1C}">
      <dgm:prSet/>
      <dgm:spPr/>
      <dgm:t>
        <a:bodyPr/>
        <a:lstStyle/>
        <a:p>
          <a:endParaRPr lang="en-US"/>
        </a:p>
      </dgm:t>
    </dgm:pt>
    <dgm:pt modelId="{2A7EC9B1-A336-40FA-9CF9-71F224718317}" type="sibTrans" cxnId="{41058E04-FB45-4E8A-8F77-B278F55DFC1C}">
      <dgm:prSet/>
      <dgm:spPr/>
      <dgm:t>
        <a:bodyPr/>
        <a:lstStyle/>
        <a:p>
          <a:endParaRPr lang="en-US"/>
        </a:p>
      </dgm:t>
    </dgm:pt>
    <dgm:pt modelId="{4A54C883-F0A8-430D-9DC4-C1B9C64FC2B9}">
      <dgm:prSet/>
      <dgm:spPr/>
      <dgm:t>
        <a:bodyPr/>
        <a:lstStyle/>
        <a:p>
          <a:r>
            <a:rPr lang="en-US" b="0" i="0" baseline="0"/>
            <a:t>Aligns athletics with global environmental goals.</a:t>
          </a:r>
          <a:endParaRPr lang="en-US"/>
        </a:p>
      </dgm:t>
    </dgm:pt>
    <dgm:pt modelId="{AFB97F64-6DD9-4E6F-A5CA-1131764E3015}" type="parTrans" cxnId="{888A8116-515E-44FA-8B70-E4ACBA6BB6C7}">
      <dgm:prSet/>
      <dgm:spPr/>
      <dgm:t>
        <a:bodyPr/>
        <a:lstStyle/>
        <a:p>
          <a:endParaRPr lang="en-US"/>
        </a:p>
      </dgm:t>
    </dgm:pt>
    <dgm:pt modelId="{3659EF28-F117-4C90-B62E-2457B52A0078}" type="sibTrans" cxnId="{888A8116-515E-44FA-8B70-E4ACBA6BB6C7}">
      <dgm:prSet/>
      <dgm:spPr/>
      <dgm:t>
        <a:bodyPr/>
        <a:lstStyle/>
        <a:p>
          <a:endParaRPr lang="en-US"/>
        </a:p>
      </dgm:t>
    </dgm:pt>
    <dgm:pt modelId="{7E3CBE19-FAD6-459D-83C7-AF194D84D4B3}" type="pres">
      <dgm:prSet presAssocID="{D3E9D522-2F4D-4EB1-935E-32EFD1AC3C1D}" presName="root" presStyleCnt="0">
        <dgm:presLayoutVars>
          <dgm:dir/>
          <dgm:resizeHandles val="exact"/>
        </dgm:presLayoutVars>
      </dgm:prSet>
      <dgm:spPr/>
    </dgm:pt>
    <dgm:pt modelId="{7A39B0FE-5E61-4A97-B1C9-D55B9105F221}" type="pres">
      <dgm:prSet presAssocID="{A07066C6-E933-4521-B79F-2C16CDE32E50}" presName="compNode" presStyleCnt="0"/>
      <dgm:spPr/>
    </dgm:pt>
    <dgm:pt modelId="{54220207-2C58-431D-ADA7-021AAD8524C7}" type="pres">
      <dgm:prSet presAssocID="{A07066C6-E933-4521-B79F-2C16CDE32E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5FE87C7D-AA56-4421-A9C5-2D3BE1BAB1F3}" type="pres">
      <dgm:prSet presAssocID="{A07066C6-E933-4521-B79F-2C16CDE32E50}" presName="iconSpace" presStyleCnt="0"/>
      <dgm:spPr/>
    </dgm:pt>
    <dgm:pt modelId="{464E561C-3695-44DC-86A3-00CA64797A5C}" type="pres">
      <dgm:prSet presAssocID="{A07066C6-E933-4521-B79F-2C16CDE32E50}" presName="parTx" presStyleLbl="revTx" presStyleIdx="0" presStyleCnt="10">
        <dgm:presLayoutVars>
          <dgm:chMax val="0"/>
          <dgm:chPref val="0"/>
        </dgm:presLayoutVars>
      </dgm:prSet>
      <dgm:spPr/>
    </dgm:pt>
    <dgm:pt modelId="{46C471F9-932D-4AE4-8BF5-6DB4AAABDE21}" type="pres">
      <dgm:prSet presAssocID="{A07066C6-E933-4521-B79F-2C16CDE32E50}" presName="txSpace" presStyleCnt="0"/>
      <dgm:spPr/>
    </dgm:pt>
    <dgm:pt modelId="{63EAA363-BD9A-4D66-AF39-4A2D7A411ED1}" type="pres">
      <dgm:prSet presAssocID="{A07066C6-E933-4521-B79F-2C16CDE32E50}" presName="desTx" presStyleLbl="revTx" presStyleIdx="1" presStyleCnt="10">
        <dgm:presLayoutVars/>
      </dgm:prSet>
      <dgm:spPr/>
    </dgm:pt>
    <dgm:pt modelId="{8EFF1F65-73DA-44DF-A8D3-A24186A4D5D6}" type="pres">
      <dgm:prSet presAssocID="{48CFCF79-63D6-49E2-8ED7-EDB806FDBF64}" presName="sibTrans" presStyleCnt="0"/>
      <dgm:spPr/>
    </dgm:pt>
    <dgm:pt modelId="{D4D64401-DD89-4E52-BDF3-7A3B07B63050}" type="pres">
      <dgm:prSet presAssocID="{1E079725-2C01-46FF-B31B-E11236F28194}" presName="compNode" presStyleCnt="0"/>
      <dgm:spPr/>
    </dgm:pt>
    <dgm:pt modelId="{F78B97DB-D871-4357-BC5B-2138EFE085C7}" type="pres">
      <dgm:prSet presAssocID="{1E079725-2C01-46FF-B31B-E11236F2819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1C94969C-2AA2-42FE-9794-3733EEDC5D9F}" type="pres">
      <dgm:prSet presAssocID="{1E079725-2C01-46FF-B31B-E11236F28194}" presName="iconSpace" presStyleCnt="0"/>
      <dgm:spPr/>
    </dgm:pt>
    <dgm:pt modelId="{BBAFBD39-FDED-4813-8F75-376FBB7D111B}" type="pres">
      <dgm:prSet presAssocID="{1E079725-2C01-46FF-B31B-E11236F28194}" presName="parTx" presStyleLbl="revTx" presStyleIdx="2" presStyleCnt="10">
        <dgm:presLayoutVars>
          <dgm:chMax val="0"/>
          <dgm:chPref val="0"/>
        </dgm:presLayoutVars>
      </dgm:prSet>
      <dgm:spPr/>
    </dgm:pt>
    <dgm:pt modelId="{77601512-409C-4FA4-92E4-CF93A6F13C62}" type="pres">
      <dgm:prSet presAssocID="{1E079725-2C01-46FF-B31B-E11236F28194}" presName="txSpace" presStyleCnt="0"/>
      <dgm:spPr/>
    </dgm:pt>
    <dgm:pt modelId="{C1AFD5E5-8B04-4953-963D-6F17CDEEF7EE}" type="pres">
      <dgm:prSet presAssocID="{1E079725-2C01-46FF-B31B-E11236F28194}" presName="desTx" presStyleLbl="revTx" presStyleIdx="3" presStyleCnt="10">
        <dgm:presLayoutVars/>
      </dgm:prSet>
      <dgm:spPr/>
    </dgm:pt>
    <dgm:pt modelId="{D590B29D-E89D-48FE-AE84-974F8DA836BB}" type="pres">
      <dgm:prSet presAssocID="{3B0A662B-2E89-4714-90FF-8E2E5EFC1A55}" presName="sibTrans" presStyleCnt="0"/>
      <dgm:spPr/>
    </dgm:pt>
    <dgm:pt modelId="{4DAEFA62-EF3D-470C-B877-BFE1C37313F8}" type="pres">
      <dgm:prSet presAssocID="{1733E44C-F4E9-4591-A502-9D046A43500D}" presName="compNode" presStyleCnt="0"/>
      <dgm:spPr/>
    </dgm:pt>
    <dgm:pt modelId="{5CCFC9C1-F724-44E0-B097-5783E0A20675}" type="pres">
      <dgm:prSet presAssocID="{1733E44C-F4E9-4591-A502-9D046A43500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B39DFED2-BF90-4514-B3D3-2B9FADFAC21B}" type="pres">
      <dgm:prSet presAssocID="{1733E44C-F4E9-4591-A502-9D046A43500D}" presName="iconSpace" presStyleCnt="0"/>
      <dgm:spPr/>
    </dgm:pt>
    <dgm:pt modelId="{21EC57D5-7354-4B9A-BCA5-59B360B4DD0B}" type="pres">
      <dgm:prSet presAssocID="{1733E44C-F4E9-4591-A502-9D046A43500D}" presName="parTx" presStyleLbl="revTx" presStyleIdx="4" presStyleCnt="10">
        <dgm:presLayoutVars>
          <dgm:chMax val="0"/>
          <dgm:chPref val="0"/>
        </dgm:presLayoutVars>
      </dgm:prSet>
      <dgm:spPr/>
    </dgm:pt>
    <dgm:pt modelId="{E524A4A8-8D04-4019-B45D-64689026CE51}" type="pres">
      <dgm:prSet presAssocID="{1733E44C-F4E9-4591-A502-9D046A43500D}" presName="txSpace" presStyleCnt="0"/>
      <dgm:spPr/>
    </dgm:pt>
    <dgm:pt modelId="{DA2563F2-7BE0-45D2-9F78-F1BAD709943B}" type="pres">
      <dgm:prSet presAssocID="{1733E44C-F4E9-4591-A502-9D046A43500D}" presName="desTx" presStyleLbl="revTx" presStyleIdx="5" presStyleCnt="10">
        <dgm:presLayoutVars/>
      </dgm:prSet>
      <dgm:spPr/>
    </dgm:pt>
    <dgm:pt modelId="{F007F45B-1617-4020-B82B-67A1551F68A5}" type="pres">
      <dgm:prSet presAssocID="{A2C79D6B-6F7F-4B4B-9F1E-2B45D42CBF56}" presName="sibTrans" presStyleCnt="0"/>
      <dgm:spPr/>
    </dgm:pt>
    <dgm:pt modelId="{43DD8D97-2186-4A0E-87BF-B6E164D0BCB6}" type="pres">
      <dgm:prSet presAssocID="{1CB4C419-103E-4EBD-871C-3ED33C55C3A0}" presName="compNode" presStyleCnt="0"/>
      <dgm:spPr/>
    </dgm:pt>
    <dgm:pt modelId="{C55131DD-C89E-432F-8C3F-C09CB5D4BA47}" type="pres">
      <dgm:prSet presAssocID="{1CB4C419-103E-4EBD-871C-3ED33C55C3A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3824029B-6C78-4CB2-A421-D29BA16495B6}" type="pres">
      <dgm:prSet presAssocID="{1CB4C419-103E-4EBD-871C-3ED33C55C3A0}" presName="iconSpace" presStyleCnt="0"/>
      <dgm:spPr/>
    </dgm:pt>
    <dgm:pt modelId="{7FAF82B8-164A-4ECD-9525-84C8CD5211E7}" type="pres">
      <dgm:prSet presAssocID="{1CB4C419-103E-4EBD-871C-3ED33C55C3A0}" presName="parTx" presStyleLbl="revTx" presStyleIdx="6" presStyleCnt="10">
        <dgm:presLayoutVars>
          <dgm:chMax val="0"/>
          <dgm:chPref val="0"/>
        </dgm:presLayoutVars>
      </dgm:prSet>
      <dgm:spPr/>
    </dgm:pt>
    <dgm:pt modelId="{AAC74A88-0F9D-4A08-A12F-DC7F5516D71F}" type="pres">
      <dgm:prSet presAssocID="{1CB4C419-103E-4EBD-871C-3ED33C55C3A0}" presName="txSpace" presStyleCnt="0"/>
      <dgm:spPr/>
    </dgm:pt>
    <dgm:pt modelId="{4314A80B-1E42-425D-B5B8-A34F21213A57}" type="pres">
      <dgm:prSet presAssocID="{1CB4C419-103E-4EBD-871C-3ED33C55C3A0}" presName="desTx" presStyleLbl="revTx" presStyleIdx="7" presStyleCnt="10">
        <dgm:presLayoutVars/>
      </dgm:prSet>
      <dgm:spPr/>
    </dgm:pt>
    <dgm:pt modelId="{653B4EAF-4F6B-444A-A6FA-CFFBAC16F700}" type="pres">
      <dgm:prSet presAssocID="{DB583462-3A13-4495-8B5B-0D3BCDAA1F5B}" presName="sibTrans" presStyleCnt="0"/>
      <dgm:spPr/>
    </dgm:pt>
    <dgm:pt modelId="{518D48DA-03FA-4DFC-9E09-8B73AC46B7A2}" type="pres">
      <dgm:prSet presAssocID="{0CC03FFE-5AEB-43F2-A549-C6760572A80C}" presName="compNode" presStyleCnt="0"/>
      <dgm:spPr/>
    </dgm:pt>
    <dgm:pt modelId="{0AAD833D-5337-4CCB-95FA-4ECB78793CE9}" type="pres">
      <dgm:prSet presAssocID="{0CC03FFE-5AEB-43F2-A549-C6760572A80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Polo player"/>
        </a:ext>
      </dgm:extLst>
    </dgm:pt>
    <dgm:pt modelId="{D1E7D626-61D5-4661-978F-5048319D1578}" type="pres">
      <dgm:prSet presAssocID="{0CC03FFE-5AEB-43F2-A549-C6760572A80C}" presName="iconSpace" presStyleCnt="0"/>
      <dgm:spPr/>
    </dgm:pt>
    <dgm:pt modelId="{7361F181-D5EA-48AF-915C-F8CA59D91E49}" type="pres">
      <dgm:prSet presAssocID="{0CC03FFE-5AEB-43F2-A549-C6760572A80C}" presName="parTx" presStyleLbl="revTx" presStyleIdx="8" presStyleCnt="10">
        <dgm:presLayoutVars>
          <dgm:chMax val="0"/>
          <dgm:chPref val="0"/>
        </dgm:presLayoutVars>
      </dgm:prSet>
      <dgm:spPr/>
    </dgm:pt>
    <dgm:pt modelId="{77DE86F6-36C7-48BC-95EC-19A69BF0DB4D}" type="pres">
      <dgm:prSet presAssocID="{0CC03FFE-5AEB-43F2-A549-C6760572A80C}" presName="txSpace" presStyleCnt="0"/>
      <dgm:spPr/>
    </dgm:pt>
    <dgm:pt modelId="{D9D26050-9CFC-4F94-89C2-14BBF961376B}" type="pres">
      <dgm:prSet presAssocID="{0CC03FFE-5AEB-43F2-A549-C6760572A80C}" presName="desTx" presStyleLbl="revTx" presStyleIdx="9" presStyleCnt="10">
        <dgm:presLayoutVars/>
      </dgm:prSet>
      <dgm:spPr/>
    </dgm:pt>
  </dgm:ptLst>
  <dgm:cxnLst>
    <dgm:cxn modelId="{41058E04-FB45-4E8A-8F77-B278F55DFC1C}" srcId="{0CC03FFE-5AEB-43F2-A549-C6760572A80C}" destId="{2BCABBD4-6320-47E1-BFDA-337D068CB779}" srcOrd="0" destOrd="0" parTransId="{61972B3C-B7B0-4A2C-A988-3465457F9578}" sibTransId="{2A7EC9B1-A336-40FA-9CF9-71F224718317}"/>
    <dgm:cxn modelId="{0FD08D0B-8BCB-45E8-9F5C-B4CC659ACFFD}" type="presOf" srcId="{A95EE95B-5E5A-42F5-A2FB-9AF5B1E1BF7E}" destId="{63EAA363-BD9A-4D66-AF39-4A2D7A411ED1}" srcOrd="0" destOrd="0" presId="urn:microsoft.com/office/officeart/2018/2/layout/IconLabelDescriptionList"/>
    <dgm:cxn modelId="{DD729011-95B7-4F09-9344-ACE5BF472500}" srcId="{A07066C6-E933-4521-B79F-2C16CDE32E50}" destId="{A95EE95B-5E5A-42F5-A2FB-9AF5B1E1BF7E}" srcOrd="0" destOrd="0" parTransId="{64F071D0-E868-40CE-8DA7-03483D751A1A}" sibTransId="{37E4D86A-FFA2-4FB5-9140-F177B2AC6FE7}"/>
    <dgm:cxn modelId="{888A8116-515E-44FA-8B70-E4ACBA6BB6C7}" srcId="{0CC03FFE-5AEB-43F2-A549-C6760572A80C}" destId="{4A54C883-F0A8-430D-9DC4-C1B9C64FC2B9}" srcOrd="1" destOrd="0" parTransId="{AFB97F64-6DD9-4E6F-A5CA-1131764E3015}" sibTransId="{3659EF28-F117-4C90-B62E-2457B52A0078}"/>
    <dgm:cxn modelId="{C529CB1A-8E89-492D-9ECE-FAFE335F0BAF}" srcId="{1CB4C419-103E-4EBD-871C-3ED33C55C3A0}" destId="{5630E79B-AF20-4B94-95BC-BE13E38E7AC5}" srcOrd="0" destOrd="0" parTransId="{51ED64FC-3B9C-4F16-93A7-F6BDC3D2F0CF}" sibTransId="{CBA4ABC9-1FEB-4CF0-A25A-255398BE7EA7}"/>
    <dgm:cxn modelId="{2B357B28-B3CD-45D1-BC41-917D01FDC1DF}" type="presOf" srcId="{89D80051-3A90-4255-BD7D-C371B2E49E30}" destId="{63EAA363-BD9A-4D66-AF39-4A2D7A411ED1}" srcOrd="0" destOrd="1" presId="urn:microsoft.com/office/officeart/2018/2/layout/IconLabelDescriptionList"/>
    <dgm:cxn modelId="{1D74542A-F1E9-4D4B-9043-2C3B34379D7A}" srcId="{1E079725-2C01-46FF-B31B-E11236F28194}" destId="{5CBC5715-81F6-4938-A513-461224EB8D07}" srcOrd="1" destOrd="0" parTransId="{E199841B-C9CD-4013-9B17-7DEA9A2D2ACD}" sibTransId="{CBA7F784-A3E1-47E5-9135-7F9D25E05444}"/>
    <dgm:cxn modelId="{EDE8B62F-3C63-4977-ADCD-E3EDDD6F80C6}" srcId="{1E079725-2C01-46FF-B31B-E11236F28194}" destId="{76EFFB00-1CAD-4A58-9E40-271B359391F1}" srcOrd="0" destOrd="0" parTransId="{132F7B95-A0D3-4394-8E30-A2031264562B}" sibTransId="{7A76867D-3682-4724-8D43-0EA42672F859}"/>
    <dgm:cxn modelId="{43AB6D30-550D-46E3-88D7-DCFDAAB185D0}" type="presOf" srcId="{CD087C5C-13CC-488E-B00D-7FB77172F9C2}" destId="{DA2563F2-7BE0-45D2-9F78-F1BAD709943B}" srcOrd="0" destOrd="0" presId="urn:microsoft.com/office/officeart/2018/2/layout/IconLabelDescriptionList"/>
    <dgm:cxn modelId="{ADBEB030-8C87-41CF-8CD0-5BB1C410B5BB}" type="presOf" srcId="{72C577AE-1F7E-408E-BD25-6D43D7EB9CC5}" destId="{DA2563F2-7BE0-45D2-9F78-F1BAD709943B}" srcOrd="0" destOrd="1" presId="urn:microsoft.com/office/officeart/2018/2/layout/IconLabelDescriptionList"/>
    <dgm:cxn modelId="{B3E5EF43-9980-47C8-AC63-EB2186CF0FED}" type="presOf" srcId="{1733E44C-F4E9-4591-A502-9D046A43500D}" destId="{21EC57D5-7354-4B9A-BCA5-59B360B4DD0B}" srcOrd="0" destOrd="0" presId="urn:microsoft.com/office/officeart/2018/2/layout/IconLabelDescriptionList"/>
    <dgm:cxn modelId="{09F82546-B02F-41FC-AE4F-D095BA7DC01E}" type="presOf" srcId="{4A54C883-F0A8-430D-9DC4-C1B9C64FC2B9}" destId="{D9D26050-9CFC-4F94-89C2-14BBF961376B}" srcOrd="0" destOrd="1" presId="urn:microsoft.com/office/officeart/2018/2/layout/IconLabelDescriptionList"/>
    <dgm:cxn modelId="{AFC2264C-1D14-4858-9878-69C19A60B72C}" type="presOf" srcId="{5CBC5715-81F6-4938-A513-461224EB8D07}" destId="{C1AFD5E5-8B04-4953-963D-6F17CDEEF7EE}" srcOrd="0" destOrd="1" presId="urn:microsoft.com/office/officeart/2018/2/layout/IconLabelDescriptionList"/>
    <dgm:cxn modelId="{2B45F74D-CE8D-43D7-8442-0C22C8BA7016}" srcId="{D3E9D522-2F4D-4EB1-935E-32EFD1AC3C1D}" destId="{1E079725-2C01-46FF-B31B-E11236F28194}" srcOrd="1" destOrd="0" parTransId="{F7CABA83-9C4A-4E9A-B22E-86422B19F39F}" sibTransId="{3B0A662B-2E89-4714-90FF-8E2E5EFC1A55}"/>
    <dgm:cxn modelId="{8E230950-9D41-46F4-82F6-3C3D6DAE6E68}" type="presOf" srcId="{A07066C6-E933-4521-B79F-2C16CDE32E50}" destId="{464E561C-3695-44DC-86A3-00CA64797A5C}" srcOrd="0" destOrd="0" presId="urn:microsoft.com/office/officeart/2018/2/layout/IconLabelDescriptionList"/>
    <dgm:cxn modelId="{B41D775A-2EBF-402E-B51D-AFEC2AF29290}" srcId="{D3E9D522-2F4D-4EB1-935E-32EFD1AC3C1D}" destId="{A07066C6-E933-4521-B79F-2C16CDE32E50}" srcOrd="0" destOrd="0" parTransId="{0F269485-A1FF-47EF-9EE6-DF72A4812D0C}" sibTransId="{48CFCF79-63D6-49E2-8ED7-EDB806FDBF64}"/>
    <dgm:cxn modelId="{9A70308B-7436-4817-8DC8-CADF26C2D975}" srcId="{D3E9D522-2F4D-4EB1-935E-32EFD1AC3C1D}" destId="{1CB4C419-103E-4EBD-871C-3ED33C55C3A0}" srcOrd="3" destOrd="0" parTransId="{2254A8F1-CAB8-4395-A913-79FC8D741913}" sibTransId="{DB583462-3A13-4495-8B5B-0D3BCDAA1F5B}"/>
    <dgm:cxn modelId="{E9EBF78F-ACE4-4600-9D46-C74730C838E8}" type="presOf" srcId="{EA886F84-CC66-4F0F-9B7F-A899C7B0010C}" destId="{63EAA363-BD9A-4D66-AF39-4A2D7A411ED1}" srcOrd="0" destOrd="2" presId="urn:microsoft.com/office/officeart/2018/2/layout/IconLabelDescriptionList"/>
    <dgm:cxn modelId="{A0C64B99-3CC7-4A17-B75B-C0F91BA8D281}" type="presOf" srcId="{2BCABBD4-6320-47E1-BFDA-337D068CB779}" destId="{D9D26050-9CFC-4F94-89C2-14BBF961376B}" srcOrd="0" destOrd="0" presId="urn:microsoft.com/office/officeart/2018/2/layout/IconLabelDescriptionList"/>
    <dgm:cxn modelId="{7C80B6A7-C83F-4582-B430-B594D240827A}" type="presOf" srcId="{0CC03FFE-5AEB-43F2-A549-C6760572A80C}" destId="{7361F181-D5EA-48AF-915C-F8CA59D91E49}" srcOrd="0" destOrd="0" presId="urn:microsoft.com/office/officeart/2018/2/layout/IconLabelDescriptionList"/>
    <dgm:cxn modelId="{BF922DB0-F0E3-4A8F-8138-853503DC0716}" type="presOf" srcId="{7702793E-1FC5-4B92-85A9-63D32FEE3C69}" destId="{4314A80B-1E42-425D-B5B8-A34F21213A57}" srcOrd="0" destOrd="1" presId="urn:microsoft.com/office/officeart/2018/2/layout/IconLabelDescriptionList"/>
    <dgm:cxn modelId="{E1A505B1-917C-4C47-86AD-2A540A3C43A6}" srcId="{1CB4C419-103E-4EBD-871C-3ED33C55C3A0}" destId="{7702793E-1FC5-4B92-85A9-63D32FEE3C69}" srcOrd="1" destOrd="0" parTransId="{AD7E0350-FF8D-4713-9BC7-67578E9EDB0C}" sibTransId="{2310D59B-F89F-43ED-B631-6B8BD76CB859}"/>
    <dgm:cxn modelId="{130724B3-E31F-4527-B0C2-DAA4898FF8C0}" type="presOf" srcId="{5630E79B-AF20-4B94-95BC-BE13E38E7AC5}" destId="{4314A80B-1E42-425D-B5B8-A34F21213A57}" srcOrd="0" destOrd="0" presId="urn:microsoft.com/office/officeart/2018/2/layout/IconLabelDescriptionList"/>
    <dgm:cxn modelId="{2D8B55B4-A6B0-4DFB-AE96-7ED5ACF189AD}" type="presOf" srcId="{1E079725-2C01-46FF-B31B-E11236F28194}" destId="{BBAFBD39-FDED-4813-8F75-376FBB7D111B}" srcOrd="0" destOrd="0" presId="urn:microsoft.com/office/officeart/2018/2/layout/IconLabelDescriptionList"/>
    <dgm:cxn modelId="{15722FBE-CBF1-4A26-B88B-7D4B06A7AA23}" srcId="{D3E9D522-2F4D-4EB1-935E-32EFD1AC3C1D}" destId="{0CC03FFE-5AEB-43F2-A549-C6760572A80C}" srcOrd="4" destOrd="0" parTransId="{4E992703-8B6C-454C-A4DA-911806069B07}" sibTransId="{E846764F-F382-466D-862D-9A6748CC99C1}"/>
    <dgm:cxn modelId="{CEDC3ACA-6DF1-4A39-8505-58E9E25D389A}" srcId="{1733E44C-F4E9-4591-A502-9D046A43500D}" destId="{72C577AE-1F7E-408E-BD25-6D43D7EB9CC5}" srcOrd="1" destOrd="0" parTransId="{A236C79B-7A59-4F7A-9608-A4872E2A0F77}" sibTransId="{88BC38D6-4625-4BE2-84CA-E16B28672751}"/>
    <dgm:cxn modelId="{33D796CD-A8D6-425F-8601-21BFBF486456}" type="presOf" srcId="{D3E9D522-2F4D-4EB1-935E-32EFD1AC3C1D}" destId="{7E3CBE19-FAD6-459D-83C7-AF194D84D4B3}" srcOrd="0" destOrd="0" presId="urn:microsoft.com/office/officeart/2018/2/layout/IconLabelDescriptionList"/>
    <dgm:cxn modelId="{9186A1D0-9281-4059-BCB6-023421F14EDD}" srcId="{1733E44C-F4E9-4591-A502-9D046A43500D}" destId="{CD087C5C-13CC-488E-B00D-7FB77172F9C2}" srcOrd="0" destOrd="0" parTransId="{1A47853B-9FF8-4519-A281-E294EBB6A604}" sibTransId="{44660C85-473B-4FB0-8595-D63D36F9DA98}"/>
    <dgm:cxn modelId="{C52A2BD7-0E49-461E-9F89-0A7B1AF8DA3E}" srcId="{A07066C6-E933-4521-B79F-2C16CDE32E50}" destId="{89D80051-3A90-4255-BD7D-C371B2E49E30}" srcOrd="1" destOrd="0" parTransId="{D50B8E55-4550-48A0-8377-C8857B542A39}" sibTransId="{9009264E-C17F-43EC-B7D5-AEA7EC31CE34}"/>
    <dgm:cxn modelId="{9CD4D2DE-8152-43F1-955D-4F4EE35DDEE8}" srcId="{A07066C6-E933-4521-B79F-2C16CDE32E50}" destId="{EA886F84-CC66-4F0F-9B7F-A899C7B0010C}" srcOrd="2" destOrd="0" parTransId="{C33FCD9B-91EA-4420-895F-7508339F7535}" sibTransId="{F73B0E3A-74E2-4A58-8827-547B4C3E56C9}"/>
    <dgm:cxn modelId="{4CA8E1ED-5EE5-458F-A914-424FF71D22DD}" srcId="{D3E9D522-2F4D-4EB1-935E-32EFD1AC3C1D}" destId="{1733E44C-F4E9-4591-A502-9D046A43500D}" srcOrd="2" destOrd="0" parTransId="{8994553A-B3DD-4E45-924F-4CEBD933335C}" sibTransId="{A2C79D6B-6F7F-4B4B-9F1E-2B45D42CBF56}"/>
    <dgm:cxn modelId="{743379F7-45AE-4AFD-BFBC-E3FB73DCD357}" type="presOf" srcId="{1CB4C419-103E-4EBD-871C-3ED33C55C3A0}" destId="{7FAF82B8-164A-4ECD-9525-84C8CD5211E7}" srcOrd="0" destOrd="0" presId="urn:microsoft.com/office/officeart/2018/2/layout/IconLabelDescriptionList"/>
    <dgm:cxn modelId="{98966AFE-02FF-4547-9752-8D77CFB9F1B5}" type="presOf" srcId="{76EFFB00-1CAD-4A58-9E40-271B359391F1}" destId="{C1AFD5E5-8B04-4953-963D-6F17CDEEF7EE}" srcOrd="0" destOrd="0" presId="urn:microsoft.com/office/officeart/2018/2/layout/IconLabelDescriptionList"/>
    <dgm:cxn modelId="{D83E16EA-503B-4776-90DC-1F95496956E9}" type="presParOf" srcId="{7E3CBE19-FAD6-459D-83C7-AF194D84D4B3}" destId="{7A39B0FE-5E61-4A97-B1C9-D55B9105F221}" srcOrd="0" destOrd="0" presId="urn:microsoft.com/office/officeart/2018/2/layout/IconLabelDescriptionList"/>
    <dgm:cxn modelId="{414EF3C9-8928-4FCE-A2E4-41C49A8EB79B}" type="presParOf" srcId="{7A39B0FE-5E61-4A97-B1C9-D55B9105F221}" destId="{54220207-2C58-431D-ADA7-021AAD8524C7}" srcOrd="0" destOrd="0" presId="urn:microsoft.com/office/officeart/2018/2/layout/IconLabelDescriptionList"/>
    <dgm:cxn modelId="{14DEDF14-D98A-4CF8-B478-828BE6DF756A}" type="presParOf" srcId="{7A39B0FE-5E61-4A97-B1C9-D55B9105F221}" destId="{5FE87C7D-AA56-4421-A9C5-2D3BE1BAB1F3}" srcOrd="1" destOrd="0" presId="urn:microsoft.com/office/officeart/2018/2/layout/IconLabelDescriptionList"/>
    <dgm:cxn modelId="{D8CAA446-D175-46C5-ACA7-B9B0A8794A13}" type="presParOf" srcId="{7A39B0FE-5E61-4A97-B1C9-D55B9105F221}" destId="{464E561C-3695-44DC-86A3-00CA64797A5C}" srcOrd="2" destOrd="0" presId="urn:microsoft.com/office/officeart/2018/2/layout/IconLabelDescriptionList"/>
    <dgm:cxn modelId="{A022DF9D-5E65-4F5F-B549-AA9E7B784FF9}" type="presParOf" srcId="{7A39B0FE-5E61-4A97-B1C9-D55B9105F221}" destId="{46C471F9-932D-4AE4-8BF5-6DB4AAABDE21}" srcOrd="3" destOrd="0" presId="urn:microsoft.com/office/officeart/2018/2/layout/IconLabelDescriptionList"/>
    <dgm:cxn modelId="{E5AC51CD-10CE-4866-9ED6-8A369B1CEE7C}" type="presParOf" srcId="{7A39B0FE-5E61-4A97-B1C9-D55B9105F221}" destId="{63EAA363-BD9A-4D66-AF39-4A2D7A411ED1}" srcOrd="4" destOrd="0" presId="urn:microsoft.com/office/officeart/2018/2/layout/IconLabelDescriptionList"/>
    <dgm:cxn modelId="{0D4E41E0-3986-4B5B-A992-0940F700CE42}" type="presParOf" srcId="{7E3CBE19-FAD6-459D-83C7-AF194D84D4B3}" destId="{8EFF1F65-73DA-44DF-A8D3-A24186A4D5D6}" srcOrd="1" destOrd="0" presId="urn:microsoft.com/office/officeart/2018/2/layout/IconLabelDescriptionList"/>
    <dgm:cxn modelId="{684D81D1-A746-471A-8486-98DB2E489864}" type="presParOf" srcId="{7E3CBE19-FAD6-459D-83C7-AF194D84D4B3}" destId="{D4D64401-DD89-4E52-BDF3-7A3B07B63050}" srcOrd="2" destOrd="0" presId="urn:microsoft.com/office/officeart/2018/2/layout/IconLabelDescriptionList"/>
    <dgm:cxn modelId="{12651DB4-E3A6-4C54-BFD1-33A4B89A86C6}" type="presParOf" srcId="{D4D64401-DD89-4E52-BDF3-7A3B07B63050}" destId="{F78B97DB-D871-4357-BC5B-2138EFE085C7}" srcOrd="0" destOrd="0" presId="urn:microsoft.com/office/officeart/2018/2/layout/IconLabelDescriptionList"/>
    <dgm:cxn modelId="{9B78DEEB-1627-406A-8C99-004ABBE424FE}" type="presParOf" srcId="{D4D64401-DD89-4E52-BDF3-7A3B07B63050}" destId="{1C94969C-2AA2-42FE-9794-3733EEDC5D9F}" srcOrd="1" destOrd="0" presId="urn:microsoft.com/office/officeart/2018/2/layout/IconLabelDescriptionList"/>
    <dgm:cxn modelId="{F74C88FD-000A-4130-B15E-B324D652D1DF}" type="presParOf" srcId="{D4D64401-DD89-4E52-BDF3-7A3B07B63050}" destId="{BBAFBD39-FDED-4813-8F75-376FBB7D111B}" srcOrd="2" destOrd="0" presId="urn:microsoft.com/office/officeart/2018/2/layout/IconLabelDescriptionList"/>
    <dgm:cxn modelId="{1AB3647D-8CC8-45AD-8565-7332D7E0BDB4}" type="presParOf" srcId="{D4D64401-DD89-4E52-BDF3-7A3B07B63050}" destId="{77601512-409C-4FA4-92E4-CF93A6F13C62}" srcOrd="3" destOrd="0" presId="urn:microsoft.com/office/officeart/2018/2/layout/IconLabelDescriptionList"/>
    <dgm:cxn modelId="{4615973F-FCD0-4B70-92FE-E198E72700D2}" type="presParOf" srcId="{D4D64401-DD89-4E52-BDF3-7A3B07B63050}" destId="{C1AFD5E5-8B04-4953-963D-6F17CDEEF7EE}" srcOrd="4" destOrd="0" presId="urn:microsoft.com/office/officeart/2018/2/layout/IconLabelDescriptionList"/>
    <dgm:cxn modelId="{79A8BCF2-DD54-4AE6-88A5-E7FF6DF41368}" type="presParOf" srcId="{7E3CBE19-FAD6-459D-83C7-AF194D84D4B3}" destId="{D590B29D-E89D-48FE-AE84-974F8DA836BB}" srcOrd="3" destOrd="0" presId="urn:microsoft.com/office/officeart/2018/2/layout/IconLabelDescriptionList"/>
    <dgm:cxn modelId="{515925EB-F654-40BF-882B-D04F4E1AF751}" type="presParOf" srcId="{7E3CBE19-FAD6-459D-83C7-AF194D84D4B3}" destId="{4DAEFA62-EF3D-470C-B877-BFE1C37313F8}" srcOrd="4" destOrd="0" presId="urn:microsoft.com/office/officeart/2018/2/layout/IconLabelDescriptionList"/>
    <dgm:cxn modelId="{C6C8A61D-6854-498F-BF88-40334BE7978B}" type="presParOf" srcId="{4DAEFA62-EF3D-470C-B877-BFE1C37313F8}" destId="{5CCFC9C1-F724-44E0-B097-5783E0A20675}" srcOrd="0" destOrd="0" presId="urn:microsoft.com/office/officeart/2018/2/layout/IconLabelDescriptionList"/>
    <dgm:cxn modelId="{831508A0-7067-48C0-9E20-0546AEC15DFB}" type="presParOf" srcId="{4DAEFA62-EF3D-470C-B877-BFE1C37313F8}" destId="{B39DFED2-BF90-4514-B3D3-2B9FADFAC21B}" srcOrd="1" destOrd="0" presId="urn:microsoft.com/office/officeart/2018/2/layout/IconLabelDescriptionList"/>
    <dgm:cxn modelId="{3EFF56C0-965C-41E0-AE6A-AD39282A771B}" type="presParOf" srcId="{4DAEFA62-EF3D-470C-B877-BFE1C37313F8}" destId="{21EC57D5-7354-4B9A-BCA5-59B360B4DD0B}" srcOrd="2" destOrd="0" presId="urn:microsoft.com/office/officeart/2018/2/layout/IconLabelDescriptionList"/>
    <dgm:cxn modelId="{7654F9FE-AF3C-4E55-BB87-764577E6C0B6}" type="presParOf" srcId="{4DAEFA62-EF3D-470C-B877-BFE1C37313F8}" destId="{E524A4A8-8D04-4019-B45D-64689026CE51}" srcOrd="3" destOrd="0" presId="urn:microsoft.com/office/officeart/2018/2/layout/IconLabelDescriptionList"/>
    <dgm:cxn modelId="{005635A2-A68A-4DCE-8562-299A19AA52B0}" type="presParOf" srcId="{4DAEFA62-EF3D-470C-B877-BFE1C37313F8}" destId="{DA2563F2-7BE0-45D2-9F78-F1BAD709943B}" srcOrd="4" destOrd="0" presId="urn:microsoft.com/office/officeart/2018/2/layout/IconLabelDescriptionList"/>
    <dgm:cxn modelId="{8D0302E5-9DC2-4AA6-9682-3B7F453FC419}" type="presParOf" srcId="{7E3CBE19-FAD6-459D-83C7-AF194D84D4B3}" destId="{F007F45B-1617-4020-B82B-67A1551F68A5}" srcOrd="5" destOrd="0" presId="urn:microsoft.com/office/officeart/2018/2/layout/IconLabelDescriptionList"/>
    <dgm:cxn modelId="{B6DD4C9D-6DBD-4235-91CA-440D4AFB8AFD}" type="presParOf" srcId="{7E3CBE19-FAD6-459D-83C7-AF194D84D4B3}" destId="{43DD8D97-2186-4A0E-87BF-B6E164D0BCB6}" srcOrd="6" destOrd="0" presId="urn:microsoft.com/office/officeart/2018/2/layout/IconLabelDescriptionList"/>
    <dgm:cxn modelId="{9657DF21-D8CD-4C16-A164-2FC8ACFFACDD}" type="presParOf" srcId="{43DD8D97-2186-4A0E-87BF-B6E164D0BCB6}" destId="{C55131DD-C89E-432F-8C3F-C09CB5D4BA47}" srcOrd="0" destOrd="0" presId="urn:microsoft.com/office/officeart/2018/2/layout/IconLabelDescriptionList"/>
    <dgm:cxn modelId="{6AE05126-B148-4AD8-A3E6-4DEBDB7C6D62}" type="presParOf" srcId="{43DD8D97-2186-4A0E-87BF-B6E164D0BCB6}" destId="{3824029B-6C78-4CB2-A421-D29BA16495B6}" srcOrd="1" destOrd="0" presId="urn:microsoft.com/office/officeart/2018/2/layout/IconLabelDescriptionList"/>
    <dgm:cxn modelId="{6B21AEF7-4F1F-4736-9D48-4B599BACE932}" type="presParOf" srcId="{43DD8D97-2186-4A0E-87BF-B6E164D0BCB6}" destId="{7FAF82B8-164A-4ECD-9525-84C8CD5211E7}" srcOrd="2" destOrd="0" presId="urn:microsoft.com/office/officeart/2018/2/layout/IconLabelDescriptionList"/>
    <dgm:cxn modelId="{97088F28-9734-4D2B-BD0F-A5871A189F68}" type="presParOf" srcId="{43DD8D97-2186-4A0E-87BF-B6E164D0BCB6}" destId="{AAC74A88-0F9D-4A08-A12F-DC7F5516D71F}" srcOrd="3" destOrd="0" presId="urn:microsoft.com/office/officeart/2018/2/layout/IconLabelDescriptionList"/>
    <dgm:cxn modelId="{13A5901B-4284-4B29-9746-4B5079E7904C}" type="presParOf" srcId="{43DD8D97-2186-4A0E-87BF-B6E164D0BCB6}" destId="{4314A80B-1E42-425D-B5B8-A34F21213A57}" srcOrd="4" destOrd="0" presId="urn:microsoft.com/office/officeart/2018/2/layout/IconLabelDescriptionList"/>
    <dgm:cxn modelId="{61E37808-45D5-4B70-B2F9-FBA4E5CAF130}" type="presParOf" srcId="{7E3CBE19-FAD6-459D-83C7-AF194D84D4B3}" destId="{653B4EAF-4F6B-444A-A6FA-CFFBAC16F700}" srcOrd="7" destOrd="0" presId="urn:microsoft.com/office/officeart/2018/2/layout/IconLabelDescriptionList"/>
    <dgm:cxn modelId="{EC8FDC31-3F44-427C-AC82-1E63BE935418}" type="presParOf" srcId="{7E3CBE19-FAD6-459D-83C7-AF194D84D4B3}" destId="{518D48DA-03FA-4DFC-9E09-8B73AC46B7A2}" srcOrd="8" destOrd="0" presId="urn:microsoft.com/office/officeart/2018/2/layout/IconLabelDescriptionList"/>
    <dgm:cxn modelId="{4D6AD68C-ED79-48FC-83EF-5A7BD3423399}" type="presParOf" srcId="{518D48DA-03FA-4DFC-9E09-8B73AC46B7A2}" destId="{0AAD833D-5337-4CCB-95FA-4ECB78793CE9}" srcOrd="0" destOrd="0" presId="urn:microsoft.com/office/officeart/2018/2/layout/IconLabelDescriptionList"/>
    <dgm:cxn modelId="{C47F987F-567B-402C-93A7-E56AB8E67F94}" type="presParOf" srcId="{518D48DA-03FA-4DFC-9E09-8B73AC46B7A2}" destId="{D1E7D626-61D5-4661-978F-5048319D1578}" srcOrd="1" destOrd="0" presId="urn:microsoft.com/office/officeart/2018/2/layout/IconLabelDescriptionList"/>
    <dgm:cxn modelId="{BDD5E7A0-B5EB-4EF0-994B-BD4F339542DF}" type="presParOf" srcId="{518D48DA-03FA-4DFC-9E09-8B73AC46B7A2}" destId="{7361F181-D5EA-48AF-915C-F8CA59D91E49}" srcOrd="2" destOrd="0" presId="urn:microsoft.com/office/officeart/2018/2/layout/IconLabelDescriptionList"/>
    <dgm:cxn modelId="{A3A8F7C4-BDB5-481E-B6DC-F6BAAEAE944E}" type="presParOf" srcId="{518D48DA-03FA-4DFC-9E09-8B73AC46B7A2}" destId="{77DE86F6-36C7-48BC-95EC-19A69BF0DB4D}" srcOrd="3" destOrd="0" presId="urn:microsoft.com/office/officeart/2018/2/layout/IconLabelDescriptionList"/>
    <dgm:cxn modelId="{8D4F0D0F-C11D-4F7F-9691-95761CBFFB6E}" type="presParOf" srcId="{518D48DA-03FA-4DFC-9E09-8B73AC46B7A2}" destId="{D9D26050-9CFC-4F94-89C2-14BBF961376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1BAD7-9708-4698-805A-96DBD2B57890}">
      <dsp:nvSpPr>
        <dsp:cNvPr id="0" name=""/>
        <dsp:cNvSpPr/>
      </dsp:nvSpPr>
      <dsp:spPr>
        <a:xfrm>
          <a:off x="587715" y="351481"/>
          <a:ext cx="4769703" cy="4769703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Garbage piles up</a:t>
          </a:r>
        </a:p>
      </dsp:txBody>
      <dsp:txXfrm>
        <a:off x="3075910" y="1153246"/>
        <a:ext cx="1533119" cy="1022079"/>
      </dsp:txXfrm>
    </dsp:sp>
    <dsp:sp modelId="{29611DBE-3193-4186-B301-1218F61816D8}">
      <dsp:nvSpPr>
        <dsp:cNvPr id="0" name=""/>
        <dsp:cNvSpPr/>
      </dsp:nvSpPr>
      <dsp:spPr>
        <a:xfrm>
          <a:off x="628598" y="478673"/>
          <a:ext cx="4769703" cy="4769703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Landfills Increases in Number</a:t>
          </a:r>
        </a:p>
      </dsp:txBody>
      <dsp:txXfrm>
        <a:off x="3700514" y="2657974"/>
        <a:ext cx="1419554" cy="1135643"/>
      </dsp:txXfrm>
    </dsp:sp>
    <dsp:sp modelId="{E0167018-A92B-4040-A4E4-E10434EDF405}">
      <dsp:nvSpPr>
        <dsp:cNvPr id="0" name=""/>
        <dsp:cNvSpPr/>
      </dsp:nvSpPr>
      <dsp:spPr>
        <a:xfrm>
          <a:off x="520712" y="557033"/>
          <a:ext cx="4769703" cy="4769703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Greenhouse Gasses Increase</a:t>
          </a:r>
        </a:p>
      </dsp:txBody>
      <dsp:txXfrm>
        <a:off x="2224177" y="3907182"/>
        <a:ext cx="1362772" cy="1249208"/>
      </dsp:txXfrm>
    </dsp:sp>
    <dsp:sp modelId="{CCD10F40-815B-4CFC-A487-BC2D01636B97}">
      <dsp:nvSpPr>
        <dsp:cNvPr id="0" name=""/>
        <dsp:cNvSpPr/>
      </dsp:nvSpPr>
      <dsp:spPr>
        <a:xfrm>
          <a:off x="412825" y="478673"/>
          <a:ext cx="4769703" cy="4769703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Fossil Fuels Disappear Sooner</a:t>
          </a:r>
        </a:p>
      </dsp:txBody>
      <dsp:txXfrm>
        <a:off x="691058" y="2657974"/>
        <a:ext cx="1419554" cy="1135643"/>
      </dsp:txXfrm>
    </dsp:sp>
    <dsp:sp modelId="{EC4E743C-E481-4126-85D8-4C704BCB35FF}">
      <dsp:nvSpPr>
        <dsp:cNvPr id="0" name=""/>
        <dsp:cNvSpPr/>
      </dsp:nvSpPr>
      <dsp:spPr>
        <a:xfrm>
          <a:off x="453709" y="351481"/>
          <a:ext cx="4769703" cy="4769703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Natural Resources Diminish</a:t>
          </a:r>
        </a:p>
      </dsp:txBody>
      <dsp:txXfrm>
        <a:off x="1202098" y="1153246"/>
        <a:ext cx="1533119" cy="1022079"/>
      </dsp:txXfrm>
    </dsp:sp>
    <dsp:sp modelId="{AA09F430-14A9-4DDD-B41E-1D65A4C65542}">
      <dsp:nvSpPr>
        <dsp:cNvPr id="0" name=""/>
        <dsp:cNvSpPr/>
      </dsp:nvSpPr>
      <dsp:spPr>
        <a:xfrm>
          <a:off x="292222" y="56214"/>
          <a:ext cx="5360238" cy="536023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B0E75-1F52-4B23-9580-90A114FB7822}">
      <dsp:nvSpPr>
        <dsp:cNvPr id="0" name=""/>
        <dsp:cNvSpPr/>
      </dsp:nvSpPr>
      <dsp:spPr>
        <a:xfrm>
          <a:off x="333660" y="183364"/>
          <a:ext cx="5360238" cy="536023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BB40D-A164-47C5-8E43-1E3BAB33BF27}">
      <dsp:nvSpPr>
        <dsp:cNvPr id="0" name=""/>
        <dsp:cNvSpPr/>
      </dsp:nvSpPr>
      <dsp:spPr>
        <a:xfrm>
          <a:off x="225444" y="261963"/>
          <a:ext cx="5360238" cy="536023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ABA1E-5CF8-49A2-A29A-5A69D9233303}">
      <dsp:nvSpPr>
        <dsp:cNvPr id="0" name=""/>
        <dsp:cNvSpPr/>
      </dsp:nvSpPr>
      <dsp:spPr>
        <a:xfrm>
          <a:off x="117228" y="183364"/>
          <a:ext cx="5360238" cy="536023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86E00-23A3-419F-9AB8-40DFD7B0A0F5}">
      <dsp:nvSpPr>
        <dsp:cNvPr id="0" name=""/>
        <dsp:cNvSpPr/>
      </dsp:nvSpPr>
      <dsp:spPr>
        <a:xfrm>
          <a:off x="158666" y="56214"/>
          <a:ext cx="5360238" cy="536023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0207-2C58-431D-ADA7-021AAD8524C7}">
      <dsp:nvSpPr>
        <dsp:cNvPr id="0" name=""/>
        <dsp:cNvSpPr/>
      </dsp:nvSpPr>
      <dsp:spPr>
        <a:xfrm>
          <a:off x="5273" y="952990"/>
          <a:ext cx="670359" cy="670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E561C-3695-44DC-86A3-00CA64797A5C}">
      <dsp:nvSpPr>
        <dsp:cNvPr id="0" name=""/>
        <dsp:cNvSpPr/>
      </dsp:nvSpPr>
      <dsp:spPr>
        <a:xfrm>
          <a:off x="5273" y="1721683"/>
          <a:ext cx="1915312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baseline="0"/>
            <a:t>Environmental Impact</a:t>
          </a:r>
          <a:r>
            <a:rPr lang="en-US" sz="1400" b="0" i="0" kern="1200" baseline="0"/>
            <a:t>:</a:t>
          </a:r>
          <a:endParaRPr lang="en-US" sz="1400" kern="1200"/>
        </a:p>
      </dsp:txBody>
      <dsp:txXfrm>
        <a:off x="5273" y="1721683"/>
        <a:ext cx="1915312" cy="395033"/>
      </dsp:txXfrm>
    </dsp:sp>
    <dsp:sp modelId="{63EAA363-BD9A-4D66-AF39-4A2D7A411ED1}">
      <dsp:nvSpPr>
        <dsp:cNvPr id="0" name=""/>
        <dsp:cNvSpPr/>
      </dsp:nvSpPr>
      <dsp:spPr>
        <a:xfrm>
          <a:off x="5273" y="2162452"/>
          <a:ext cx="1915312" cy="107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Reduced landfill waste and pollution.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Conservation of resources by reusing plastics.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Lower carbon footprint for the team and athletics program.</a:t>
          </a:r>
          <a:endParaRPr lang="en-US" sz="1100" kern="1200"/>
        </a:p>
      </dsp:txBody>
      <dsp:txXfrm>
        <a:off x="5273" y="2162452"/>
        <a:ext cx="1915312" cy="1077361"/>
      </dsp:txXfrm>
    </dsp:sp>
    <dsp:sp modelId="{F78B97DB-D871-4357-BC5B-2138EFE085C7}">
      <dsp:nvSpPr>
        <dsp:cNvPr id="0" name=""/>
        <dsp:cNvSpPr/>
      </dsp:nvSpPr>
      <dsp:spPr>
        <a:xfrm>
          <a:off x="2255766" y="952990"/>
          <a:ext cx="670359" cy="670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FBD39-FDED-4813-8F75-376FBB7D111B}">
      <dsp:nvSpPr>
        <dsp:cNvPr id="0" name=""/>
        <dsp:cNvSpPr/>
      </dsp:nvSpPr>
      <dsp:spPr>
        <a:xfrm>
          <a:off x="2255766" y="1721683"/>
          <a:ext cx="1915312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baseline="0"/>
            <a:t>Community Leadership</a:t>
          </a:r>
          <a:r>
            <a:rPr lang="en-US" sz="1400" b="0" i="0" kern="1200" baseline="0"/>
            <a:t>:</a:t>
          </a:r>
          <a:endParaRPr lang="en-US" sz="1400" kern="1200"/>
        </a:p>
      </dsp:txBody>
      <dsp:txXfrm>
        <a:off x="2255766" y="1721683"/>
        <a:ext cx="1915312" cy="395033"/>
      </dsp:txXfrm>
    </dsp:sp>
    <dsp:sp modelId="{C1AFD5E5-8B04-4953-963D-6F17CDEEF7EE}">
      <dsp:nvSpPr>
        <dsp:cNvPr id="0" name=""/>
        <dsp:cNvSpPr/>
      </dsp:nvSpPr>
      <dsp:spPr>
        <a:xfrm>
          <a:off x="2255766" y="2162452"/>
          <a:ext cx="1915312" cy="107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Sets an example of sustainability for fans and peers.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Encourages broader adoption of recycling practices.</a:t>
          </a:r>
          <a:endParaRPr lang="en-US" sz="1100" kern="1200"/>
        </a:p>
      </dsp:txBody>
      <dsp:txXfrm>
        <a:off x="2255766" y="2162452"/>
        <a:ext cx="1915312" cy="1077361"/>
      </dsp:txXfrm>
    </dsp:sp>
    <dsp:sp modelId="{5CCFC9C1-F724-44E0-B097-5783E0A20675}">
      <dsp:nvSpPr>
        <dsp:cNvPr id="0" name=""/>
        <dsp:cNvSpPr/>
      </dsp:nvSpPr>
      <dsp:spPr>
        <a:xfrm>
          <a:off x="4506258" y="952990"/>
          <a:ext cx="670359" cy="670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C57D5-7354-4B9A-BCA5-59B360B4DD0B}">
      <dsp:nvSpPr>
        <dsp:cNvPr id="0" name=""/>
        <dsp:cNvSpPr/>
      </dsp:nvSpPr>
      <dsp:spPr>
        <a:xfrm>
          <a:off x="4506258" y="1721683"/>
          <a:ext cx="1915312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baseline="0"/>
            <a:t>Financial Benefits</a:t>
          </a:r>
          <a:r>
            <a:rPr lang="en-US" sz="1400" b="0" i="0" kern="1200" baseline="0"/>
            <a:t>:</a:t>
          </a:r>
          <a:endParaRPr lang="en-US" sz="1400" kern="1200"/>
        </a:p>
      </dsp:txBody>
      <dsp:txXfrm>
        <a:off x="4506258" y="1721683"/>
        <a:ext cx="1915312" cy="395033"/>
      </dsp:txXfrm>
    </dsp:sp>
    <dsp:sp modelId="{DA2563F2-7BE0-45D2-9F78-F1BAD709943B}">
      <dsp:nvSpPr>
        <dsp:cNvPr id="0" name=""/>
        <dsp:cNvSpPr/>
      </dsp:nvSpPr>
      <dsp:spPr>
        <a:xfrm>
          <a:off x="4506258" y="2162452"/>
          <a:ext cx="1915312" cy="107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Potential cost savings through recycling partnerships.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Revenue opportunities from selling recyclables.</a:t>
          </a:r>
          <a:endParaRPr lang="en-US" sz="1100" kern="1200"/>
        </a:p>
      </dsp:txBody>
      <dsp:txXfrm>
        <a:off x="4506258" y="2162452"/>
        <a:ext cx="1915312" cy="1077361"/>
      </dsp:txXfrm>
    </dsp:sp>
    <dsp:sp modelId="{C55131DD-C89E-432F-8C3F-C09CB5D4BA47}">
      <dsp:nvSpPr>
        <dsp:cNvPr id="0" name=""/>
        <dsp:cNvSpPr/>
      </dsp:nvSpPr>
      <dsp:spPr>
        <a:xfrm>
          <a:off x="6756750" y="952990"/>
          <a:ext cx="670359" cy="670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F82B8-164A-4ECD-9525-84C8CD5211E7}">
      <dsp:nvSpPr>
        <dsp:cNvPr id="0" name=""/>
        <dsp:cNvSpPr/>
      </dsp:nvSpPr>
      <dsp:spPr>
        <a:xfrm>
          <a:off x="6756750" y="1721683"/>
          <a:ext cx="1915312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baseline="0"/>
            <a:t>Team Identity &amp; Culture</a:t>
          </a:r>
          <a:r>
            <a:rPr lang="en-US" sz="1400" b="0" i="0" kern="1200" baseline="0"/>
            <a:t>:</a:t>
          </a:r>
          <a:endParaRPr lang="en-US" sz="1400" kern="1200"/>
        </a:p>
      </dsp:txBody>
      <dsp:txXfrm>
        <a:off x="6756750" y="1721683"/>
        <a:ext cx="1915312" cy="395033"/>
      </dsp:txXfrm>
    </dsp:sp>
    <dsp:sp modelId="{4314A80B-1E42-425D-B5B8-A34F21213A57}">
      <dsp:nvSpPr>
        <dsp:cNvPr id="0" name=""/>
        <dsp:cNvSpPr/>
      </dsp:nvSpPr>
      <dsp:spPr>
        <a:xfrm>
          <a:off x="6756750" y="2162452"/>
          <a:ext cx="1915312" cy="107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Builds a reputation as a responsible, eco-conscious team.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Fosters teamwork and pride in shared sustainability efforts.</a:t>
          </a:r>
          <a:endParaRPr lang="en-US" sz="1100" kern="1200"/>
        </a:p>
      </dsp:txBody>
      <dsp:txXfrm>
        <a:off x="6756750" y="2162452"/>
        <a:ext cx="1915312" cy="1077361"/>
      </dsp:txXfrm>
    </dsp:sp>
    <dsp:sp modelId="{0AAD833D-5337-4CCB-95FA-4ECB78793CE9}">
      <dsp:nvSpPr>
        <dsp:cNvPr id="0" name=""/>
        <dsp:cNvSpPr/>
      </dsp:nvSpPr>
      <dsp:spPr>
        <a:xfrm>
          <a:off x="9007242" y="952990"/>
          <a:ext cx="670359" cy="670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1F181-D5EA-48AF-915C-F8CA59D91E49}">
      <dsp:nvSpPr>
        <dsp:cNvPr id="0" name=""/>
        <dsp:cNvSpPr/>
      </dsp:nvSpPr>
      <dsp:spPr>
        <a:xfrm>
          <a:off x="9007242" y="1721683"/>
          <a:ext cx="1915312" cy="395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1" i="0" kern="1200" baseline="0"/>
            <a:t>Long-term Sustainability</a:t>
          </a:r>
          <a:r>
            <a:rPr lang="en-US" sz="1400" b="0" i="0" kern="1200" baseline="0"/>
            <a:t>:</a:t>
          </a:r>
          <a:endParaRPr lang="en-US" sz="1400" kern="1200"/>
        </a:p>
      </dsp:txBody>
      <dsp:txXfrm>
        <a:off x="9007242" y="1721683"/>
        <a:ext cx="1915312" cy="395033"/>
      </dsp:txXfrm>
    </dsp:sp>
    <dsp:sp modelId="{D9D26050-9CFC-4F94-89C2-14BBF961376B}">
      <dsp:nvSpPr>
        <dsp:cNvPr id="0" name=""/>
        <dsp:cNvSpPr/>
      </dsp:nvSpPr>
      <dsp:spPr>
        <a:xfrm>
          <a:off x="9007242" y="2162452"/>
          <a:ext cx="1915312" cy="107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Protects the environment for future athletes.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Aligns athletics with global environmental goals.</a:t>
          </a:r>
          <a:endParaRPr lang="en-US" sz="1100" kern="1200"/>
        </a:p>
      </dsp:txBody>
      <dsp:txXfrm>
        <a:off x="9007242" y="2162452"/>
        <a:ext cx="1915312" cy="1077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A1DF-CD07-9A53-D007-442E44EE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3F742-173C-5256-201F-542A294BC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96EB6-9F6B-02DA-8019-5308ADD1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F329-BECC-A8F9-0F79-510129E3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50536-7576-E045-0622-E365D095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0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0099-3EDA-1363-2E5E-6C74AAEC4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2107C-7ED5-FAD6-2554-FF6BB4AB5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8A4D-8EAA-83AD-D319-98671AA3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09A0D-8F4B-80CE-87F6-47C2722E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C56A7-5547-D6FA-29DF-56E8D1B3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0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909F3C-0302-7DC2-6811-EAD82E71D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EB99A-C67C-24B7-CAF1-960E952AD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FE6AD-20D4-8C2F-44B3-47463E41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A650B-AA7E-51DF-BF82-F07CA91F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F6BC5-23F9-945F-A6F2-15FE153A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F87DB-A306-9DB3-1F05-88663D992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BDC0A-FCCB-E983-F205-82F895E2B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0796-A605-C788-03E2-493440DF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AE441-A52A-B955-B483-83EC3106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7AFF8-347A-0770-B9CB-D09AC3A7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777C-50A2-0387-E6D9-5279DA3A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D0582-D8C1-4E3B-4AD6-D2824CC9C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3899F-01B2-18C9-81D6-07BE6B07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98D60-D072-AE6C-D166-45207372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0456D-3811-4DFA-487A-5F86A1AD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4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7EF0-DF6C-617D-507A-7805254F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1E87-C63B-CB4C-C16C-3F5DA0392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C338-3391-6E32-C6BB-6757661B8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04D65-94F2-3F9F-ED19-3921D2DF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FABA-0DB9-4901-8D7D-10E7CAA5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A82B8-DE11-C29F-05B9-566A6830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6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478D-B100-5DF7-6293-A20356D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484E9-BCB3-506C-0BFB-918746981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794A6-6CA9-F1F3-4EEA-DC5BE1F66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C1A49-7369-B21A-B023-2361C7720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7B360-DB48-E1E9-EBDF-8E3055438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55C08A-EEF8-B803-4ABF-A53B5B30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1F9A9-6C4B-73F2-B588-EC68360D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F7932-1803-D764-2482-7DEC6059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6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DF235-ECC4-0572-D21B-D76464C7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E49CA-F91C-F002-691C-D5AA7559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3D07E-BE59-3BFF-3522-144DD3B0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9F3B4-77D5-B187-6CE0-AB40D85B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8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A660-2D43-81CA-53DF-0C70C544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BD7EA-9581-186C-81E2-805D6A00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C99CD-4103-E0EA-576A-037617D1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7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AD0A-2586-9B8B-4942-722AFFFE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84ED7-D0A4-1D71-0053-BBFABC8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9B5F5-2FAE-7219-F94B-3390AFD7D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40CAD-7642-431C-8529-28784CB4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0AF53-BEFB-AD50-EDF1-EC284DFF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2EFBD-29EC-EAC0-5780-2DAAE2B3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2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2DC0-E70B-3DEB-B06C-91F8C5EF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38B80-C8CC-600C-8305-554487AFD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AC335-F118-2C46-5FC2-634641733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4DA1F-00F2-7530-33B7-E3117BF7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BB957-13A0-A25E-4C52-A49886A5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4B6F1-FA46-4B5F-4D32-3DA57BC8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7D64DA-FFE3-7C2B-2777-319988C6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ADE51-4769-DD2F-B030-75173B350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3720A-6E4A-27E2-6428-F545534FC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9EB1A-5A11-43AC-B14D-23C033B778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BAB5E-36BA-62BD-3437-E62353751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1E5A9-F476-7E17-E71B-E2C107C32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E0682-1DA7-4EF1-853A-19219F5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2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CFEB01-EC14-0C91-0A90-130CAC685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31" r="1075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55863-AC47-F37A-FB85-A842D85AF2B6}"/>
              </a:ext>
            </a:extLst>
          </p:cNvPr>
          <p:cNvSpPr txBox="1"/>
          <p:nvPr/>
        </p:nvSpPr>
        <p:spPr>
          <a:xfrm>
            <a:off x="7935402" y="743447"/>
            <a:ext cx="344576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Where Are We Going From 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6E3FC-F44F-C8D2-EC30-423FF3DAC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2" y="4629234"/>
            <a:ext cx="4020623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By: Kerrington Cross </a:t>
            </a:r>
          </a:p>
          <a:p>
            <a:pPr algn="l"/>
            <a:r>
              <a:rPr lang="en-US" dirty="0"/>
              <a:t>(5</a:t>
            </a:r>
            <a:r>
              <a:rPr lang="en-US" baseline="30000" dirty="0"/>
              <a:t>th</a:t>
            </a:r>
            <a:r>
              <a:rPr lang="en-US" dirty="0"/>
              <a:t> year UC Baseball Player)</a:t>
            </a:r>
          </a:p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79E5D-DAA2-5314-DB25-C75047482E13}"/>
              </a:ext>
            </a:extLst>
          </p:cNvPr>
          <p:cNvSpPr txBox="1"/>
          <p:nvPr/>
        </p:nvSpPr>
        <p:spPr>
          <a:xfrm>
            <a:off x="199693" y="6308312"/>
            <a:ext cx="1199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University of Cincinnati Athletics Edition</a:t>
            </a:r>
          </a:p>
        </p:txBody>
      </p:sp>
    </p:spTree>
    <p:extLst>
      <p:ext uri="{BB962C8B-B14F-4D97-AF65-F5344CB8AC3E}">
        <p14:creationId xmlns:p14="http://schemas.microsoft.com/office/powerpoint/2010/main" val="298654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akeaways: Bearcats off on right foot after series win vs. Georgia ...">
            <a:extLst>
              <a:ext uri="{FF2B5EF4-FFF2-40B4-BE49-F238E27FC236}">
                <a16:creationId xmlns:a16="http://schemas.microsoft.com/office/drawing/2014/main" id="{89A316F0-0216-8813-38A3-C12DE415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"/>
          <a:stretch/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C1FD9-FFC2-106E-03B0-4C7FC420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0" y="857008"/>
            <a:ext cx="5993674" cy="2721852"/>
          </a:xfrm>
        </p:spPr>
        <p:txBody>
          <a:bodyPr>
            <a:normAutofit/>
          </a:bodyPr>
          <a:lstStyle/>
          <a:p>
            <a:r>
              <a:rPr lang="en-US" sz="3200" b="1" dirty="0"/>
              <a:t>Player Development</a:t>
            </a:r>
            <a:br>
              <a:rPr lang="en-US" sz="3200" b="1" dirty="0"/>
            </a:br>
            <a:r>
              <a:rPr lang="en-US" sz="3200" b="1" dirty="0"/>
              <a:t>(Provided through UC Athletics)</a:t>
            </a: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8BDB3-535B-C8E0-6B68-FA30EF1C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6128" r="-3" b="-8455"/>
          <a:stretch/>
        </p:blipFill>
        <p:spPr>
          <a:xfrm>
            <a:off x="6096000" y="262787"/>
            <a:ext cx="867508" cy="2005976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6AAD7-2E8D-9BD5-108E-C28D5FF23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92" y="2892077"/>
            <a:ext cx="5018243" cy="3609205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700" b="1" dirty="0"/>
              <a:t>Nutrition</a:t>
            </a:r>
          </a:p>
          <a:p>
            <a:pPr lvl="1"/>
            <a:r>
              <a:rPr lang="en-US" sz="1700" dirty="0"/>
              <a:t>Gatorade (Electrolytes and Hydration)</a:t>
            </a:r>
          </a:p>
          <a:p>
            <a:pPr lvl="1"/>
            <a:r>
              <a:rPr lang="en-US" sz="1700" dirty="0"/>
              <a:t>Protein Consumption (Shakes and Food)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700" b="1" dirty="0"/>
              <a:t>Individual Workouts</a:t>
            </a:r>
          </a:p>
          <a:p>
            <a:pPr lvl="1"/>
            <a:r>
              <a:rPr lang="en-US" sz="1700" dirty="0"/>
              <a:t>Weight Room Access</a:t>
            </a:r>
          </a:p>
          <a:p>
            <a:pPr lvl="1"/>
            <a:r>
              <a:rPr lang="en-US" sz="1700" dirty="0"/>
              <a:t>24/7 On Field Access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3500" b="1" dirty="0"/>
              <a:t>Why Does This Matter?</a:t>
            </a:r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Gatorade bottle png, Gatorade bottle png Transparent FREE for download ...">
            <a:extLst>
              <a:ext uri="{FF2B5EF4-FFF2-40B4-BE49-F238E27FC236}">
                <a16:creationId xmlns:a16="http://schemas.microsoft.com/office/drawing/2014/main" id="{96F8C676-3DE5-95B7-8DA6-99BB21DB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ree keys, how to watch Cincinnati Bearcats football vs Eastern ...">
            <a:extLst>
              <a:ext uri="{FF2B5EF4-FFF2-40B4-BE49-F238E27FC236}">
                <a16:creationId xmlns:a16="http://schemas.microsoft.com/office/drawing/2014/main" id="{A16E05BD-7C47-4012-162C-2766C0FB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1517" b="4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Freeform: Shape 1049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9D0E1-B4E3-48DE-186C-586A5DCB13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633" t="777" r="4629" b="13453"/>
          <a:stretch/>
        </p:blipFill>
        <p:spPr>
          <a:xfrm>
            <a:off x="9392748" y="4542268"/>
            <a:ext cx="2673222" cy="2292739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9404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28D4A-1C6F-D927-E69E-F408BF31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20" b="820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53683F82-6731-3F8F-BD4F-F404A709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 b="1764"/>
          <a:stretch/>
        </p:blipFill>
        <p:spPr bwMode="auto">
          <a:xfrm>
            <a:off x="6096000" y="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A0178-BDF4-743D-3D7C-EB676268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RECYCLING</a:t>
            </a:r>
          </a:p>
        </p:txBody>
      </p:sp>
      <p:sp>
        <p:nvSpPr>
          <p:cNvPr id="2059" name="Rectangle: Rounded Corners 205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BB544-4A3C-1B3F-E0D3-D9123FCE4A0C}"/>
              </a:ext>
            </a:extLst>
          </p:cNvPr>
          <p:cNvSpPr txBox="1"/>
          <p:nvPr/>
        </p:nvSpPr>
        <p:spPr>
          <a:xfrm>
            <a:off x="0" y="-1"/>
            <a:ext cx="543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</a:t>
            </a:r>
          </a:p>
          <a:p>
            <a:r>
              <a:rPr lang="en-US" dirty="0">
                <a:solidFill>
                  <a:schemeClr val="bg1"/>
                </a:solidFill>
              </a:rPr>
              <a:t>Bottles Left around after Lift, disposed of in trash 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DC580-6B97-CFE3-A8AB-BA4DA7FFB518}"/>
              </a:ext>
            </a:extLst>
          </p:cNvPr>
          <p:cNvSpPr txBox="1"/>
          <p:nvPr/>
        </p:nvSpPr>
        <p:spPr>
          <a:xfrm>
            <a:off x="6096000" y="0"/>
            <a:ext cx="457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</a:t>
            </a:r>
          </a:p>
          <a:p>
            <a:r>
              <a:rPr lang="en-US" dirty="0">
                <a:solidFill>
                  <a:schemeClr val="bg1"/>
                </a:solidFill>
              </a:rPr>
              <a:t>Trash Can at UC Baseball Field after post game meal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1E854-6C78-EBD6-63ED-80660351099D}"/>
              </a:ext>
            </a:extLst>
          </p:cNvPr>
          <p:cNvSpPr txBox="1"/>
          <p:nvPr/>
        </p:nvSpPr>
        <p:spPr>
          <a:xfrm>
            <a:off x="2594885" y="5786472"/>
            <a:ext cx="72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Thousands of Plastics are disposed of in the trash per day in athletics.</a:t>
            </a:r>
          </a:p>
        </p:txBody>
      </p:sp>
    </p:spTree>
    <p:extLst>
      <p:ext uri="{BB962C8B-B14F-4D97-AF65-F5344CB8AC3E}">
        <p14:creationId xmlns:p14="http://schemas.microsoft.com/office/powerpoint/2010/main" val="380013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ack chains">
            <a:extLst>
              <a:ext uri="{FF2B5EF4-FFF2-40B4-BE49-F238E27FC236}">
                <a16:creationId xmlns:a16="http://schemas.microsoft.com/office/drawing/2014/main" id="{084168AF-8C47-9415-55A8-BBF418EA8B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23" b="107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33FC7-0159-28CA-43FB-F224FDE1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Chain Reaction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11EB9F-DE00-7437-1EB6-E8F3516F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3960"/>
            <a:ext cx="5905080" cy="3742762"/>
          </a:xfrm>
        </p:spPr>
        <p:txBody>
          <a:bodyPr>
            <a:normAutofit/>
          </a:bodyPr>
          <a:lstStyle/>
          <a:p>
            <a:r>
              <a:rPr lang="en-US" sz="2000" dirty="0"/>
              <a:t>I have only mentioned one specific sport at UC </a:t>
            </a:r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Now imagine bigger sports teams such as football, track, etc.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The amount of plastic waste are quadrupled compared to the images shown above (excluding sporting events)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565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110FF8-1A47-B2BD-D457-8E7EF36E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Overall Effects from Not Recycling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A986ED1-7B27-0AB7-905E-635DA9BD7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519738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001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9265E-3EC5-FEBF-938C-79F4728D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4000"/>
              <a:t>What to do next….</a:t>
            </a:r>
          </a:p>
        </p:txBody>
      </p:sp>
      <p:pic>
        <p:nvPicPr>
          <p:cNvPr id="5" name="Picture 4" descr="Throwing empty plastic bottle into the trash">
            <a:extLst>
              <a:ext uri="{FF2B5EF4-FFF2-40B4-BE49-F238E27FC236}">
                <a16:creationId xmlns:a16="http://schemas.microsoft.com/office/drawing/2014/main" id="{C88AEC21-7BAE-30E2-41F8-2DFB74DA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8" r="25238" b="-2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DDC5C-8A32-D99B-B36B-173559E8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Simple Solution:</a:t>
            </a:r>
          </a:p>
          <a:p>
            <a:r>
              <a:rPr lang="en-US" sz="2000" dirty="0"/>
              <a:t>Add recycling bins!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Clearly marked and color coordinated bins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Place in high traffic area of the athletics </a:t>
            </a:r>
            <a:r>
              <a:rPr lang="en-US" sz="2000" dirty="0" err="1"/>
              <a:t>complexs</a:t>
            </a:r>
            <a:endParaRPr lang="en-US" sz="2000" dirty="0"/>
          </a:p>
          <a:p>
            <a:r>
              <a:rPr lang="en-US" sz="2000" dirty="0"/>
              <a:t>Post signage!</a:t>
            </a:r>
          </a:p>
          <a:p>
            <a:r>
              <a:rPr lang="en-US" sz="2000" dirty="0"/>
              <a:t>Offer educational lessons and guides through UC athletics</a:t>
            </a:r>
          </a:p>
          <a:p>
            <a:r>
              <a:rPr lang="en-US" sz="2000" dirty="0"/>
              <a:t>Offer incentive to teams?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053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4748F-0A1E-75D6-5176-DAF5CA40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Technological Advancement Solution</a:t>
            </a:r>
          </a:p>
        </p:txBody>
      </p:sp>
      <p:sp>
        <p:nvSpPr>
          <p:cNvPr id="13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80F3C0-7AE6-B825-7CC5-54C0E1DE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Robot that systematically differentiates specific plastics and waste</a:t>
            </a:r>
          </a:p>
          <a:p>
            <a:r>
              <a:rPr lang="en-US" sz="2200" dirty="0"/>
              <a:t>H</a:t>
            </a:r>
            <a:r>
              <a:rPr lang="en-US" sz="2200" b="0" i="0" dirty="0">
                <a:effectLst/>
              </a:rPr>
              <a:t>elps Zero Waste facilities increase sorting accuracy to 95%, in comparison to 30% of conventional bins</a:t>
            </a:r>
          </a:p>
          <a:p>
            <a:r>
              <a:rPr lang="en-US" sz="2200" dirty="0"/>
              <a:t>I</a:t>
            </a:r>
            <a:r>
              <a:rPr lang="en-US" sz="2200" b="0" i="0" dirty="0">
                <a:effectLst/>
              </a:rPr>
              <a:t>ncrease waste composting by 200% or more</a:t>
            </a:r>
          </a:p>
          <a:p>
            <a:r>
              <a:rPr lang="en-US" sz="2200" dirty="0"/>
              <a:t>Statistics: </a:t>
            </a:r>
            <a:r>
              <a:rPr lang="en-US" sz="2200" b="0" i="0" dirty="0">
                <a:effectLst/>
              </a:rPr>
              <a:t>40 </a:t>
            </a:r>
            <a:r>
              <a:rPr lang="en-US" sz="2200" b="0" i="0" dirty="0" err="1">
                <a:effectLst/>
              </a:rPr>
              <a:t>TrashBots</a:t>
            </a:r>
            <a:r>
              <a:rPr lang="en-US" sz="2200" b="0" i="0" dirty="0">
                <a:effectLst/>
              </a:rPr>
              <a:t> can divert 417 tons of recyclables a year </a:t>
            </a:r>
            <a:r>
              <a:rPr lang="en-US" sz="2200" dirty="0">
                <a:sym typeface="Wingdings" panose="05000000000000000000" pitchFamily="2" charset="2"/>
              </a:rPr>
              <a:t>=</a:t>
            </a:r>
            <a:r>
              <a:rPr lang="en-US" sz="2200" b="0" i="0" dirty="0">
                <a:effectLst/>
              </a:rPr>
              <a:t> 11,111.30 metric tons of carbon dioxide equivalents = hundreds of cars off the road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BECE3B-0C91-1091-B1BB-05E43FFBF6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7" r="1" b="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8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FA7B-48AC-D3B0-F9BD-F84FAC018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52" y="1128094"/>
            <a:ext cx="3953975" cy="1415270"/>
          </a:xfrm>
        </p:spPr>
        <p:txBody>
          <a:bodyPr anchor="t">
            <a:normAutofit/>
          </a:bodyPr>
          <a:lstStyle/>
          <a:p>
            <a:r>
              <a:rPr lang="en-US" sz="3200"/>
              <a:t>Potential Issues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0278AE-C62A-3610-2127-E5F5BEDC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4470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5581C-B3A8-F573-0886-7649D4D9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29" y="1310087"/>
            <a:ext cx="2988458" cy="4223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B0246-787F-858C-2A6B-37C8EF26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85" y="1841471"/>
            <a:ext cx="2119616" cy="148903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885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olorful plastic bottle caps">
            <a:extLst>
              <a:ext uri="{FF2B5EF4-FFF2-40B4-BE49-F238E27FC236}">
                <a16:creationId xmlns:a16="http://schemas.microsoft.com/office/drawing/2014/main" id="{9C98F7E2-DC31-5BC4-D628-2D171B5D19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85" r="21983" b="-1"/>
          <a:stretch/>
        </p:blipFill>
        <p:spPr>
          <a:xfrm>
            <a:off x="3976452" y="3522263"/>
            <a:ext cx="2122537" cy="19696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1AD4-D703-632D-796C-A456ED00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853" y="2543364"/>
            <a:ext cx="3953974" cy="3599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Simple Solution: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Breaking the standard </a:t>
            </a:r>
            <a:r>
              <a:rPr lang="en-US" sz="2000">
                <a:sym typeface="Wingdings" panose="05000000000000000000" pitchFamily="2" charset="2"/>
              </a:rPr>
              <a:t> people will do what they’ve always done, its hard to change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sym typeface="Wingdings" panose="05000000000000000000" pitchFamily="2" charset="2"/>
              </a:rPr>
              <a:t>Waste and Plastics will get mixed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>
                <a:sym typeface="Wingdings" panose="05000000000000000000" pitchFamily="2" charset="2"/>
              </a:rPr>
              <a:t>Technological Advancement Solution (TrashBot):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sym typeface="Wingdings" panose="05000000000000000000" pitchFamily="2" charset="2"/>
              </a:rPr>
              <a:t>COST!!!</a:t>
            </a:r>
          </a:p>
        </p:txBody>
      </p:sp>
    </p:spTree>
    <p:extLst>
      <p:ext uri="{BB962C8B-B14F-4D97-AF65-F5344CB8AC3E}">
        <p14:creationId xmlns:p14="http://schemas.microsoft.com/office/powerpoint/2010/main" val="229639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13CC7-53C1-B826-5246-DE2B7802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Outcome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839601B-37BF-48AD-6838-48ACA89982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72732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599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411</Words>
  <Application>Microsoft Office PowerPoint</Application>
  <PresentationFormat>Widescreen</PresentationFormat>
  <Paragraphs>69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Avenir Next LT Pro</vt:lpstr>
      <vt:lpstr>Calibri</vt:lpstr>
      <vt:lpstr>Courier New</vt:lpstr>
      <vt:lpstr>Wingdings</vt:lpstr>
      <vt:lpstr>Office Theme</vt:lpstr>
      <vt:lpstr>PowerPoint Presentation</vt:lpstr>
      <vt:lpstr>Player Development (Provided through UC Athletics)</vt:lpstr>
      <vt:lpstr>NO RECYCLING</vt:lpstr>
      <vt:lpstr>Chain Reaction</vt:lpstr>
      <vt:lpstr>Overall Effects from Not Recycling</vt:lpstr>
      <vt:lpstr>What to do next….</vt:lpstr>
      <vt:lpstr>Technological Advancement Solution</vt:lpstr>
      <vt:lpstr>Potential Issues</vt:lpstr>
      <vt:lpstr>Outcome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Cross, Kerrington (crossko)</dc:creator>
  <cp:lastModifiedBy>Cross, Kerrington (crossko)</cp:lastModifiedBy>
  <cp:revision>1</cp:revision>
  <dcterms:created xsi:type="dcterms:W3CDTF">2024-12-02T19:30:31Z</dcterms:created>
  <dcterms:modified xsi:type="dcterms:W3CDTF">2024-12-04T05:48:55Z</dcterms:modified>
</cp:coreProperties>
</file>