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80119-5444-7BA7-B6C9-347E3A5E7537}" v="1455" dt="2024-12-02T17:09:05.937"/>
    <p1510:client id="{78C8706F-9174-1874-4AD8-68E8383FA3F1}" v="105" dt="2024-12-03T14:42:18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st, Alec (dorstal)" userId="S::dorstal@mail.uc.edu::e9a1921e-f8c6-493e-9eab-593992bdd508" providerId="AD" clId="Web-{78C8706F-9174-1874-4AD8-68E8383FA3F1}"/>
    <pc:docChg chg="modSld">
      <pc:chgData name="Dorst, Alec (dorstal)" userId="S::dorstal@mail.uc.edu::e9a1921e-f8c6-493e-9eab-593992bdd508" providerId="AD" clId="Web-{78C8706F-9174-1874-4AD8-68E8383FA3F1}" dt="2024-12-03T14:42:17.655" v="99" actId="20577"/>
      <pc:docMkLst>
        <pc:docMk/>
      </pc:docMkLst>
      <pc:sldChg chg="modSp">
        <pc:chgData name="Dorst, Alec (dorstal)" userId="S::dorstal@mail.uc.edu::e9a1921e-f8c6-493e-9eab-593992bdd508" providerId="AD" clId="Web-{78C8706F-9174-1874-4AD8-68E8383FA3F1}" dt="2024-12-03T14:38:17.982" v="13" actId="20577"/>
        <pc:sldMkLst>
          <pc:docMk/>
          <pc:sldMk cId="3808365034" sldId="258"/>
        </pc:sldMkLst>
        <pc:spChg chg="mod">
          <ac:chgData name="Dorst, Alec (dorstal)" userId="S::dorstal@mail.uc.edu::e9a1921e-f8c6-493e-9eab-593992bdd508" providerId="AD" clId="Web-{78C8706F-9174-1874-4AD8-68E8383FA3F1}" dt="2024-12-03T14:38:17.982" v="13" actId="20577"/>
          <ac:spMkLst>
            <pc:docMk/>
            <pc:sldMk cId="3808365034" sldId="258"/>
            <ac:spMk id="3" creationId="{06954E4B-20C2-8068-C833-D3533AADBC66}"/>
          </ac:spMkLst>
        </pc:spChg>
      </pc:sldChg>
      <pc:sldChg chg="modSp">
        <pc:chgData name="Dorst, Alec (dorstal)" userId="S::dorstal@mail.uc.edu::e9a1921e-f8c6-493e-9eab-593992bdd508" providerId="AD" clId="Web-{78C8706F-9174-1874-4AD8-68E8383FA3F1}" dt="2024-12-03T14:40:17.717" v="94" actId="20577"/>
        <pc:sldMkLst>
          <pc:docMk/>
          <pc:sldMk cId="4058904477" sldId="259"/>
        </pc:sldMkLst>
        <pc:spChg chg="mod">
          <ac:chgData name="Dorst, Alec (dorstal)" userId="S::dorstal@mail.uc.edu::e9a1921e-f8c6-493e-9eab-593992bdd508" providerId="AD" clId="Web-{78C8706F-9174-1874-4AD8-68E8383FA3F1}" dt="2024-12-03T14:40:17.717" v="94" actId="20577"/>
          <ac:spMkLst>
            <pc:docMk/>
            <pc:sldMk cId="4058904477" sldId="259"/>
            <ac:spMk id="3" creationId="{649ED3DB-2316-53CE-BC40-EB92783723D0}"/>
          </ac:spMkLst>
        </pc:spChg>
      </pc:sldChg>
      <pc:sldChg chg="modSp">
        <pc:chgData name="Dorst, Alec (dorstal)" userId="S::dorstal@mail.uc.edu::e9a1921e-f8c6-493e-9eab-593992bdd508" providerId="AD" clId="Web-{78C8706F-9174-1874-4AD8-68E8383FA3F1}" dt="2024-12-03T14:42:17.655" v="99" actId="20577"/>
        <pc:sldMkLst>
          <pc:docMk/>
          <pc:sldMk cId="3455363083" sldId="266"/>
        </pc:sldMkLst>
        <pc:spChg chg="mod">
          <ac:chgData name="Dorst, Alec (dorstal)" userId="S::dorstal@mail.uc.edu::e9a1921e-f8c6-493e-9eab-593992bdd508" providerId="AD" clId="Web-{78C8706F-9174-1874-4AD8-68E8383FA3F1}" dt="2024-12-03T14:42:17.655" v="99" actId="20577"/>
          <ac:spMkLst>
            <pc:docMk/>
            <pc:sldMk cId="3455363083" sldId="266"/>
            <ac:spMk id="3" creationId="{1164160C-D3A9-E9F3-37C4-8B9353DEE16D}"/>
          </ac:spMkLst>
        </pc:spChg>
      </pc:sldChg>
    </pc:docChg>
  </pc:docChgLst>
  <pc:docChgLst>
    <pc:chgData name="Dorst, Alec (dorstal)" userId="S::dorstal@mail.uc.edu::e9a1921e-f8c6-493e-9eab-593992bdd508" providerId="AD" clId="Web-{69180119-5444-7BA7-B6C9-347E3A5E7537}"/>
    <pc:docChg chg="addSld modSld sldOrd addMainMaster delMainMaster">
      <pc:chgData name="Dorst, Alec (dorstal)" userId="S::dorstal@mail.uc.edu::e9a1921e-f8c6-493e-9eab-593992bdd508" providerId="AD" clId="Web-{69180119-5444-7BA7-B6C9-347E3A5E7537}" dt="2024-12-02T17:09:05.937" v="1468" actId="20577"/>
      <pc:docMkLst>
        <pc:docMk/>
      </pc:docMkLst>
      <pc:sldChg chg="addSp delSp modSp mod setBg modClrScheme chgLayout">
        <pc:chgData name="Dorst, Alec (dorstal)" userId="S::dorstal@mail.uc.edu::e9a1921e-f8c6-493e-9eab-593992bdd508" providerId="AD" clId="Web-{69180119-5444-7BA7-B6C9-347E3A5E7537}" dt="2024-12-02T16:21:36.534" v="68" actId="1076"/>
        <pc:sldMkLst>
          <pc:docMk/>
          <pc:sldMk cId="109857222" sldId="256"/>
        </pc:sldMkLst>
        <pc:spChg chg="mod">
          <ac:chgData name="Dorst, Alec (dorstal)" userId="S::dorstal@mail.uc.edu::e9a1921e-f8c6-493e-9eab-593992bdd508" providerId="AD" clId="Web-{69180119-5444-7BA7-B6C9-347E3A5E7537}" dt="2024-12-02T16:21:31.143" v="6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orst, Alec (dorstal)" userId="S::dorstal@mail.uc.edu::e9a1921e-f8c6-493e-9eab-593992bdd508" providerId="AD" clId="Web-{69180119-5444-7BA7-B6C9-347E3A5E7537}" dt="2024-12-02T16:21:31.143" v="65" actId="141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7.800" v="62"/>
          <ac:spMkLst>
            <pc:docMk/>
            <pc:sldMk cId="109857222" sldId="256"/>
            <ac:spMk id="9" creationId="{8C37C960-91F5-4F61-B2CD-8A037920720B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7.800" v="62"/>
          <ac:spMkLst>
            <pc:docMk/>
            <pc:sldMk cId="109857222" sldId="256"/>
            <ac:spMk id="11" creationId="{50F155B6-ACA8-4C58-AAB6-CAFC981FF9EA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7.800" v="62"/>
          <ac:spMkLst>
            <pc:docMk/>
            <pc:sldMk cId="109857222" sldId="256"/>
            <ac:spMk id="13" creationId="{A5C31099-1BBD-40CE-BC60-FCE50741940D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15" creationId="{8C37C960-91F5-4F61-B2CD-8A037920720B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16" creationId="{A5C31099-1BBD-40CE-BC60-FCE50741940D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0:38.159" v="51"/>
          <ac:spMkLst>
            <pc:docMk/>
            <pc:sldMk cId="109857222" sldId="256"/>
            <ac:spMk id="18" creationId="{C3E06833-B59C-442F-9A6A-F8F55936D530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0:38.159" v="51"/>
          <ac:spMkLst>
            <pc:docMk/>
            <pc:sldMk cId="109857222" sldId="256"/>
            <ac:spMk id="20" creationId="{FA2016CF-2F24-4AE4-8A87-D9B6A3DE31E2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22" creationId="{EA2846BE-460A-477B-A2F4-52F298BF43EE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24" creationId="{C8401D34-2155-4B53-A686-7345BE15C466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26" creationId="{E37BCD97-E1A4-4EBB-8D1C-8CC0B55A64B2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18.128" v="58"/>
          <ac:spMkLst>
            <pc:docMk/>
            <pc:sldMk cId="109857222" sldId="256"/>
            <ac:spMk id="28" creationId="{5EDC1F21-AC5B-4D05-9108-5E5D2894884F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3.143" v="60"/>
          <ac:spMkLst>
            <pc:docMk/>
            <pc:sldMk cId="109857222" sldId="256"/>
            <ac:spMk id="30" creationId="{8C37C960-91F5-4F61-B2CD-8A037920720B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3.143" v="60"/>
          <ac:spMkLst>
            <pc:docMk/>
            <pc:sldMk cId="109857222" sldId="256"/>
            <ac:spMk id="31" creationId="{A5C31099-1BBD-40CE-BC60-FCE50741940D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21:27.800" v="62"/>
          <ac:spMkLst>
            <pc:docMk/>
            <pc:sldMk cId="109857222" sldId="256"/>
            <ac:spMk id="33" creationId="{8C37C960-91F5-4F61-B2CD-8A037920720B}"/>
          </ac:spMkLst>
        </pc:spChg>
        <pc:picChg chg="add del mod ord">
          <ac:chgData name="Dorst, Alec (dorstal)" userId="S::dorstal@mail.uc.edu::e9a1921e-f8c6-493e-9eab-593992bdd508" providerId="AD" clId="Web-{69180119-5444-7BA7-B6C9-347E3A5E7537}" dt="2024-12-02T16:21:27.800" v="62"/>
          <ac:picMkLst>
            <pc:docMk/>
            <pc:sldMk cId="109857222" sldId="256"/>
            <ac:picMk id="4" creationId="{34223761-B3B8-99CB-0948-C887363DB1C4}"/>
          </ac:picMkLst>
        </pc:picChg>
        <pc:picChg chg="add mod ord">
          <ac:chgData name="Dorst, Alec (dorstal)" userId="S::dorstal@mail.uc.edu::e9a1921e-f8c6-493e-9eab-593992bdd508" providerId="AD" clId="Web-{69180119-5444-7BA7-B6C9-347E3A5E7537}" dt="2024-12-02T16:21:27.800" v="62"/>
          <ac:picMkLst>
            <pc:docMk/>
            <pc:sldMk cId="109857222" sldId="256"/>
            <ac:picMk id="5" creationId="{16E7AFC1-BF78-94D3-430C-723D5DDBF8DD}"/>
          </ac:picMkLst>
        </pc:picChg>
        <pc:picChg chg="add mod">
          <ac:chgData name="Dorst, Alec (dorstal)" userId="S::dorstal@mail.uc.edu::e9a1921e-f8c6-493e-9eab-593992bdd508" providerId="AD" clId="Web-{69180119-5444-7BA7-B6C9-347E3A5E7537}" dt="2024-12-02T16:21:36.534" v="68" actId="1076"/>
          <ac:picMkLst>
            <pc:docMk/>
            <pc:sldMk cId="109857222" sldId="256"/>
            <ac:picMk id="6" creationId="{FB6D98F0-C038-C994-F303-D5B58B816B37}"/>
          </ac:picMkLst>
        </pc:picChg>
      </pc:sldChg>
      <pc:sldChg chg="addSp delSp modSp new mod setBg">
        <pc:chgData name="Dorst, Alec (dorstal)" userId="S::dorstal@mail.uc.edu::e9a1921e-f8c6-493e-9eab-593992bdd508" providerId="AD" clId="Web-{69180119-5444-7BA7-B6C9-347E3A5E7537}" dt="2024-12-02T16:27:38.314" v="172"/>
        <pc:sldMkLst>
          <pc:docMk/>
          <pc:sldMk cId="1315365134" sldId="257"/>
        </pc:sldMkLst>
        <pc:spChg chg="mod">
          <ac:chgData name="Dorst, Alec (dorstal)" userId="S::dorstal@mail.uc.edu::e9a1921e-f8c6-493e-9eab-593992bdd508" providerId="AD" clId="Web-{69180119-5444-7BA7-B6C9-347E3A5E7537}" dt="2024-12-02T16:27:21.846" v="162" actId="14100"/>
          <ac:spMkLst>
            <pc:docMk/>
            <pc:sldMk cId="1315365134" sldId="257"/>
            <ac:spMk id="2" creationId="{DB8E1FF1-7754-DB56-AF9E-F1E338EBDABC}"/>
          </ac:spMkLst>
        </pc:spChg>
        <pc:spChg chg="add del mod">
          <ac:chgData name="Dorst, Alec (dorstal)" userId="S::dorstal@mail.uc.edu::e9a1921e-f8c6-493e-9eab-593992bdd508" providerId="AD" clId="Web-{69180119-5444-7BA7-B6C9-347E3A5E7537}" dt="2024-12-02T16:27:38.314" v="172"/>
          <ac:spMkLst>
            <pc:docMk/>
            <pc:sldMk cId="1315365134" sldId="257"/>
            <ac:spMk id="3" creationId="{BB5A5E61-9146-8E43-946E-D835A300A947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27:13.236" v="161"/>
          <ac:spMkLst>
            <pc:docMk/>
            <pc:sldMk cId="1315365134" sldId="257"/>
            <ac:spMk id="10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27:13.236" v="161"/>
          <ac:spMkLst>
            <pc:docMk/>
            <pc:sldMk cId="1315365134" sldId="257"/>
            <ac:spMk id="12" creationId="{19F9CD66-32FC-448F-B4C5-67D17508A226}"/>
          </ac:spMkLst>
        </pc:spChg>
        <pc:picChg chg="add del mod ord">
          <ac:chgData name="Dorst, Alec (dorstal)" userId="S::dorstal@mail.uc.edu::e9a1921e-f8c6-493e-9eab-593992bdd508" providerId="AD" clId="Web-{69180119-5444-7BA7-B6C9-347E3A5E7537}" dt="2024-12-02T16:25:40.908" v="84"/>
          <ac:picMkLst>
            <pc:docMk/>
            <pc:sldMk cId="1315365134" sldId="257"/>
            <ac:picMk id="4" creationId="{56C32491-0D42-5A95-8711-00BE86F3F811}"/>
          </ac:picMkLst>
        </pc:picChg>
        <pc:picChg chg="add mod">
          <ac:chgData name="Dorst, Alec (dorstal)" userId="S::dorstal@mail.uc.edu::e9a1921e-f8c6-493e-9eab-593992bdd508" providerId="AD" clId="Web-{69180119-5444-7BA7-B6C9-347E3A5E7537}" dt="2024-12-02T16:27:13.236" v="161"/>
          <ac:picMkLst>
            <pc:docMk/>
            <pc:sldMk cId="1315365134" sldId="257"/>
            <ac:picMk id="5" creationId="{ED74D994-A6F5-6B0E-0E62-43F0F44200E9}"/>
          </ac:picMkLst>
        </pc:picChg>
      </pc:sldChg>
      <pc:sldChg chg="addSp delSp modSp new mod setBg">
        <pc:chgData name="Dorst, Alec (dorstal)" userId="S::dorstal@mail.uc.edu::e9a1921e-f8c6-493e-9eab-593992bdd508" providerId="AD" clId="Web-{69180119-5444-7BA7-B6C9-347E3A5E7537}" dt="2024-12-02T16:31:46.533" v="324" actId="20577"/>
        <pc:sldMkLst>
          <pc:docMk/>
          <pc:sldMk cId="3808365034" sldId="258"/>
        </pc:sldMkLst>
        <pc:spChg chg="mo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2" creationId="{A5112624-7B76-4A1E-8C2E-6869D42BF189}"/>
          </ac:spMkLst>
        </pc:spChg>
        <pc:spChg chg="add del mod">
          <ac:chgData name="Dorst, Alec (dorstal)" userId="S::dorstal@mail.uc.edu::e9a1921e-f8c6-493e-9eab-593992bdd508" providerId="AD" clId="Web-{69180119-5444-7BA7-B6C9-347E3A5E7537}" dt="2024-12-02T16:31:46.533" v="324" actId="20577"/>
          <ac:spMkLst>
            <pc:docMk/>
            <pc:sldMk cId="3808365034" sldId="258"/>
            <ac:spMk id="3" creationId="{06954E4B-20C2-8068-C833-D3533AADBC66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10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12" creationId="{96E45848-BEDA-4F24-9C4E-DA212095826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14" creationId="{B2BB8117-A903-442C-9223-A4FEB85C3271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16" creationId="{C59300B8-3117-43F8-9F8E-68DB9F002F9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18" creationId="{1AFAE680-42C1-4104-B74F-B0A8F1FB264A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20" creationId="{828A8BA9-B3FE-4C96-A0A1-72A0D2C85578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1:20.424" v="317"/>
          <ac:spMkLst>
            <pc:docMk/>
            <pc:sldMk cId="3808365034" sldId="258"/>
            <ac:spMk id="22" creationId="{19F9CD66-32FC-448F-B4C5-67D17508A226}"/>
          </ac:spMkLst>
        </pc:spChg>
        <pc:picChg chg="add del mod ord">
          <ac:chgData name="Dorst, Alec (dorstal)" userId="S::dorstal@mail.uc.edu::e9a1921e-f8c6-493e-9eab-593992bdd508" providerId="AD" clId="Web-{69180119-5444-7BA7-B6C9-347E3A5E7537}" dt="2024-12-02T16:29:50.549" v="197"/>
          <ac:picMkLst>
            <pc:docMk/>
            <pc:sldMk cId="3808365034" sldId="258"/>
            <ac:picMk id="4" creationId="{C3EDD70A-CC32-71E6-6417-3FADCC271857}"/>
          </ac:picMkLst>
        </pc:picChg>
        <pc:picChg chg="add mod">
          <ac:chgData name="Dorst, Alec (dorstal)" userId="S::dorstal@mail.uc.edu::e9a1921e-f8c6-493e-9eab-593992bdd508" providerId="AD" clId="Web-{69180119-5444-7BA7-B6C9-347E3A5E7537}" dt="2024-12-02T16:31:20.424" v="317"/>
          <ac:picMkLst>
            <pc:docMk/>
            <pc:sldMk cId="3808365034" sldId="258"/>
            <ac:picMk id="5" creationId="{EBC0A5C6-2647-8CF4-572D-E0DF57AFDF7C}"/>
          </ac:picMkLst>
        </pc:picChg>
      </pc:sldChg>
      <pc:sldChg chg="addSp delSp modSp new mod setBg">
        <pc:chgData name="Dorst, Alec (dorstal)" userId="S::dorstal@mail.uc.edu::e9a1921e-f8c6-493e-9eab-593992bdd508" providerId="AD" clId="Web-{69180119-5444-7BA7-B6C9-347E3A5E7537}" dt="2024-12-02T16:39:30.079" v="531" actId="20577"/>
        <pc:sldMkLst>
          <pc:docMk/>
          <pc:sldMk cId="4058904477" sldId="259"/>
        </pc:sldMkLst>
        <pc:spChg chg="mod">
          <ac:chgData name="Dorst, Alec (dorstal)" userId="S::dorstal@mail.uc.edu::e9a1921e-f8c6-493e-9eab-593992bdd508" providerId="AD" clId="Web-{69180119-5444-7BA7-B6C9-347E3A5E7537}" dt="2024-12-02T16:38:07.767" v="467" actId="20577"/>
          <ac:spMkLst>
            <pc:docMk/>
            <pc:sldMk cId="4058904477" sldId="259"/>
            <ac:spMk id="2" creationId="{41823FCB-801F-BEBD-44D7-4D5B1DC3EBEA}"/>
          </ac:spMkLst>
        </pc:spChg>
        <pc:spChg chg="mod">
          <ac:chgData name="Dorst, Alec (dorstal)" userId="S::dorstal@mail.uc.edu::e9a1921e-f8c6-493e-9eab-593992bdd508" providerId="AD" clId="Web-{69180119-5444-7BA7-B6C9-347E3A5E7537}" dt="2024-12-02T16:39:30.079" v="531" actId="20577"/>
          <ac:spMkLst>
            <pc:docMk/>
            <pc:sldMk cId="4058904477" sldId="259"/>
            <ac:spMk id="3" creationId="{649ED3DB-2316-53CE-BC40-EB92783723D0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36:57.095" v="443"/>
          <ac:spMkLst>
            <pc:docMk/>
            <pc:sldMk cId="4058904477" sldId="259"/>
            <ac:spMk id="9" creationId="{32768DCD-B824-413A-B330-8D57ADB3724C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36:57.095" v="443"/>
          <ac:spMkLst>
            <pc:docMk/>
            <pc:sldMk cId="4058904477" sldId="259"/>
            <ac:spMk id="11" creationId="{19F9CD66-32FC-448F-B4C5-67D17508A226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6:57.095" v="444"/>
          <ac:spMkLst>
            <pc:docMk/>
            <pc:sldMk cId="4058904477" sldId="259"/>
            <ac:spMk id="13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36:57.095" v="444"/>
          <ac:spMkLst>
            <pc:docMk/>
            <pc:sldMk cId="4058904477" sldId="259"/>
            <ac:spMk id="14" creationId="{19F9CD66-32FC-448F-B4C5-67D17508A226}"/>
          </ac:spMkLst>
        </pc:spChg>
        <pc:picChg chg="add mod">
          <ac:chgData name="Dorst, Alec (dorstal)" userId="S::dorstal@mail.uc.edu::e9a1921e-f8c6-493e-9eab-593992bdd508" providerId="AD" clId="Web-{69180119-5444-7BA7-B6C9-347E3A5E7537}" dt="2024-12-02T16:36:57.095" v="444"/>
          <ac:picMkLst>
            <pc:docMk/>
            <pc:sldMk cId="4058904477" sldId="259"/>
            <ac:picMk id="4" creationId="{24886F3B-E91E-6167-8FD3-A2F1EC45D385}"/>
          </ac:picMkLst>
        </pc:picChg>
      </pc:sldChg>
      <pc:sldChg chg="addSp delSp modSp new mod ord setBg">
        <pc:chgData name="Dorst, Alec (dorstal)" userId="S::dorstal@mail.uc.edu::e9a1921e-f8c6-493e-9eab-593992bdd508" providerId="AD" clId="Web-{69180119-5444-7BA7-B6C9-347E3A5E7537}" dt="2024-12-02T16:51:27.157" v="901"/>
        <pc:sldMkLst>
          <pc:docMk/>
          <pc:sldMk cId="2723071599" sldId="260"/>
        </pc:sldMkLst>
        <pc:spChg chg="mod">
          <ac:chgData name="Dorst, Alec (dorstal)" userId="S::dorstal@mail.uc.edu::e9a1921e-f8c6-493e-9eab-593992bdd508" providerId="AD" clId="Web-{69180119-5444-7BA7-B6C9-347E3A5E7537}" dt="2024-12-02T16:51:24.751" v="900" actId="20577"/>
          <ac:spMkLst>
            <pc:docMk/>
            <pc:sldMk cId="2723071599" sldId="260"/>
            <ac:spMk id="2" creationId="{217A1DCA-5C74-F8EA-6C23-6CFC6F94133A}"/>
          </ac:spMkLst>
        </pc:spChg>
        <pc:spChg chg="del mod">
          <ac:chgData name="Dorst, Alec (dorstal)" userId="S::dorstal@mail.uc.edu::e9a1921e-f8c6-493e-9eab-593992bdd508" providerId="AD" clId="Web-{69180119-5444-7BA7-B6C9-347E3A5E7537}" dt="2024-12-02T16:42:40.454" v="632"/>
          <ac:spMkLst>
            <pc:docMk/>
            <pc:sldMk cId="2723071599" sldId="260"/>
            <ac:spMk id="3" creationId="{89671A97-BC75-3CDA-B961-943CE34AC2AF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2:40.454" v="632"/>
          <ac:spMkLst>
            <pc:docMk/>
            <pc:sldMk cId="2723071599" sldId="260"/>
            <ac:spMk id="9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2:40.454" v="632"/>
          <ac:spMkLst>
            <pc:docMk/>
            <pc:sldMk cId="2723071599" sldId="260"/>
            <ac:spMk id="11" creationId="{61DF3E2F-0A88-4C55-8678-0764BF7339D9}"/>
          </ac:spMkLst>
        </pc:spChg>
        <pc:graphicFrameChg chg="add">
          <ac:chgData name="Dorst, Alec (dorstal)" userId="S::dorstal@mail.uc.edu::e9a1921e-f8c6-493e-9eab-593992bdd508" providerId="AD" clId="Web-{69180119-5444-7BA7-B6C9-347E3A5E7537}" dt="2024-12-02T16:42:40.454" v="632"/>
          <ac:graphicFrameMkLst>
            <pc:docMk/>
            <pc:sldMk cId="2723071599" sldId="260"/>
            <ac:graphicFrameMk id="5" creationId="{5840E112-2ADD-A71F-A23F-FDA25E259B07}"/>
          </ac:graphicFrameMkLst>
        </pc:graphicFrameChg>
      </pc:sldChg>
      <pc:sldChg chg="addSp modSp new mod ord setBg">
        <pc:chgData name="Dorst, Alec (dorstal)" userId="S::dorstal@mail.uc.edu::e9a1921e-f8c6-493e-9eab-593992bdd508" providerId="AD" clId="Web-{69180119-5444-7BA7-B6C9-347E3A5E7537}" dt="2024-12-02T16:51:29.844" v="902" actId="20577"/>
        <pc:sldMkLst>
          <pc:docMk/>
          <pc:sldMk cId="2860044845" sldId="261"/>
        </pc:sldMkLst>
        <pc:spChg chg="mod">
          <ac:chgData name="Dorst, Alec (dorstal)" userId="S::dorstal@mail.uc.edu::e9a1921e-f8c6-493e-9eab-593992bdd508" providerId="AD" clId="Web-{69180119-5444-7BA7-B6C9-347E3A5E7537}" dt="2024-12-02T16:51:29.844" v="902" actId="20577"/>
          <ac:spMkLst>
            <pc:docMk/>
            <pc:sldMk cId="2860044845" sldId="261"/>
            <ac:spMk id="2" creationId="{99758A59-AADD-2597-4C90-1C88238B3AB2}"/>
          </ac:spMkLst>
        </pc:spChg>
        <pc:spChg chg="mo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3" creationId="{3EE2722D-DE16-39F8-21C8-F5567EEC1B50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9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11" creationId="{96E45848-BEDA-4F24-9C4E-DA212095826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13" creationId="{B2BB8117-A903-442C-9223-A4FEB85C3271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15" creationId="{C59300B8-3117-43F8-9F8E-68DB9F002F9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17" creationId="{1AFAE680-42C1-4104-B74F-B0A8F1FB264A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19" creationId="{828A8BA9-B3FE-4C96-A0A1-72A0D2C85578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5:29.907" v="716"/>
          <ac:spMkLst>
            <pc:docMk/>
            <pc:sldMk cId="2860044845" sldId="261"/>
            <ac:spMk id="21" creationId="{19F9CD66-32FC-448F-B4C5-67D17508A226}"/>
          </ac:spMkLst>
        </pc:spChg>
        <pc:picChg chg="add mod">
          <ac:chgData name="Dorst, Alec (dorstal)" userId="S::dorstal@mail.uc.edu::e9a1921e-f8c6-493e-9eab-593992bdd508" providerId="AD" clId="Web-{69180119-5444-7BA7-B6C9-347E3A5E7537}" dt="2024-12-02T16:45:29.907" v="716"/>
          <ac:picMkLst>
            <pc:docMk/>
            <pc:sldMk cId="2860044845" sldId="261"/>
            <ac:picMk id="4" creationId="{B363EE2A-DC92-991F-A576-B56B3ADB2A3C}"/>
          </ac:picMkLst>
        </pc:picChg>
      </pc:sldChg>
      <pc:sldChg chg="addSp modSp new mod setBg">
        <pc:chgData name="Dorst, Alec (dorstal)" userId="S::dorstal@mail.uc.edu::e9a1921e-f8c6-493e-9eab-593992bdd508" providerId="AD" clId="Web-{69180119-5444-7BA7-B6C9-347E3A5E7537}" dt="2024-12-02T16:49:24.188" v="848" actId="14100"/>
        <pc:sldMkLst>
          <pc:docMk/>
          <pc:sldMk cId="2042014588" sldId="262"/>
        </pc:sldMkLst>
        <pc:spChg chg="mo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2" creationId="{1093D8AC-5819-0940-A588-3677D642DABC}"/>
          </ac:spMkLst>
        </pc:spChg>
        <pc:spChg chg="mod ord">
          <ac:chgData name="Dorst, Alec (dorstal)" userId="S::dorstal@mail.uc.edu::e9a1921e-f8c6-493e-9eab-593992bdd508" providerId="AD" clId="Web-{69180119-5444-7BA7-B6C9-347E3A5E7537}" dt="2024-12-02T16:49:24.188" v="848" actId="14100"/>
          <ac:spMkLst>
            <pc:docMk/>
            <pc:sldMk cId="2042014588" sldId="262"/>
            <ac:spMk id="3" creationId="{24DC080A-6ADF-37EA-EAB4-7FD6A42898D6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9" creationId="{19B36E71-93BD-4984-AC9C-CC9FB9CC06D6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11" creationId="{3A767031-C99F-4567-B7D9-353331C77909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13" creationId="{63FEDEE9-12A6-4011-A532-8071D6086BF8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15" creationId="{57C37CE9-19CE-49DF-A887-2214EBB1F097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17" creationId="{7EF84E8E-7E93-4DEE-BCFB-2AE29098B5C3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19" creationId="{9046502B-E9B6-4225-B8EE-BC5D644686B0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47:22.845" v="809"/>
          <ac:spMkLst>
            <pc:docMk/>
            <pc:sldMk cId="2042014588" sldId="262"/>
            <ac:spMk id="21" creationId="{2D500B59-4CB5-4E11-9A7B-D19B4BA14B58}"/>
          </ac:spMkLst>
        </pc:spChg>
        <pc:picChg chg="add mod">
          <ac:chgData name="Dorst, Alec (dorstal)" userId="S::dorstal@mail.uc.edu::e9a1921e-f8c6-493e-9eab-593992bdd508" providerId="AD" clId="Web-{69180119-5444-7BA7-B6C9-347E3A5E7537}" dt="2024-12-02T16:47:22.845" v="809"/>
          <ac:picMkLst>
            <pc:docMk/>
            <pc:sldMk cId="2042014588" sldId="262"/>
            <ac:picMk id="4" creationId="{D6469456-073A-11B1-C14A-33C479560A8D}"/>
          </ac:picMkLst>
        </pc:picChg>
      </pc:sldChg>
      <pc:sldChg chg="addSp modSp new mod setBg">
        <pc:chgData name="Dorst, Alec (dorstal)" userId="S::dorstal@mail.uc.edu::e9a1921e-f8c6-493e-9eab-593992bdd508" providerId="AD" clId="Web-{69180119-5444-7BA7-B6C9-347E3A5E7537}" dt="2024-12-02T16:57:26.203" v="1041"/>
        <pc:sldMkLst>
          <pc:docMk/>
          <pc:sldMk cId="1782132561" sldId="263"/>
        </pc:sldMkLst>
        <pc:spChg chg="mod">
          <ac:chgData name="Dorst, Alec (dorstal)" userId="S::dorstal@mail.uc.edu::e9a1921e-f8c6-493e-9eab-593992bdd508" providerId="AD" clId="Web-{69180119-5444-7BA7-B6C9-347E3A5E7537}" dt="2024-12-02T16:57:26.203" v="1041"/>
          <ac:spMkLst>
            <pc:docMk/>
            <pc:sldMk cId="1782132561" sldId="263"/>
            <ac:spMk id="2" creationId="{E1924276-B412-6DB7-AD16-0D0BC2A724B9}"/>
          </ac:spMkLst>
        </pc:spChg>
        <pc:spChg chg="mod">
          <ac:chgData name="Dorst, Alec (dorstal)" userId="S::dorstal@mail.uc.edu::e9a1921e-f8c6-493e-9eab-593992bdd508" providerId="AD" clId="Web-{69180119-5444-7BA7-B6C9-347E3A5E7537}" dt="2024-12-02T16:57:26.203" v="1041"/>
          <ac:spMkLst>
            <pc:docMk/>
            <pc:sldMk cId="1782132561" sldId="263"/>
            <ac:spMk id="3" creationId="{EDAFF5DF-C4C4-25AB-FFF0-8B233C4E76B6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57:26.203" v="1041"/>
          <ac:spMkLst>
            <pc:docMk/>
            <pc:sldMk cId="1782132561" sldId="263"/>
            <ac:spMk id="9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6:57:26.203" v="1041"/>
          <ac:spMkLst>
            <pc:docMk/>
            <pc:sldMk cId="1782132561" sldId="263"/>
            <ac:spMk id="11" creationId="{19F9CD66-32FC-448F-B4C5-67D17508A226}"/>
          </ac:spMkLst>
        </pc:spChg>
        <pc:picChg chg="add mod">
          <ac:chgData name="Dorst, Alec (dorstal)" userId="S::dorstal@mail.uc.edu::e9a1921e-f8c6-493e-9eab-593992bdd508" providerId="AD" clId="Web-{69180119-5444-7BA7-B6C9-347E3A5E7537}" dt="2024-12-02T16:57:26.203" v="1041"/>
          <ac:picMkLst>
            <pc:docMk/>
            <pc:sldMk cId="1782132561" sldId="263"/>
            <ac:picMk id="4" creationId="{A6F85E54-9B88-C360-A39F-D9DACA7AD3DD}"/>
          </ac:picMkLst>
        </pc:picChg>
      </pc:sldChg>
      <pc:sldChg chg="addSp delSp modSp new mod setBg">
        <pc:chgData name="Dorst, Alec (dorstal)" userId="S::dorstal@mail.uc.edu::e9a1921e-f8c6-493e-9eab-593992bdd508" providerId="AD" clId="Web-{69180119-5444-7BA7-B6C9-347E3A5E7537}" dt="2024-12-02T17:06:50.437" v="1461"/>
        <pc:sldMkLst>
          <pc:docMk/>
          <pc:sldMk cId="3072555994" sldId="264"/>
        </pc:sldMkLst>
        <pc:spChg chg="mod">
          <ac:chgData name="Dorst, Alec (dorstal)" userId="S::dorstal@mail.uc.edu::e9a1921e-f8c6-493e-9eab-593992bdd508" providerId="AD" clId="Web-{69180119-5444-7BA7-B6C9-347E3A5E7537}" dt="2024-12-02T17:06:50.437" v="1461"/>
          <ac:spMkLst>
            <pc:docMk/>
            <pc:sldMk cId="3072555994" sldId="264"/>
            <ac:spMk id="2" creationId="{AEB4D48A-5365-6764-ACB0-3F987081184E}"/>
          </ac:spMkLst>
        </pc:spChg>
        <pc:spChg chg="add del mod">
          <ac:chgData name="Dorst, Alec (dorstal)" userId="S::dorstal@mail.uc.edu::e9a1921e-f8c6-493e-9eab-593992bdd508" providerId="AD" clId="Web-{69180119-5444-7BA7-B6C9-347E3A5E7537}" dt="2024-12-02T17:01:15.828" v="1266"/>
          <ac:spMkLst>
            <pc:docMk/>
            <pc:sldMk cId="3072555994" sldId="264"/>
            <ac:spMk id="3" creationId="{CDAB5143-3C63-C38E-5770-D759B3576D27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7:06:50.437" v="1461"/>
          <ac:spMkLst>
            <pc:docMk/>
            <pc:sldMk cId="3072555994" sldId="264"/>
            <ac:spMk id="6" creationId="{32768DCD-B824-413A-B330-8D57ADB3724C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59:36.672" v="1098"/>
          <ac:spMkLst>
            <pc:docMk/>
            <pc:sldMk cId="3072555994" sldId="264"/>
            <ac:spMk id="9" creationId="{32768DCD-B824-413A-B330-8D57ADB3724C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6:59:36.672" v="1098"/>
          <ac:spMkLst>
            <pc:docMk/>
            <pc:sldMk cId="3072555994" sldId="264"/>
            <ac:spMk id="11" creationId="{61DF3E2F-0A88-4C55-8678-0764BF7339D9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7:06:47.781" v="1458"/>
          <ac:spMkLst>
            <pc:docMk/>
            <pc:sldMk cId="3072555994" sldId="264"/>
            <ac:spMk id="12" creationId="{32768DCD-B824-413A-B330-8D57ADB3724C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7:06:50.390" v="1460"/>
          <ac:spMkLst>
            <pc:docMk/>
            <pc:sldMk cId="3072555994" sldId="264"/>
            <ac:spMk id="14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6:50.437" v="1461"/>
          <ac:spMkLst>
            <pc:docMk/>
            <pc:sldMk cId="3072555994" sldId="264"/>
            <ac:spMk id="16" creationId="{32768DCD-B824-413A-B330-8D57ADB3724C}"/>
          </ac:spMkLst>
        </pc:spChg>
        <pc:graphicFrameChg chg="add del">
          <ac:chgData name="Dorst, Alec (dorstal)" userId="S::dorstal@mail.uc.edu::e9a1921e-f8c6-493e-9eab-593992bdd508" providerId="AD" clId="Web-{69180119-5444-7BA7-B6C9-347E3A5E7537}" dt="2024-12-02T16:59:36.672" v="1098"/>
          <ac:graphicFrameMkLst>
            <pc:docMk/>
            <pc:sldMk cId="3072555994" sldId="264"/>
            <ac:graphicFrameMk id="5" creationId="{490D54A6-59D9-92A7-63F2-B911B253D3EF}"/>
          </ac:graphicFrameMkLst>
        </pc:graphicFrameChg>
        <pc:graphicFrameChg chg="add mod modGraphic">
          <ac:chgData name="Dorst, Alec (dorstal)" userId="S::dorstal@mail.uc.edu::e9a1921e-f8c6-493e-9eab-593992bdd508" providerId="AD" clId="Web-{69180119-5444-7BA7-B6C9-347E3A5E7537}" dt="2024-12-02T17:06:50.437" v="1461"/>
          <ac:graphicFrameMkLst>
            <pc:docMk/>
            <pc:sldMk cId="3072555994" sldId="264"/>
            <ac:graphicFrameMk id="7" creationId="{15D7777B-292C-3509-63A8-60BBAE3DB25D}"/>
          </ac:graphicFrameMkLst>
        </pc:graphicFrameChg>
      </pc:sldChg>
      <pc:sldChg chg="addSp modSp new mod setBg">
        <pc:chgData name="Dorst, Alec (dorstal)" userId="S::dorstal@mail.uc.edu::e9a1921e-f8c6-493e-9eab-593992bdd508" providerId="AD" clId="Web-{69180119-5444-7BA7-B6C9-347E3A5E7537}" dt="2024-12-02T17:03:16.469" v="1334"/>
        <pc:sldMkLst>
          <pc:docMk/>
          <pc:sldMk cId="592161080" sldId="265"/>
        </pc:sldMkLst>
        <pc:spChg chg="mod">
          <ac:chgData name="Dorst, Alec (dorstal)" userId="S::dorstal@mail.uc.edu::e9a1921e-f8c6-493e-9eab-593992bdd508" providerId="AD" clId="Web-{69180119-5444-7BA7-B6C9-347E3A5E7537}" dt="2024-12-02T17:03:16.469" v="1334"/>
          <ac:spMkLst>
            <pc:docMk/>
            <pc:sldMk cId="592161080" sldId="265"/>
            <ac:spMk id="2" creationId="{026BEB9E-EE67-98FD-92AF-4754D6C6CD2B}"/>
          </ac:spMkLst>
        </pc:spChg>
        <pc:spChg chg="mod ord">
          <ac:chgData name="Dorst, Alec (dorstal)" userId="S::dorstal@mail.uc.edu::e9a1921e-f8c6-493e-9eab-593992bdd508" providerId="AD" clId="Web-{69180119-5444-7BA7-B6C9-347E3A5E7537}" dt="2024-12-02T17:03:16.469" v="1334"/>
          <ac:spMkLst>
            <pc:docMk/>
            <pc:sldMk cId="592161080" sldId="265"/>
            <ac:spMk id="3" creationId="{DADCABEB-6527-834D-E94D-BBD501DC38B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3:16.469" v="1334"/>
          <ac:spMkLst>
            <pc:docMk/>
            <pc:sldMk cId="592161080" sldId="265"/>
            <ac:spMk id="10" creationId="{32768DCD-B824-413A-B330-8D57ADB3724C}"/>
          </ac:spMkLst>
        </pc:spChg>
        <pc:picChg chg="add">
          <ac:chgData name="Dorst, Alec (dorstal)" userId="S::dorstal@mail.uc.edu::e9a1921e-f8c6-493e-9eab-593992bdd508" providerId="AD" clId="Web-{69180119-5444-7BA7-B6C9-347E3A5E7537}" dt="2024-12-02T17:03:16.469" v="1334"/>
          <ac:picMkLst>
            <pc:docMk/>
            <pc:sldMk cId="592161080" sldId="265"/>
            <ac:picMk id="7" creationId="{035A9478-62D9-B4E0-A003-336D375D7ECE}"/>
          </ac:picMkLst>
        </pc:picChg>
      </pc:sldChg>
      <pc:sldChg chg="addSp delSp modSp new mod setBg">
        <pc:chgData name="Dorst, Alec (dorstal)" userId="S::dorstal@mail.uc.edu::e9a1921e-f8c6-493e-9eab-593992bdd508" providerId="AD" clId="Web-{69180119-5444-7BA7-B6C9-347E3A5E7537}" dt="2024-12-02T17:09:05.937" v="1468" actId="20577"/>
        <pc:sldMkLst>
          <pc:docMk/>
          <pc:sldMk cId="3455363083" sldId="266"/>
        </pc:sldMkLst>
        <pc:spChg chg="mod">
          <ac:chgData name="Dorst, Alec (dorstal)" userId="S::dorstal@mail.uc.edu::e9a1921e-f8c6-493e-9eab-593992bdd508" providerId="AD" clId="Web-{69180119-5444-7BA7-B6C9-347E3A5E7537}" dt="2024-12-02T17:08:57.031" v="1463" actId="14100"/>
          <ac:spMkLst>
            <pc:docMk/>
            <pc:sldMk cId="3455363083" sldId="266"/>
            <ac:spMk id="2" creationId="{92B70A3F-DCF9-A2F7-09C7-214F0F12E6CC}"/>
          </ac:spMkLst>
        </pc:spChg>
        <pc:spChg chg="mod">
          <ac:chgData name="Dorst, Alec (dorstal)" userId="S::dorstal@mail.uc.edu::e9a1921e-f8c6-493e-9eab-593992bdd508" providerId="AD" clId="Web-{69180119-5444-7BA7-B6C9-347E3A5E7537}" dt="2024-12-02T17:09:05.937" v="1468" actId="20577"/>
          <ac:spMkLst>
            <pc:docMk/>
            <pc:sldMk cId="3455363083" sldId="266"/>
            <ac:spMk id="3" creationId="{1164160C-D3A9-E9F3-37C4-8B9353DEE16D}"/>
          </ac:spMkLst>
        </pc:spChg>
        <pc:spChg chg="add del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9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14" creationId="{32768DCD-B824-413A-B330-8D57ADB3724C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16" creationId="{96E45848-BEDA-4F24-9C4E-DA212095826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18" creationId="{B2BB8117-A903-442C-9223-A4FEB85C3271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20" creationId="{C59300B8-3117-43F8-9F8E-68DB9F002F92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22" creationId="{1AFAE680-42C1-4104-B74F-B0A8F1FB264A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24" creationId="{828A8BA9-B3FE-4C96-A0A1-72A0D2C85578}"/>
          </ac:spMkLst>
        </pc:spChg>
        <pc:spChg chg="add">
          <ac:chgData name="Dorst, Alec (dorstal)" userId="S::dorstal@mail.uc.edu::e9a1921e-f8c6-493e-9eab-593992bdd508" providerId="AD" clId="Web-{69180119-5444-7BA7-B6C9-347E3A5E7537}" dt="2024-12-02T17:08:51.484" v="1462"/>
          <ac:spMkLst>
            <pc:docMk/>
            <pc:sldMk cId="3455363083" sldId="266"/>
            <ac:spMk id="26" creationId="{2EDB7FB2-4012-481D-B3D1-7301CCF6E488}"/>
          </ac:spMkLst>
        </pc:spChg>
        <pc:picChg chg="add">
          <ac:chgData name="Dorst, Alec (dorstal)" userId="S::dorstal@mail.uc.edu::e9a1921e-f8c6-493e-9eab-593992bdd508" providerId="AD" clId="Web-{69180119-5444-7BA7-B6C9-347E3A5E7537}" dt="2024-12-02T17:05:58" v="1456"/>
          <ac:picMkLst>
            <pc:docMk/>
            <pc:sldMk cId="3455363083" sldId="266"/>
            <ac:picMk id="5" creationId="{00919E60-8B5A-BACE-CB9F-B70EFF4CC2CE}"/>
          </ac:picMkLst>
        </pc:picChg>
      </pc:sldChg>
      <pc:sldMasterChg chg="del delSldLayout">
        <pc:chgData name="Dorst, Alec (dorstal)" userId="S::dorstal@mail.uc.edu::e9a1921e-f8c6-493e-9eab-593992bdd508" providerId="AD" clId="Web-{69180119-5444-7BA7-B6C9-347E3A5E7537}" dt="2024-12-02T16:17:27.378" v="0"/>
        <pc:sldMasterMkLst>
          <pc:docMk/>
          <pc:sldMasterMk cId="2460954070" sldId="2147483660"/>
        </pc:sldMasterMkLst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orst, Alec (dorstal)" userId="S::dorstal@mail.uc.edu::e9a1921e-f8c6-493e-9eab-593992bdd508" providerId="AD" clId="Web-{69180119-5444-7BA7-B6C9-347E3A5E7537}" dt="2024-12-02T16:17:27.378" v="0"/>
        <pc:sldMasterMkLst>
          <pc:docMk/>
          <pc:sldMasterMk cId="1739412266" sldId="2147483750"/>
        </pc:sldMasterMkLst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1205647906" sldId="2147483739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3719146067" sldId="2147483740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286749294" sldId="2147483741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411591395" sldId="2147483742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2775466835" sldId="2147483743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3353292383" sldId="2147483744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1856629625" sldId="2147483745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549077012" sldId="2147483746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29941307" sldId="2147483747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3004017526" sldId="2147483748"/>
          </pc:sldLayoutMkLst>
        </pc:sldLayoutChg>
        <pc:sldLayoutChg chg="add">
          <pc:chgData name="Dorst, Alec (dorstal)" userId="S::dorstal@mail.uc.edu::e9a1921e-f8c6-493e-9eab-593992bdd508" providerId="AD" clId="Web-{69180119-5444-7BA7-B6C9-347E3A5E7537}" dt="2024-12-02T16:17:27.378" v="0"/>
          <pc:sldLayoutMkLst>
            <pc:docMk/>
            <pc:sldMasterMk cId="1739412266" sldId="2147483750"/>
            <pc:sldLayoutMk cId="278969953" sldId="214748374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2CCEF-31E1-473E-9053-F4ACE6FA05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4325AE-9BC4-4711-9F6A-C126E23E60ED}">
      <dgm:prSet/>
      <dgm:spPr/>
      <dgm:t>
        <a:bodyPr/>
        <a:lstStyle/>
        <a:p>
          <a:r>
            <a:rPr lang="en-US"/>
            <a:t>Using bio-based materials like PLA or PHA in lieu of PE</a:t>
          </a:r>
        </a:p>
      </dgm:t>
    </dgm:pt>
    <dgm:pt modelId="{228C2743-B01F-4FFF-88EF-64EC7AAF7CEE}" type="parTrans" cxnId="{FA66CFDE-F3BF-4153-B615-DA38E9A12FBE}">
      <dgm:prSet/>
      <dgm:spPr/>
      <dgm:t>
        <a:bodyPr/>
        <a:lstStyle/>
        <a:p>
          <a:endParaRPr lang="en-US"/>
        </a:p>
      </dgm:t>
    </dgm:pt>
    <dgm:pt modelId="{9059F6E2-FB5F-4C8A-A0A8-AF0A7BC93E69}" type="sibTrans" cxnId="{FA66CFDE-F3BF-4153-B615-DA38E9A12FBE}">
      <dgm:prSet/>
      <dgm:spPr/>
      <dgm:t>
        <a:bodyPr/>
        <a:lstStyle/>
        <a:p>
          <a:endParaRPr lang="en-US"/>
        </a:p>
      </dgm:t>
    </dgm:pt>
    <dgm:pt modelId="{8DFF80FB-450A-4E19-A351-F456D801405D}">
      <dgm:prSet/>
      <dgm:spPr/>
      <dgm:t>
        <a:bodyPr/>
        <a:lstStyle/>
        <a:p>
          <a:r>
            <a:rPr lang="en-US"/>
            <a:t>Benefits: decomposes naturally, reducing landfill waste</a:t>
          </a:r>
        </a:p>
      </dgm:t>
    </dgm:pt>
    <dgm:pt modelId="{F9B50B91-8654-4D49-86B5-A1049333E92E}" type="parTrans" cxnId="{8627D326-ADAB-4EDB-B685-C0254E7721DE}">
      <dgm:prSet/>
      <dgm:spPr/>
      <dgm:t>
        <a:bodyPr/>
        <a:lstStyle/>
        <a:p>
          <a:endParaRPr lang="en-US"/>
        </a:p>
      </dgm:t>
    </dgm:pt>
    <dgm:pt modelId="{EADFF846-10E1-41C0-98AF-BA9974C2F153}" type="sibTrans" cxnId="{8627D326-ADAB-4EDB-B685-C0254E7721DE}">
      <dgm:prSet/>
      <dgm:spPr/>
      <dgm:t>
        <a:bodyPr/>
        <a:lstStyle/>
        <a:p>
          <a:endParaRPr lang="en-US"/>
        </a:p>
      </dgm:t>
    </dgm:pt>
    <dgm:pt modelId="{6410AC03-7284-464C-B80F-987F0B72DFBE}">
      <dgm:prSet/>
      <dgm:spPr/>
      <dgm:t>
        <a:bodyPr/>
        <a:lstStyle/>
        <a:p>
          <a:r>
            <a:rPr lang="en-US"/>
            <a:t>Challenges: Scaling production and managing costs</a:t>
          </a:r>
        </a:p>
      </dgm:t>
    </dgm:pt>
    <dgm:pt modelId="{B42AC6A9-945F-4B6E-B39E-C59081F41895}" type="parTrans" cxnId="{5710A12D-2F6A-4BD0-A39F-0698B86A1A24}">
      <dgm:prSet/>
      <dgm:spPr/>
      <dgm:t>
        <a:bodyPr/>
        <a:lstStyle/>
        <a:p>
          <a:endParaRPr lang="en-US"/>
        </a:p>
      </dgm:t>
    </dgm:pt>
    <dgm:pt modelId="{2DBEDAB6-64E1-43B4-A539-5EF8990C19F8}" type="sibTrans" cxnId="{5710A12D-2F6A-4BD0-A39F-0698B86A1A24}">
      <dgm:prSet/>
      <dgm:spPr/>
      <dgm:t>
        <a:bodyPr/>
        <a:lstStyle/>
        <a:p>
          <a:endParaRPr lang="en-US"/>
        </a:p>
      </dgm:t>
    </dgm:pt>
    <dgm:pt modelId="{58194950-52AB-46E9-BC97-6266411C5982}" type="pres">
      <dgm:prSet presAssocID="{30A2CCEF-31E1-473E-9053-F4ACE6FA0527}" presName="root" presStyleCnt="0">
        <dgm:presLayoutVars>
          <dgm:dir/>
          <dgm:resizeHandles val="exact"/>
        </dgm:presLayoutVars>
      </dgm:prSet>
      <dgm:spPr/>
    </dgm:pt>
    <dgm:pt modelId="{DA20EADC-3C6D-4DC3-BB98-5E50723338BC}" type="pres">
      <dgm:prSet presAssocID="{A74325AE-9BC4-4711-9F6A-C126E23E60ED}" presName="compNode" presStyleCnt="0"/>
      <dgm:spPr/>
    </dgm:pt>
    <dgm:pt modelId="{08028629-1C9A-4F48-A3D7-BADC669827F7}" type="pres">
      <dgm:prSet presAssocID="{A74325AE-9BC4-4711-9F6A-C126E23E60ED}" presName="bgRect" presStyleLbl="bgShp" presStyleIdx="0" presStyleCnt="3"/>
      <dgm:spPr/>
    </dgm:pt>
    <dgm:pt modelId="{7B7BF89B-2355-46E6-A22C-812C9D6E5262}" type="pres">
      <dgm:prSet presAssocID="{A74325AE-9BC4-4711-9F6A-C126E23E60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F3CC72F-13B0-4E82-A99D-60F396F7AF06}" type="pres">
      <dgm:prSet presAssocID="{A74325AE-9BC4-4711-9F6A-C126E23E60ED}" presName="spaceRect" presStyleCnt="0"/>
      <dgm:spPr/>
    </dgm:pt>
    <dgm:pt modelId="{2BAADD3B-0917-48B9-BB32-ACC6B013C754}" type="pres">
      <dgm:prSet presAssocID="{A74325AE-9BC4-4711-9F6A-C126E23E60ED}" presName="parTx" presStyleLbl="revTx" presStyleIdx="0" presStyleCnt="3">
        <dgm:presLayoutVars>
          <dgm:chMax val="0"/>
          <dgm:chPref val="0"/>
        </dgm:presLayoutVars>
      </dgm:prSet>
      <dgm:spPr/>
    </dgm:pt>
    <dgm:pt modelId="{E298E85F-A759-419C-A155-F3A05F61D5C7}" type="pres">
      <dgm:prSet presAssocID="{9059F6E2-FB5F-4C8A-A0A8-AF0A7BC93E69}" presName="sibTrans" presStyleCnt="0"/>
      <dgm:spPr/>
    </dgm:pt>
    <dgm:pt modelId="{78480699-939D-46FD-9BBF-087804EC6861}" type="pres">
      <dgm:prSet presAssocID="{8DFF80FB-450A-4E19-A351-F456D801405D}" presName="compNode" presStyleCnt="0"/>
      <dgm:spPr/>
    </dgm:pt>
    <dgm:pt modelId="{3CDB8F9C-DCAC-49D8-BB90-68F1A6C5F826}" type="pres">
      <dgm:prSet presAssocID="{8DFF80FB-450A-4E19-A351-F456D801405D}" presName="bgRect" presStyleLbl="bgShp" presStyleIdx="1" presStyleCnt="3"/>
      <dgm:spPr/>
    </dgm:pt>
    <dgm:pt modelId="{9EB7B4FE-46D1-484F-B862-B4283B8C8C6A}" type="pres">
      <dgm:prSet presAssocID="{8DFF80FB-450A-4E19-A351-F456D80140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0CEF6331-E258-4788-B13D-ED6D50F462FB}" type="pres">
      <dgm:prSet presAssocID="{8DFF80FB-450A-4E19-A351-F456D801405D}" presName="spaceRect" presStyleCnt="0"/>
      <dgm:spPr/>
    </dgm:pt>
    <dgm:pt modelId="{0A2D5C95-C867-4465-87DD-F6BC0A331AB4}" type="pres">
      <dgm:prSet presAssocID="{8DFF80FB-450A-4E19-A351-F456D801405D}" presName="parTx" presStyleLbl="revTx" presStyleIdx="1" presStyleCnt="3">
        <dgm:presLayoutVars>
          <dgm:chMax val="0"/>
          <dgm:chPref val="0"/>
        </dgm:presLayoutVars>
      </dgm:prSet>
      <dgm:spPr/>
    </dgm:pt>
    <dgm:pt modelId="{C2686568-3573-4073-8FC3-C7070074D8EA}" type="pres">
      <dgm:prSet presAssocID="{EADFF846-10E1-41C0-98AF-BA9974C2F153}" presName="sibTrans" presStyleCnt="0"/>
      <dgm:spPr/>
    </dgm:pt>
    <dgm:pt modelId="{E088AB93-7BA1-48A6-8CD3-33CAF158F81B}" type="pres">
      <dgm:prSet presAssocID="{6410AC03-7284-464C-B80F-987F0B72DFBE}" presName="compNode" presStyleCnt="0"/>
      <dgm:spPr/>
    </dgm:pt>
    <dgm:pt modelId="{C63B935E-2631-47DA-9BE0-491AE1B1C473}" type="pres">
      <dgm:prSet presAssocID="{6410AC03-7284-464C-B80F-987F0B72DFBE}" presName="bgRect" presStyleLbl="bgShp" presStyleIdx="2" presStyleCnt="3"/>
      <dgm:spPr/>
    </dgm:pt>
    <dgm:pt modelId="{623B7BA1-0BE0-408D-8948-D15EEFF31CC7}" type="pres">
      <dgm:prSet presAssocID="{6410AC03-7284-464C-B80F-987F0B72DF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71FB74B-1727-48DD-9A77-9700AB345CBA}" type="pres">
      <dgm:prSet presAssocID="{6410AC03-7284-464C-B80F-987F0B72DFBE}" presName="spaceRect" presStyleCnt="0"/>
      <dgm:spPr/>
    </dgm:pt>
    <dgm:pt modelId="{C51A2A78-84DA-4BDA-BD73-A6ECD426CD48}" type="pres">
      <dgm:prSet presAssocID="{6410AC03-7284-464C-B80F-987F0B72DF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27D326-ADAB-4EDB-B685-C0254E7721DE}" srcId="{30A2CCEF-31E1-473E-9053-F4ACE6FA0527}" destId="{8DFF80FB-450A-4E19-A351-F456D801405D}" srcOrd="1" destOrd="0" parTransId="{F9B50B91-8654-4D49-86B5-A1049333E92E}" sibTransId="{EADFF846-10E1-41C0-98AF-BA9974C2F153}"/>
    <dgm:cxn modelId="{5710A12D-2F6A-4BD0-A39F-0698B86A1A24}" srcId="{30A2CCEF-31E1-473E-9053-F4ACE6FA0527}" destId="{6410AC03-7284-464C-B80F-987F0B72DFBE}" srcOrd="2" destOrd="0" parTransId="{B42AC6A9-945F-4B6E-B39E-C59081F41895}" sibTransId="{2DBEDAB6-64E1-43B4-A539-5EF8990C19F8}"/>
    <dgm:cxn modelId="{B87B5C7B-BB5A-4F3E-BEED-DF325C07B6EB}" type="presOf" srcId="{30A2CCEF-31E1-473E-9053-F4ACE6FA0527}" destId="{58194950-52AB-46E9-BC97-6266411C5982}" srcOrd="0" destOrd="0" presId="urn:microsoft.com/office/officeart/2018/2/layout/IconVerticalSolidList"/>
    <dgm:cxn modelId="{690452B2-380E-4709-AC5A-C51A3446E56E}" type="presOf" srcId="{A74325AE-9BC4-4711-9F6A-C126E23E60ED}" destId="{2BAADD3B-0917-48B9-BB32-ACC6B013C754}" srcOrd="0" destOrd="0" presId="urn:microsoft.com/office/officeart/2018/2/layout/IconVerticalSolidList"/>
    <dgm:cxn modelId="{05A17DBB-F037-460F-AC3E-0DA47D2FCA32}" type="presOf" srcId="{6410AC03-7284-464C-B80F-987F0B72DFBE}" destId="{C51A2A78-84DA-4BDA-BD73-A6ECD426CD48}" srcOrd="0" destOrd="0" presId="urn:microsoft.com/office/officeart/2018/2/layout/IconVerticalSolidList"/>
    <dgm:cxn modelId="{FA66CFDE-F3BF-4153-B615-DA38E9A12FBE}" srcId="{30A2CCEF-31E1-473E-9053-F4ACE6FA0527}" destId="{A74325AE-9BC4-4711-9F6A-C126E23E60ED}" srcOrd="0" destOrd="0" parTransId="{228C2743-B01F-4FFF-88EF-64EC7AAF7CEE}" sibTransId="{9059F6E2-FB5F-4C8A-A0A8-AF0A7BC93E69}"/>
    <dgm:cxn modelId="{E7E895E5-343A-486E-A466-074BB2353C68}" type="presOf" srcId="{8DFF80FB-450A-4E19-A351-F456D801405D}" destId="{0A2D5C95-C867-4465-87DD-F6BC0A331AB4}" srcOrd="0" destOrd="0" presId="urn:microsoft.com/office/officeart/2018/2/layout/IconVerticalSolidList"/>
    <dgm:cxn modelId="{D4D33E33-C9FF-4AC6-8BC2-7C732814B283}" type="presParOf" srcId="{58194950-52AB-46E9-BC97-6266411C5982}" destId="{DA20EADC-3C6D-4DC3-BB98-5E50723338BC}" srcOrd="0" destOrd="0" presId="urn:microsoft.com/office/officeart/2018/2/layout/IconVerticalSolidList"/>
    <dgm:cxn modelId="{FB0758F3-0875-4756-B5C3-980C3BD4FD54}" type="presParOf" srcId="{DA20EADC-3C6D-4DC3-BB98-5E50723338BC}" destId="{08028629-1C9A-4F48-A3D7-BADC669827F7}" srcOrd="0" destOrd="0" presId="urn:microsoft.com/office/officeart/2018/2/layout/IconVerticalSolidList"/>
    <dgm:cxn modelId="{B9838DF4-774A-417C-86BE-5756EFE803CE}" type="presParOf" srcId="{DA20EADC-3C6D-4DC3-BB98-5E50723338BC}" destId="{7B7BF89B-2355-46E6-A22C-812C9D6E5262}" srcOrd="1" destOrd="0" presId="urn:microsoft.com/office/officeart/2018/2/layout/IconVerticalSolidList"/>
    <dgm:cxn modelId="{8E05CDF4-78C2-424E-8118-B3D1290C7F5D}" type="presParOf" srcId="{DA20EADC-3C6D-4DC3-BB98-5E50723338BC}" destId="{FF3CC72F-13B0-4E82-A99D-60F396F7AF06}" srcOrd="2" destOrd="0" presId="urn:microsoft.com/office/officeart/2018/2/layout/IconVerticalSolidList"/>
    <dgm:cxn modelId="{75A9C46B-FD51-44C5-A734-42F3676E9D5C}" type="presParOf" srcId="{DA20EADC-3C6D-4DC3-BB98-5E50723338BC}" destId="{2BAADD3B-0917-48B9-BB32-ACC6B013C754}" srcOrd="3" destOrd="0" presId="urn:microsoft.com/office/officeart/2018/2/layout/IconVerticalSolidList"/>
    <dgm:cxn modelId="{C4AB65ED-EFB6-4F46-ABE0-12AE35E9C67F}" type="presParOf" srcId="{58194950-52AB-46E9-BC97-6266411C5982}" destId="{E298E85F-A759-419C-A155-F3A05F61D5C7}" srcOrd="1" destOrd="0" presId="urn:microsoft.com/office/officeart/2018/2/layout/IconVerticalSolidList"/>
    <dgm:cxn modelId="{C77D4F14-9A78-4471-93BD-20FB1897DAC5}" type="presParOf" srcId="{58194950-52AB-46E9-BC97-6266411C5982}" destId="{78480699-939D-46FD-9BBF-087804EC6861}" srcOrd="2" destOrd="0" presId="urn:microsoft.com/office/officeart/2018/2/layout/IconVerticalSolidList"/>
    <dgm:cxn modelId="{2951180B-F744-4B44-8D7A-668DA03CB2F7}" type="presParOf" srcId="{78480699-939D-46FD-9BBF-087804EC6861}" destId="{3CDB8F9C-DCAC-49D8-BB90-68F1A6C5F826}" srcOrd="0" destOrd="0" presId="urn:microsoft.com/office/officeart/2018/2/layout/IconVerticalSolidList"/>
    <dgm:cxn modelId="{C133265E-2F0F-4585-94EB-686D9055F1D9}" type="presParOf" srcId="{78480699-939D-46FD-9BBF-087804EC6861}" destId="{9EB7B4FE-46D1-484F-B862-B4283B8C8C6A}" srcOrd="1" destOrd="0" presId="urn:microsoft.com/office/officeart/2018/2/layout/IconVerticalSolidList"/>
    <dgm:cxn modelId="{F23BC140-B07B-4627-8B54-A604E401E5EF}" type="presParOf" srcId="{78480699-939D-46FD-9BBF-087804EC6861}" destId="{0CEF6331-E258-4788-B13D-ED6D50F462FB}" srcOrd="2" destOrd="0" presId="urn:microsoft.com/office/officeart/2018/2/layout/IconVerticalSolidList"/>
    <dgm:cxn modelId="{0F59FA35-9191-4514-A782-BD9EF5110181}" type="presParOf" srcId="{78480699-939D-46FD-9BBF-087804EC6861}" destId="{0A2D5C95-C867-4465-87DD-F6BC0A331AB4}" srcOrd="3" destOrd="0" presId="urn:microsoft.com/office/officeart/2018/2/layout/IconVerticalSolidList"/>
    <dgm:cxn modelId="{0219FBD5-DD21-44D3-8BE0-4B532DFFD6CE}" type="presParOf" srcId="{58194950-52AB-46E9-BC97-6266411C5982}" destId="{C2686568-3573-4073-8FC3-C7070074D8EA}" srcOrd="3" destOrd="0" presId="urn:microsoft.com/office/officeart/2018/2/layout/IconVerticalSolidList"/>
    <dgm:cxn modelId="{46B09407-7708-4DF0-93B3-FC7095D87970}" type="presParOf" srcId="{58194950-52AB-46E9-BC97-6266411C5982}" destId="{E088AB93-7BA1-48A6-8CD3-33CAF158F81B}" srcOrd="4" destOrd="0" presId="urn:microsoft.com/office/officeart/2018/2/layout/IconVerticalSolidList"/>
    <dgm:cxn modelId="{264AC367-783E-4E59-B59D-0F7FAEE8723A}" type="presParOf" srcId="{E088AB93-7BA1-48A6-8CD3-33CAF158F81B}" destId="{C63B935E-2631-47DA-9BE0-491AE1B1C473}" srcOrd="0" destOrd="0" presId="urn:microsoft.com/office/officeart/2018/2/layout/IconVerticalSolidList"/>
    <dgm:cxn modelId="{1C79D8C3-0DFE-4754-8FEF-CC4553C5CD77}" type="presParOf" srcId="{E088AB93-7BA1-48A6-8CD3-33CAF158F81B}" destId="{623B7BA1-0BE0-408D-8948-D15EEFF31CC7}" srcOrd="1" destOrd="0" presId="urn:microsoft.com/office/officeart/2018/2/layout/IconVerticalSolidList"/>
    <dgm:cxn modelId="{D86C49B4-758F-41CB-A8E7-2E610C5758E8}" type="presParOf" srcId="{E088AB93-7BA1-48A6-8CD3-33CAF158F81B}" destId="{671FB74B-1727-48DD-9A77-9700AB345CBA}" srcOrd="2" destOrd="0" presId="urn:microsoft.com/office/officeart/2018/2/layout/IconVerticalSolidList"/>
    <dgm:cxn modelId="{0E8F5239-DB9A-474D-A4DA-B37D68A460D2}" type="presParOf" srcId="{E088AB93-7BA1-48A6-8CD3-33CAF158F81B}" destId="{C51A2A78-84DA-4BDA-BD73-A6ECD426CD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31ADD-8387-4E95-AEF0-B5099D41033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B310BC8F-BD95-4F50-8564-F491FF480F0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Incentives for Returns</a:t>
          </a:r>
        </a:p>
      </dgm:t>
    </dgm:pt>
    <dgm:pt modelId="{0BBC208F-4F24-46B5-BAF3-6E433775678D}" type="parTrans" cxnId="{39633772-084E-4F25-BA2E-9143D1257072}">
      <dgm:prSet/>
      <dgm:spPr/>
      <dgm:t>
        <a:bodyPr/>
        <a:lstStyle/>
        <a:p>
          <a:endParaRPr lang="en-US"/>
        </a:p>
      </dgm:t>
    </dgm:pt>
    <dgm:pt modelId="{63105337-BD31-4CB9-B84A-87610D0C42C3}" type="sibTrans" cxnId="{39633772-084E-4F25-BA2E-9143D1257072}">
      <dgm:prSet/>
      <dgm:spPr/>
      <dgm:t>
        <a:bodyPr/>
        <a:lstStyle/>
        <a:p>
          <a:endParaRPr lang="en-US"/>
        </a:p>
      </dgm:t>
    </dgm:pt>
    <dgm:pt modelId="{7959E806-8016-42E0-AAEA-A5CCEA357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 deposit systems or discounts for customers who return packaging</a:t>
          </a:r>
        </a:p>
      </dgm:t>
    </dgm:pt>
    <dgm:pt modelId="{122E0AC3-B5C2-4E03-B597-77665856AF18}" type="parTrans" cxnId="{320BB1C5-C0A7-4217-A422-2B58CFDFCB16}">
      <dgm:prSet/>
      <dgm:spPr/>
      <dgm:t>
        <a:bodyPr/>
        <a:lstStyle/>
        <a:p>
          <a:endParaRPr lang="en-US"/>
        </a:p>
      </dgm:t>
    </dgm:pt>
    <dgm:pt modelId="{027D8F29-0E4D-46D3-8094-0C385C78900B}" type="sibTrans" cxnId="{320BB1C5-C0A7-4217-A422-2B58CFDFCB16}">
      <dgm:prSet/>
      <dgm:spPr/>
      <dgm:t>
        <a:bodyPr/>
        <a:lstStyle/>
        <a:p>
          <a:endParaRPr lang="en-US"/>
        </a:p>
      </dgm:t>
    </dgm:pt>
    <dgm:pt modelId="{F98546FD-BE3F-468E-9CEB-760A95D33F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Standardization</a:t>
          </a:r>
        </a:p>
      </dgm:t>
    </dgm:pt>
    <dgm:pt modelId="{69FB7D54-F428-4068-9E98-66D6FC0E32BF}" type="parTrans" cxnId="{B6ADEE6D-B9E1-4133-A10A-87C092AD2E36}">
      <dgm:prSet/>
      <dgm:spPr/>
      <dgm:t>
        <a:bodyPr/>
        <a:lstStyle/>
        <a:p>
          <a:endParaRPr lang="en-US"/>
        </a:p>
      </dgm:t>
    </dgm:pt>
    <dgm:pt modelId="{CF8A44E0-EBF4-40DD-8317-866762ED7B50}" type="sibTrans" cxnId="{B6ADEE6D-B9E1-4133-A10A-87C092AD2E36}">
      <dgm:prSet/>
      <dgm:spPr/>
      <dgm:t>
        <a:bodyPr/>
        <a:lstStyle/>
        <a:p>
          <a:endParaRPr lang="en-US"/>
        </a:p>
      </dgm:t>
    </dgm:pt>
    <dgm:pt modelId="{3DC700F1-8A9E-4370-B563-D5D7EE9D6B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 modular, standardized reusable packaging to simplify logistics and compatibility across products</a:t>
          </a:r>
        </a:p>
      </dgm:t>
    </dgm:pt>
    <dgm:pt modelId="{C94042F0-D653-4EF2-AFB8-896B71EA9F01}" type="parTrans" cxnId="{06E6CBE5-A397-4442-903F-C116379885F9}">
      <dgm:prSet/>
      <dgm:spPr/>
      <dgm:t>
        <a:bodyPr/>
        <a:lstStyle/>
        <a:p>
          <a:endParaRPr lang="en-US"/>
        </a:p>
      </dgm:t>
    </dgm:pt>
    <dgm:pt modelId="{24B5F637-A8E4-44A1-B913-D3EBFDC5854B}" type="sibTrans" cxnId="{06E6CBE5-A397-4442-903F-C116379885F9}">
      <dgm:prSet/>
      <dgm:spPr/>
      <dgm:t>
        <a:bodyPr/>
        <a:lstStyle/>
        <a:p>
          <a:endParaRPr lang="en-US"/>
        </a:p>
      </dgm:t>
    </dgm:pt>
    <dgm:pt modelId="{F710D6F1-39AB-4097-9E2B-958B02E2A2A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Local Solutions</a:t>
          </a:r>
        </a:p>
      </dgm:t>
    </dgm:pt>
    <dgm:pt modelId="{D2E69A3F-85A7-4337-9117-10B09665E38B}" type="parTrans" cxnId="{33804FEC-1E36-4200-87AC-34D8B57F9C6C}">
      <dgm:prSet/>
      <dgm:spPr/>
      <dgm:t>
        <a:bodyPr/>
        <a:lstStyle/>
        <a:p>
          <a:endParaRPr lang="en-US"/>
        </a:p>
      </dgm:t>
    </dgm:pt>
    <dgm:pt modelId="{49368C30-9945-48E7-A580-E9683AD707C7}" type="sibTrans" cxnId="{33804FEC-1E36-4200-87AC-34D8B57F9C6C}">
      <dgm:prSet/>
      <dgm:spPr/>
      <dgm:t>
        <a:bodyPr/>
        <a:lstStyle/>
        <a:p>
          <a:endParaRPr lang="en-US"/>
        </a:p>
      </dgm:t>
    </dgm:pt>
    <dgm:pt modelId="{D3A1EBB5-5F38-4D39-9170-347F88551F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localized return and cleaning hubs to minimize transportation distances</a:t>
          </a:r>
        </a:p>
      </dgm:t>
    </dgm:pt>
    <dgm:pt modelId="{F7E9FE9D-1BC8-40C4-834E-75FE5B542B18}" type="parTrans" cxnId="{1110352A-DD4D-4B99-8EFA-0A52E408E7C0}">
      <dgm:prSet/>
      <dgm:spPr/>
      <dgm:t>
        <a:bodyPr/>
        <a:lstStyle/>
        <a:p>
          <a:endParaRPr lang="en-US"/>
        </a:p>
      </dgm:t>
    </dgm:pt>
    <dgm:pt modelId="{80CEC5BF-7325-453B-BE25-7023D907C937}" type="sibTrans" cxnId="{1110352A-DD4D-4B99-8EFA-0A52E408E7C0}">
      <dgm:prSet/>
      <dgm:spPr/>
      <dgm:t>
        <a:bodyPr/>
        <a:lstStyle/>
        <a:p>
          <a:endParaRPr lang="en-US"/>
        </a:p>
      </dgm:t>
    </dgm:pt>
    <dgm:pt modelId="{57FE3C5A-2B36-46F8-94AD-2C1CBF72AB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Partnerships</a:t>
          </a:r>
        </a:p>
      </dgm:t>
    </dgm:pt>
    <dgm:pt modelId="{C57CD163-BF5A-4318-A342-0D2048B4A2EA}" type="parTrans" cxnId="{1399DD21-90EC-4E61-8C66-223D2175BD2A}">
      <dgm:prSet/>
      <dgm:spPr/>
      <dgm:t>
        <a:bodyPr/>
        <a:lstStyle/>
        <a:p>
          <a:endParaRPr lang="en-US"/>
        </a:p>
      </dgm:t>
    </dgm:pt>
    <dgm:pt modelId="{8936DD8E-6D58-449A-BB67-81EF52BF9E56}" type="sibTrans" cxnId="{1399DD21-90EC-4E61-8C66-223D2175BD2A}">
      <dgm:prSet/>
      <dgm:spPr/>
      <dgm:t>
        <a:bodyPr/>
        <a:lstStyle/>
        <a:p>
          <a:endParaRPr lang="en-US"/>
        </a:p>
      </dgm:t>
    </dgm:pt>
    <dgm:pt modelId="{137A27CC-649C-4A6F-B846-136DCA8361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Collaboration between logistic companies to create efficient reverse supply chains</a:t>
          </a:r>
        </a:p>
      </dgm:t>
    </dgm:pt>
    <dgm:pt modelId="{1CB15FAF-6A61-4AE9-95E7-89CF484E0DCC}" type="parTrans" cxnId="{B11C6117-CC81-409E-8105-0EFC63A5B044}">
      <dgm:prSet/>
      <dgm:spPr/>
      <dgm:t>
        <a:bodyPr/>
        <a:lstStyle/>
        <a:p>
          <a:endParaRPr lang="en-US"/>
        </a:p>
      </dgm:t>
    </dgm:pt>
    <dgm:pt modelId="{EEE29231-AFAC-4E3F-9378-60780EB7BC6A}" type="sibTrans" cxnId="{B11C6117-CC81-409E-8105-0EFC63A5B044}">
      <dgm:prSet/>
      <dgm:spPr/>
      <dgm:t>
        <a:bodyPr/>
        <a:lstStyle/>
        <a:p>
          <a:endParaRPr lang="en-US"/>
        </a:p>
      </dgm:t>
    </dgm:pt>
    <dgm:pt modelId="{A087D779-F38A-4A11-9C98-0F856E1CCC8B}" type="pres">
      <dgm:prSet presAssocID="{D4F31ADD-8387-4E95-AEF0-B5099D41033E}" presName="root" presStyleCnt="0">
        <dgm:presLayoutVars>
          <dgm:dir/>
          <dgm:resizeHandles val="exact"/>
        </dgm:presLayoutVars>
      </dgm:prSet>
      <dgm:spPr/>
    </dgm:pt>
    <dgm:pt modelId="{3794677E-5B31-4D0A-85D5-DEBDF1F7F9BF}" type="pres">
      <dgm:prSet presAssocID="{B310BC8F-BD95-4F50-8564-F491FF480F06}" presName="compNode" presStyleCnt="0"/>
      <dgm:spPr/>
    </dgm:pt>
    <dgm:pt modelId="{4833F435-808D-460A-8A73-3357CD6F31AA}" type="pres">
      <dgm:prSet presAssocID="{B310BC8F-BD95-4F50-8564-F491FF480F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764C38C-CCDC-4FD5-9B3D-66DDA97ACA95}" type="pres">
      <dgm:prSet presAssocID="{B310BC8F-BD95-4F50-8564-F491FF480F06}" presName="iconSpace" presStyleCnt="0"/>
      <dgm:spPr/>
    </dgm:pt>
    <dgm:pt modelId="{10F54A0C-1ED1-465F-8D42-5584CFB80EB3}" type="pres">
      <dgm:prSet presAssocID="{B310BC8F-BD95-4F50-8564-F491FF480F06}" presName="parTx" presStyleLbl="revTx" presStyleIdx="0" presStyleCnt="8">
        <dgm:presLayoutVars>
          <dgm:chMax val="0"/>
          <dgm:chPref val="0"/>
        </dgm:presLayoutVars>
      </dgm:prSet>
      <dgm:spPr/>
    </dgm:pt>
    <dgm:pt modelId="{83FC26B8-E002-4FB9-9C93-1DF5C34B907F}" type="pres">
      <dgm:prSet presAssocID="{B310BC8F-BD95-4F50-8564-F491FF480F06}" presName="txSpace" presStyleCnt="0"/>
      <dgm:spPr/>
    </dgm:pt>
    <dgm:pt modelId="{D20BD753-6AC5-4881-8A06-BE976DF32D48}" type="pres">
      <dgm:prSet presAssocID="{B310BC8F-BD95-4F50-8564-F491FF480F06}" presName="desTx" presStyleLbl="revTx" presStyleIdx="1" presStyleCnt="8">
        <dgm:presLayoutVars/>
      </dgm:prSet>
      <dgm:spPr/>
    </dgm:pt>
    <dgm:pt modelId="{247D7C5E-36FE-4614-B94C-6D7CFCAB237E}" type="pres">
      <dgm:prSet presAssocID="{63105337-BD31-4CB9-B84A-87610D0C42C3}" presName="sibTrans" presStyleCnt="0"/>
      <dgm:spPr/>
    </dgm:pt>
    <dgm:pt modelId="{FA0EA517-1079-46E4-A651-92C32053C1E5}" type="pres">
      <dgm:prSet presAssocID="{F98546FD-BE3F-468E-9CEB-760A95D33F68}" presName="compNode" presStyleCnt="0"/>
      <dgm:spPr/>
    </dgm:pt>
    <dgm:pt modelId="{FA8B6151-412A-46E0-818D-7E4852AC19BD}" type="pres">
      <dgm:prSet presAssocID="{F98546FD-BE3F-468E-9CEB-760A95D33F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CB0138-D249-4720-9DCA-95F9C1E3FCF6}" type="pres">
      <dgm:prSet presAssocID="{F98546FD-BE3F-468E-9CEB-760A95D33F68}" presName="iconSpace" presStyleCnt="0"/>
      <dgm:spPr/>
    </dgm:pt>
    <dgm:pt modelId="{F0FE8A7B-431B-4558-95B0-AF5DEBB7DC56}" type="pres">
      <dgm:prSet presAssocID="{F98546FD-BE3F-468E-9CEB-760A95D33F68}" presName="parTx" presStyleLbl="revTx" presStyleIdx="2" presStyleCnt="8">
        <dgm:presLayoutVars>
          <dgm:chMax val="0"/>
          <dgm:chPref val="0"/>
        </dgm:presLayoutVars>
      </dgm:prSet>
      <dgm:spPr/>
    </dgm:pt>
    <dgm:pt modelId="{3DCB5CBA-6865-47CB-888A-FD52F30305EE}" type="pres">
      <dgm:prSet presAssocID="{F98546FD-BE3F-468E-9CEB-760A95D33F68}" presName="txSpace" presStyleCnt="0"/>
      <dgm:spPr/>
    </dgm:pt>
    <dgm:pt modelId="{EE6A2C5B-EFE1-40A6-8150-0FF5C193CE68}" type="pres">
      <dgm:prSet presAssocID="{F98546FD-BE3F-468E-9CEB-760A95D33F68}" presName="desTx" presStyleLbl="revTx" presStyleIdx="3" presStyleCnt="8">
        <dgm:presLayoutVars/>
      </dgm:prSet>
      <dgm:spPr/>
    </dgm:pt>
    <dgm:pt modelId="{E71E69E3-A01A-4177-A8F1-06F82B146751}" type="pres">
      <dgm:prSet presAssocID="{CF8A44E0-EBF4-40DD-8317-866762ED7B50}" presName="sibTrans" presStyleCnt="0"/>
      <dgm:spPr/>
    </dgm:pt>
    <dgm:pt modelId="{5B5337BB-6FE6-4D3A-8502-E34327A94F63}" type="pres">
      <dgm:prSet presAssocID="{F710D6F1-39AB-4097-9E2B-958B02E2A2A2}" presName="compNode" presStyleCnt="0"/>
      <dgm:spPr/>
    </dgm:pt>
    <dgm:pt modelId="{D40D387A-DD1F-4E26-A9A0-A74460EA7A3D}" type="pres">
      <dgm:prSet presAssocID="{F710D6F1-39AB-4097-9E2B-958B02E2A2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17C53C4-5AD8-479C-B784-9CD29EDF5D2D}" type="pres">
      <dgm:prSet presAssocID="{F710D6F1-39AB-4097-9E2B-958B02E2A2A2}" presName="iconSpace" presStyleCnt="0"/>
      <dgm:spPr/>
    </dgm:pt>
    <dgm:pt modelId="{F52DEBB6-3071-4021-AB9A-49C984CDC89F}" type="pres">
      <dgm:prSet presAssocID="{F710D6F1-39AB-4097-9E2B-958B02E2A2A2}" presName="parTx" presStyleLbl="revTx" presStyleIdx="4" presStyleCnt="8">
        <dgm:presLayoutVars>
          <dgm:chMax val="0"/>
          <dgm:chPref val="0"/>
        </dgm:presLayoutVars>
      </dgm:prSet>
      <dgm:spPr/>
    </dgm:pt>
    <dgm:pt modelId="{0FB210B2-D232-4D66-9BEB-7B60DCD57D12}" type="pres">
      <dgm:prSet presAssocID="{F710D6F1-39AB-4097-9E2B-958B02E2A2A2}" presName="txSpace" presStyleCnt="0"/>
      <dgm:spPr/>
    </dgm:pt>
    <dgm:pt modelId="{51D13C5A-688D-449C-AAFF-BB93BFDD5934}" type="pres">
      <dgm:prSet presAssocID="{F710D6F1-39AB-4097-9E2B-958B02E2A2A2}" presName="desTx" presStyleLbl="revTx" presStyleIdx="5" presStyleCnt="8">
        <dgm:presLayoutVars/>
      </dgm:prSet>
      <dgm:spPr/>
    </dgm:pt>
    <dgm:pt modelId="{BC3B8AB0-9A23-45AF-AC75-ED8E36A40CD5}" type="pres">
      <dgm:prSet presAssocID="{49368C30-9945-48E7-A580-E9683AD707C7}" presName="sibTrans" presStyleCnt="0"/>
      <dgm:spPr/>
    </dgm:pt>
    <dgm:pt modelId="{E7044C87-7A54-4C67-9A9D-EB3D0C935E96}" type="pres">
      <dgm:prSet presAssocID="{57FE3C5A-2B36-46F8-94AD-2C1CBF72AB6C}" presName="compNode" presStyleCnt="0"/>
      <dgm:spPr/>
    </dgm:pt>
    <dgm:pt modelId="{8707463E-28D7-473D-AB6E-BA2354CB7129}" type="pres">
      <dgm:prSet presAssocID="{57FE3C5A-2B36-46F8-94AD-2C1CBF72AB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08C1980-C7A8-4E3A-958F-A76DFB1867A7}" type="pres">
      <dgm:prSet presAssocID="{57FE3C5A-2B36-46F8-94AD-2C1CBF72AB6C}" presName="iconSpace" presStyleCnt="0"/>
      <dgm:spPr/>
    </dgm:pt>
    <dgm:pt modelId="{32F5C1D4-08D4-4A60-BB29-7B8BB81E3C0F}" type="pres">
      <dgm:prSet presAssocID="{57FE3C5A-2B36-46F8-94AD-2C1CBF72AB6C}" presName="parTx" presStyleLbl="revTx" presStyleIdx="6" presStyleCnt="8">
        <dgm:presLayoutVars>
          <dgm:chMax val="0"/>
          <dgm:chPref val="0"/>
        </dgm:presLayoutVars>
      </dgm:prSet>
      <dgm:spPr/>
    </dgm:pt>
    <dgm:pt modelId="{9A38E046-D1BF-4E49-AF58-9757D9695B2E}" type="pres">
      <dgm:prSet presAssocID="{57FE3C5A-2B36-46F8-94AD-2C1CBF72AB6C}" presName="txSpace" presStyleCnt="0"/>
      <dgm:spPr/>
    </dgm:pt>
    <dgm:pt modelId="{C8C7588B-9044-4707-A579-8DDB1D76DFCD}" type="pres">
      <dgm:prSet presAssocID="{57FE3C5A-2B36-46F8-94AD-2C1CBF72AB6C}" presName="desTx" presStyleLbl="revTx" presStyleIdx="7" presStyleCnt="8">
        <dgm:presLayoutVars/>
      </dgm:prSet>
      <dgm:spPr/>
    </dgm:pt>
  </dgm:ptLst>
  <dgm:cxnLst>
    <dgm:cxn modelId="{B11C6117-CC81-409E-8105-0EFC63A5B044}" srcId="{57FE3C5A-2B36-46F8-94AD-2C1CBF72AB6C}" destId="{137A27CC-649C-4A6F-B846-136DCA836153}" srcOrd="0" destOrd="0" parTransId="{1CB15FAF-6A61-4AE9-95E7-89CF484E0DCC}" sibTransId="{EEE29231-AFAC-4E3F-9378-60780EB7BC6A}"/>
    <dgm:cxn modelId="{1399DD21-90EC-4E61-8C66-223D2175BD2A}" srcId="{D4F31ADD-8387-4E95-AEF0-B5099D41033E}" destId="{57FE3C5A-2B36-46F8-94AD-2C1CBF72AB6C}" srcOrd="3" destOrd="0" parTransId="{C57CD163-BF5A-4318-A342-0D2048B4A2EA}" sibTransId="{8936DD8E-6D58-449A-BB67-81EF52BF9E56}"/>
    <dgm:cxn modelId="{1110352A-DD4D-4B99-8EFA-0A52E408E7C0}" srcId="{F710D6F1-39AB-4097-9E2B-958B02E2A2A2}" destId="{D3A1EBB5-5F38-4D39-9170-347F88551F5E}" srcOrd="0" destOrd="0" parTransId="{F7E9FE9D-1BC8-40C4-834E-75FE5B542B18}" sibTransId="{80CEC5BF-7325-453B-BE25-7023D907C937}"/>
    <dgm:cxn modelId="{C4188539-60B0-4BA5-8451-80F0B3259450}" type="presOf" srcId="{B310BC8F-BD95-4F50-8564-F491FF480F06}" destId="{10F54A0C-1ED1-465F-8D42-5584CFB80EB3}" srcOrd="0" destOrd="0" presId="urn:microsoft.com/office/officeart/2018/5/layout/CenteredIconLabelDescriptionList"/>
    <dgm:cxn modelId="{3451283E-D8EF-46EA-B6B7-16FD458336F8}" type="presOf" srcId="{F98546FD-BE3F-468E-9CEB-760A95D33F68}" destId="{F0FE8A7B-431B-4558-95B0-AF5DEBB7DC56}" srcOrd="0" destOrd="0" presId="urn:microsoft.com/office/officeart/2018/5/layout/CenteredIconLabelDescriptionList"/>
    <dgm:cxn modelId="{E6EF0D47-A3E3-41F2-B521-DF788C00425D}" type="presOf" srcId="{137A27CC-649C-4A6F-B846-136DCA836153}" destId="{C8C7588B-9044-4707-A579-8DDB1D76DFCD}" srcOrd="0" destOrd="0" presId="urn:microsoft.com/office/officeart/2018/5/layout/CenteredIconLabelDescriptionList"/>
    <dgm:cxn modelId="{5483F047-EE80-4FB8-ADDE-394EFFB96190}" type="presOf" srcId="{7959E806-8016-42E0-AAEA-A5CCEA3578CE}" destId="{D20BD753-6AC5-4881-8A06-BE976DF32D48}" srcOrd="0" destOrd="0" presId="urn:microsoft.com/office/officeart/2018/5/layout/CenteredIconLabelDescriptionList"/>
    <dgm:cxn modelId="{B6ADEE6D-B9E1-4133-A10A-87C092AD2E36}" srcId="{D4F31ADD-8387-4E95-AEF0-B5099D41033E}" destId="{F98546FD-BE3F-468E-9CEB-760A95D33F68}" srcOrd="1" destOrd="0" parTransId="{69FB7D54-F428-4068-9E98-66D6FC0E32BF}" sibTransId="{CF8A44E0-EBF4-40DD-8317-866762ED7B50}"/>
    <dgm:cxn modelId="{39633772-084E-4F25-BA2E-9143D1257072}" srcId="{D4F31ADD-8387-4E95-AEF0-B5099D41033E}" destId="{B310BC8F-BD95-4F50-8564-F491FF480F06}" srcOrd="0" destOrd="0" parTransId="{0BBC208F-4F24-46B5-BAF3-6E433775678D}" sibTransId="{63105337-BD31-4CB9-B84A-87610D0C42C3}"/>
    <dgm:cxn modelId="{48DAA978-93F1-43ED-992F-23703559D105}" type="presOf" srcId="{D3A1EBB5-5F38-4D39-9170-347F88551F5E}" destId="{51D13C5A-688D-449C-AAFF-BB93BFDD5934}" srcOrd="0" destOrd="0" presId="urn:microsoft.com/office/officeart/2018/5/layout/CenteredIconLabelDescriptionList"/>
    <dgm:cxn modelId="{0512528D-D1D4-4802-A3BC-074A67B61127}" type="presOf" srcId="{F710D6F1-39AB-4097-9E2B-958B02E2A2A2}" destId="{F52DEBB6-3071-4021-AB9A-49C984CDC89F}" srcOrd="0" destOrd="0" presId="urn:microsoft.com/office/officeart/2018/5/layout/CenteredIconLabelDescriptionList"/>
    <dgm:cxn modelId="{5A0D259E-F0BC-4F9D-A7C3-CB3362F29F06}" type="presOf" srcId="{3DC700F1-8A9E-4370-B563-D5D7EE9D6BCB}" destId="{EE6A2C5B-EFE1-40A6-8150-0FF5C193CE68}" srcOrd="0" destOrd="0" presId="urn:microsoft.com/office/officeart/2018/5/layout/CenteredIconLabelDescriptionList"/>
    <dgm:cxn modelId="{9BF4DCA3-E364-49AA-B58D-5B3AD9416B62}" type="presOf" srcId="{57FE3C5A-2B36-46F8-94AD-2C1CBF72AB6C}" destId="{32F5C1D4-08D4-4A60-BB29-7B8BB81E3C0F}" srcOrd="0" destOrd="0" presId="urn:microsoft.com/office/officeart/2018/5/layout/CenteredIconLabelDescriptionList"/>
    <dgm:cxn modelId="{B8B188B3-CE39-49D5-9055-DC9215E5CA79}" type="presOf" srcId="{D4F31ADD-8387-4E95-AEF0-B5099D41033E}" destId="{A087D779-F38A-4A11-9C98-0F856E1CCC8B}" srcOrd="0" destOrd="0" presId="urn:microsoft.com/office/officeart/2018/5/layout/CenteredIconLabelDescriptionList"/>
    <dgm:cxn modelId="{320BB1C5-C0A7-4217-A422-2B58CFDFCB16}" srcId="{B310BC8F-BD95-4F50-8564-F491FF480F06}" destId="{7959E806-8016-42E0-AAEA-A5CCEA3578CE}" srcOrd="0" destOrd="0" parTransId="{122E0AC3-B5C2-4E03-B597-77665856AF18}" sibTransId="{027D8F29-0E4D-46D3-8094-0C385C78900B}"/>
    <dgm:cxn modelId="{06E6CBE5-A397-4442-903F-C116379885F9}" srcId="{F98546FD-BE3F-468E-9CEB-760A95D33F68}" destId="{3DC700F1-8A9E-4370-B563-D5D7EE9D6BCB}" srcOrd="0" destOrd="0" parTransId="{C94042F0-D653-4EF2-AFB8-896B71EA9F01}" sibTransId="{24B5F637-A8E4-44A1-B913-D3EBFDC5854B}"/>
    <dgm:cxn modelId="{33804FEC-1E36-4200-87AC-34D8B57F9C6C}" srcId="{D4F31ADD-8387-4E95-AEF0-B5099D41033E}" destId="{F710D6F1-39AB-4097-9E2B-958B02E2A2A2}" srcOrd="2" destOrd="0" parTransId="{D2E69A3F-85A7-4337-9117-10B09665E38B}" sibTransId="{49368C30-9945-48E7-A580-E9683AD707C7}"/>
    <dgm:cxn modelId="{A8D9A5FC-9720-4601-BC55-7104D6E40BE9}" type="presParOf" srcId="{A087D779-F38A-4A11-9C98-0F856E1CCC8B}" destId="{3794677E-5B31-4D0A-85D5-DEBDF1F7F9BF}" srcOrd="0" destOrd="0" presId="urn:microsoft.com/office/officeart/2018/5/layout/CenteredIconLabelDescriptionList"/>
    <dgm:cxn modelId="{56058BD1-00A0-4EA3-A5C6-AD1491E82BF9}" type="presParOf" srcId="{3794677E-5B31-4D0A-85D5-DEBDF1F7F9BF}" destId="{4833F435-808D-460A-8A73-3357CD6F31AA}" srcOrd="0" destOrd="0" presId="urn:microsoft.com/office/officeart/2018/5/layout/CenteredIconLabelDescriptionList"/>
    <dgm:cxn modelId="{B1B072E0-C386-4EAC-A610-EA81CD4DA211}" type="presParOf" srcId="{3794677E-5B31-4D0A-85D5-DEBDF1F7F9BF}" destId="{6764C38C-CCDC-4FD5-9B3D-66DDA97ACA95}" srcOrd="1" destOrd="0" presId="urn:microsoft.com/office/officeart/2018/5/layout/CenteredIconLabelDescriptionList"/>
    <dgm:cxn modelId="{80718A6C-E6AD-4033-94E6-32A9EBF712E5}" type="presParOf" srcId="{3794677E-5B31-4D0A-85D5-DEBDF1F7F9BF}" destId="{10F54A0C-1ED1-465F-8D42-5584CFB80EB3}" srcOrd="2" destOrd="0" presId="urn:microsoft.com/office/officeart/2018/5/layout/CenteredIconLabelDescriptionList"/>
    <dgm:cxn modelId="{F34DD36E-72F9-44BC-9DD7-F869FCBC8B34}" type="presParOf" srcId="{3794677E-5B31-4D0A-85D5-DEBDF1F7F9BF}" destId="{83FC26B8-E002-4FB9-9C93-1DF5C34B907F}" srcOrd="3" destOrd="0" presId="urn:microsoft.com/office/officeart/2018/5/layout/CenteredIconLabelDescriptionList"/>
    <dgm:cxn modelId="{41D4827F-3487-4FAF-8510-77BF12CE119A}" type="presParOf" srcId="{3794677E-5B31-4D0A-85D5-DEBDF1F7F9BF}" destId="{D20BD753-6AC5-4881-8A06-BE976DF32D48}" srcOrd="4" destOrd="0" presId="urn:microsoft.com/office/officeart/2018/5/layout/CenteredIconLabelDescriptionList"/>
    <dgm:cxn modelId="{64D14D09-9BF5-4DE8-B0CA-D628B60771C4}" type="presParOf" srcId="{A087D779-F38A-4A11-9C98-0F856E1CCC8B}" destId="{247D7C5E-36FE-4614-B94C-6D7CFCAB237E}" srcOrd="1" destOrd="0" presId="urn:microsoft.com/office/officeart/2018/5/layout/CenteredIconLabelDescriptionList"/>
    <dgm:cxn modelId="{1980BBA7-08EB-4C8D-8943-2DA1FD299A3C}" type="presParOf" srcId="{A087D779-F38A-4A11-9C98-0F856E1CCC8B}" destId="{FA0EA517-1079-46E4-A651-92C32053C1E5}" srcOrd="2" destOrd="0" presId="urn:microsoft.com/office/officeart/2018/5/layout/CenteredIconLabelDescriptionList"/>
    <dgm:cxn modelId="{B5074A0C-3028-4208-8476-0D9E60CB7A15}" type="presParOf" srcId="{FA0EA517-1079-46E4-A651-92C32053C1E5}" destId="{FA8B6151-412A-46E0-818D-7E4852AC19BD}" srcOrd="0" destOrd="0" presId="urn:microsoft.com/office/officeart/2018/5/layout/CenteredIconLabelDescriptionList"/>
    <dgm:cxn modelId="{86491335-BF78-4C34-AE3E-6C8E01440D56}" type="presParOf" srcId="{FA0EA517-1079-46E4-A651-92C32053C1E5}" destId="{FECB0138-D249-4720-9DCA-95F9C1E3FCF6}" srcOrd="1" destOrd="0" presId="urn:microsoft.com/office/officeart/2018/5/layout/CenteredIconLabelDescriptionList"/>
    <dgm:cxn modelId="{878BB7B3-CFEC-44DB-AD5C-BDAE8CD6FD57}" type="presParOf" srcId="{FA0EA517-1079-46E4-A651-92C32053C1E5}" destId="{F0FE8A7B-431B-4558-95B0-AF5DEBB7DC56}" srcOrd="2" destOrd="0" presId="urn:microsoft.com/office/officeart/2018/5/layout/CenteredIconLabelDescriptionList"/>
    <dgm:cxn modelId="{86382FD4-618F-4470-83C7-9432F8C5BDCF}" type="presParOf" srcId="{FA0EA517-1079-46E4-A651-92C32053C1E5}" destId="{3DCB5CBA-6865-47CB-888A-FD52F30305EE}" srcOrd="3" destOrd="0" presId="urn:microsoft.com/office/officeart/2018/5/layout/CenteredIconLabelDescriptionList"/>
    <dgm:cxn modelId="{715E094C-0834-4B90-8D1E-99142758E7D7}" type="presParOf" srcId="{FA0EA517-1079-46E4-A651-92C32053C1E5}" destId="{EE6A2C5B-EFE1-40A6-8150-0FF5C193CE68}" srcOrd="4" destOrd="0" presId="urn:microsoft.com/office/officeart/2018/5/layout/CenteredIconLabelDescriptionList"/>
    <dgm:cxn modelId="{786BC285-CAB1-4470-93AD-F20501786A39}" type="presParOf" srcId="{A087D779-F38A-4A11-9C98-0F856E1CCC8B}" destId="{E71E69E3-A01A-4177-A8F1-06F82B146751}" srcOrd="3" destOrd="0" presId="urn:microsoft.com/office/officeart/2018/5/layout/CenteredIconLabelDescriptionList"/>
    <dgm:cxn modelId="{5B944AD9-7D20-49C7-9ADE-29619E1C1DD2}" type="presParOf" srcId="{A087D779-F38A-4A11-9C98-0F856E1CCC8B}" destId="{5B5337BB-6FE6-4D3A-8502-E34327A94F63}" srcOrd="4" destOrd="0" presId="urn:microsoft.com/office/officeart/2018/5/layout/CenteredIconLabelDescriptionList"/>
    <dgm:cxn modelId="{1FA726CD-1052-4956-A65B-2EA8906BDDFF}" type="presParOf" srcId="{5B5337BB-6FE6-4D3A-8502-E34327A94F63}" destId="{D40D387A-DD1F-4E26-A9A0-A74460EA7A3D}" srcOrd="0" destOrd="0" presId="urn:microsoft.com/office/officeart/2018/5/layout/CenteredIconLabelDescriptionList"/>
    <dgm:cxn modelId="{7D0D1C67-FA18-4AEC-9F66-ED23C01DC60E}" type="presParOf" srcId="{5B5337BB-6FE6-4D3A-8502-E34327A94F63}" destId="{317C53C4-5AD8-479C-B784-9CD29EDF5D2D}" srcOrd="1" destOrd="0" presId="urn:microsoft.com/office/officeart/2018/5/layout/CenteredIconLabelDescriptionList"/>
    <dgm:cxn modelId="{F6FB09DE-47CC-4CFE-8C64-90B69374C609}" type="presParOf" srcId="{5B5337BB-6FE6-4D3A-8502-E34327A94F63}" destId="{F52DEBB6-3071-4021-AB9A-49C984CDC89F}" srcOrd="2" destOrd="0" presId="urn:microsoft.com/office/officeart/2018/5/layout/CenteredIconLabelDescriptionList"/>
    <dgm:cxn modelId="{0491BD9B-BB4D-4E81-8BD2-B471EF37E8A9}" type="presParOf" srcId="{5B5337BB-6FE6-4D3A-8502-E34327A94F63}" destId="{0FB210B2-D232-4D66-9BEB-7B60DCD57D12}" srcOrd="3" destOrd="0" presId="urn:microsoft.com/office/officeart/2018/5/layout/CenteredIconLabelDescriptionList"/>
    <dgm:cxn modelId="{92EAC6DB-EBE3-41A2-93D4-F2A3F53C21AC}" type="presParOf" srcId="{5B5337BB-6FE6-4D3A-8502-E34327A94F63}" destId="{51D13C5A-688D-449C-AAFF-BB93BFDD5934}" srcOrd="4" destOrd="0" presId="urn:microsoft.com/office/officeart/2018/5/layout/CenteredIconLabelDescriptionList"/>
    <dgm:cxn modelId="{F692BFA3-B51E-4B0E-A978-1DA3FC96CEC6}" type="presParOf" srcId="{A087D779-F38A-4A11-9C98-0F856E1CCC8B}" destId="{BC3B8AB0-9A23-45AF-AC75-ED8E36A40CD5}" srcOrd="5" destOrd="0" presId="urn:microsoft.com/office/officeart/2018/5/layout/CenteredIconLabelDescriptionList"/>
    <dgm:cxn modelId="{3307D7E8-836B-4523-9D6F-548735946B9A}" type="presParOf" srcId="{A087D779-F38A-4A11-9C98-0F856E1CCC8B}" destId="{E7044C87-7A54-4C67-9A9D-EB3D0C935E96}" srcOrd="6" destOrd="0" presId="urn:microsoft.com/office/officeart/2018/5/layout/CenteredIconLabelDescriptionList"/>
    <dgm:cxn modelId="{40291D1B-8803-4A14-BECE-2B96DA3A57CB}" type="presParOf" srcId="{E7044C87-7A54-4C67-9A9D-EB3D0C935E96}" destId="{8707463E-28D7-473D-AB6E-BA2354CB7129}" srcOrd="0" destOrd="0" presId="urn:microsoft.com/office/officeart/2018/5/layout/CenteredIconLabelDescriptionList"/>
    <dgm:cxn modelId="{00B8A974-AEAF-4768-A2C9-5CC5445415B8}" type="presParOf" srcId="{E7044C87-7A54-4C67-9A9D-EB3D0C935E96}" destId="{108C1980-C7A8-4E3A-958F-A76DFB1867A7}" srcOrd="1" destOrd="0" presId="urn:microsoft.com/office/officeart/2018/5/layout/CenteredIconLabelDescriptionList"/>
    <dgm:cxn modelId="{F4403D71-21B9-48B3-8271-35D24897CB56}" type="presParOf" srcId="{E7044C87-7A54-4C67-9A9D-EB3D0C935E96}" destId="{32F5C1D4-08D4-4A60-BB29-7B8BB81E3C0F}" srcOrd="2" destOrd="0" presId="urn:microsoft.com/office/officeart/2018/5/layout/CenteredIconLabelDescriptionList"/>
    <dgm:cxn modelId="{ADDEDD4C-BB00-4055-8E40-C51B79034B45}" type="presParOf" srcId="{E7044C87-7A54-4C67-9A9D-EB3D0C935E96}" destId="{9A38E046-D1BF-4E49-AF58-9757D9695B2E}" srcOrd="3" destOrd="0" presId="urn:microsoft.com/office/officeart/2018/5/layout/CenteredIconLabelDescriptionList"/>
    <dgm:cxn modelId="{16AD3A63-A5C9-4AC5-8DD1-C2DAA85A6C41}" type="presParOf" srcId="{E7044C87-7A54-4C67-9A9D-EB3D0C935E96}" destId="{C8C7588B-9044-4707-A579-8DDB1D76DFC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28629-1C9A-4F48-A3D7-BADC669827F7}">
      <dsp:nvSpPr>
        <dsp:cNvPr id="0" name=""/>
        <dsp:cNvSpPr/>
      </dsp:nvSpPr>
      <dsp:spPr>
        <a:xfrm>
          <a:off x="0" y="679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BF89B-2355-46E6-A22C-812C9D6E5262}">
      <dsp:nvSpPr>
        <dsp:cNvPr id="0" name=""/>
        <dsp:cNvSpPr/>
      </dsp:nvSpPr>
      <dsp:spPr>
        <a:xfrm>
          <a:off x="481061" y="358494"/>
          <a:ext cx="874657" cy="87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ADD3B-0917-48B9-BB32-ACC6B013C754}">
      <dsp:nvSpPr>
        <dsp:cNvPr id="0" name=""/>
        <dsp:cNvSpPr/>
      </dsp:nvSpPr>
      <dsp:spPr>
        <a:xfrm>
          <a:off x="1836781" y="679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Using bio-based materials like PLA or PHA in lieu of PE</a:t>
          </a:r>
        </a:p>
      </dsp:txBody>
      <dsp:txXfrm>
        <a:off x="1836781" y="679"/>
        <a:ext cx="5223313" cy="1590286"/>
      </dsp:txXfrm>
    </dsp:sp>
    <dsp:sp modelId="{3CDB8F9C-DCAC-49D8-BB90-68F1A6C5F826}">
      <dsp:nvSpPr>
        <dsp:cNvPr id="0" name=""/>
        <dsp:cNvSpPr/>
      </dsp:nvSpPr>
      <dsp:spPr>
        <a:xfrm>
          <a:off x="0" y="1988538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7B4FE-46D1-484F-B862-B4283B8C8C6A}">
      <dsp:nvSpPr>
        <dsp:cNvPr id="0" name=""/>
        <dsp:cNvSpPr/>
      </dsp:nvSpPr>
      <dsp:spPr>
        <a:xfrm>
          <a:off x="481061" y="2346352"/>
          <a:ext cx="874657" cy="87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D5C95-C867-4465-87DD-F6BC0A331AB4}">
      <dsp:nvSpPr>
        <dsp:cNvPr id="0" name=""/>
        <dsp:cNvSpPr/>
      </dsp:nvSpPr>
      <dsp:spPr>
        <a:xfrm>
          <a:off x="1836781" y="1988538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Benefits: decomposes naturally, reducing landfill waste</a:t>
          </a:r>
        </a:p>
      </dsp:txBody>
      <dsp:txXfrm>
        <a:off x="1836781" y="1988538"/>
        <a:ext cx="5223313" cy="1590286"/>
      </dsp:txXfrm>
    </dsp:sp>
    <dsp:sp modelId="{C63B935E-2631-47DA-9BE0-491AE1B1C473}">
      <dsp:nvSpPr>
        <dsp:cNvPr id="0" name=""/>
        <dsp:cNvSpPr/>
      </dsp:nvSpPr>
      <dsp:spPr>
        <a:xfrm>
          <a:off x="0" y="3976396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B7BA1-0BE0-408D-8948-D15EEFF31CC7}">
      <dsp:nvSpPr>
        <dsp:cNvPr id="0" name=""/>
        <dsp:cNvSpPr/>
      </dsp:nvSpPr>
      <dsp:spPr>
        <a:xfrm>
          <a:off x="481061" y="4334211"/>
          <a:ext cx="874657" cy="87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2A78-84DA-4BDA-BD73-A6ECD426CD48}">
      <dsp:nvSpPr>
        <dsp:cNvPr id="0" name=""/>
        <dsp:cNvSpPr/>
      </dsp:nvSpPr>
      <dsp:spPr>
        <a:xfrm>
          <a:off x="1836781" y="3976396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Challenges: Scaling production and managing costs</a:t>
          </a:r>
        </a:p>
      </dsp:txBody>
      <dsp:txXfrm>
        <a:off x="1836781" y="3976396"/>
        <a:ext cx="5223313" cy="1590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3F435-808D-460A-8A73-3357CD6F31AA}">
      <dsp:nvSpPr>
        <dsp:cNvPr id="0" name=""/>
        <dsp:cNvSpPr/>
      </dsp:nvSpPr>
      <dsp:spPr>
        <a:xfrm>
          <a:off x="766584" y="461376"/>
          <a:ext cx="811316" cy="811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54A0C-1ED1-465F-8D42-5584CFB80EB3}">
      <dsp:nvSpPr>
        <dsp:cNvPr id="0" name=""/>
        <dsp:cNvSpPr/>
      </dsp:nvSpPr>
      <dsp:spPr>
        <a:xfrm>
          <a:off x="13219" y="1363054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Incentives for Returns</a:t>
          </a:r>
        </a:p>
      </dsp:txBody>
      <dsp:txXfrm>
        <a:off x="13219" y="1363054"/>
        <a:ext cx="2318046" cy="347706"/>
      </dsp:txXfrm>
    </dsp:sp>
    <dsp:sp modelId="{D20BD753-6AC5-4881-8A06-BE976DF32D48}">
      <dsp:nvSpPr>
        <dsp:cNvPr id="0" name=""/>
        <dsp:cNvSpPr/>
      </dsp:nvSpPr>
      <dsp:spPr>
        <a:xfrm>
          <a:off x="13219" y="1752789"/>
          <a:ext cx="2318046" cy="81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Offer deposit systems or discounts for customers who return packaging</a:t>
          </a:r>
        </a:p>
      </dsp:txBody>
      <dsp:txXfrm>
        <a:off x="13219" y="1752789"/>
        <a:ext cx="2318046" cy="810022"/>
      </dsp:txXfrm>
    </dsp:sp>
    <dsp:sp modelId="{FA8B6151-412A-46E0-818D-7E4852AC19BD}">
      <dsp:nvSpPr>
        <dsp:cNvPr id="0" name=""/>
        <dsp:cNvSpPr/>
      </dsp:nvSpPr>
      <dsp:spPr>
        <a:xfrm>
          <a:off x="3490289" y="461376"/>
          <a:ext cx="811316" cy="811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E8A7B-431B-4558-95B0-AF5DEBB7DC56}">
      <dsp:nvSpPr>
        <dsp:cNvPr id="0" name=""/>
        <dsp:cNvSpPr/>
      </dsp:nvSpPr>
      <dsp:spPr>
        <a:xfrm>
          <a:off x="2736924" y="1363054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Standardization</a:t>
          </a:r>
        </a:p>
      </dsp:txBody>
      <dsp:txXfrm>
        <a:off x="2736924" y="1363054"/>
        <a:ext cx="2318046" cy="347706"/>
      </dsp:txXfrm>
    </dsp:sp>
    <dsp:sp modelId="{EE6A2C5B-EFE1-40A6-8150-0FF5C193CE68}">
      <dsp:nvSpPr>
        <dsp:cNvPr id="0" name=""/>
        <dsp:cNvSpPr/>
      </dsp:nvSpPr>
      <dsp:spPr>
        <a:xfrm>
          <a:off x="2736924" y="1752789"/>
          <a:ext cx="2318046" cy="81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Design modular, standardized reusable packaging to simplify logistics and compatibility across products</a:t>
          </a:r>
        </a:p>
      </dsp:txBody>
      <dsp:txXfrm>
        <a:off x="2736924" y="1752789"/>
        <a:ext cx="2318046" cy="810022"/>
      </dsp:txXfrm>
    </dsp:sp>
    <dsp:sp modelId="{D40D387A-DD1F-4E26-A9A0-A74460EA7A3D}">
      <dsp:nvSpPr>
        <dsp:cNvPr id="0" name=""/>
        <dsp:cNvSpPr/>
      </dsp:nvSpPr>
      <dsp:spPr>
        <a:xfrm>
          <a:off x="6213994" y="461376"/>
          <a:ext cx="811316" cy="811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EBB6-3071-4021-AB9A-49C984CDC89F}">
      <dsp:nvSpPr>
        <dsp:cNvPr id="0" name=""/>
        <dsp:cNvSpPr/>
      </dsp:nvSpPr>
      <dsp:spPr>
        <a:xfrm>
          <a:off x="5460629" y="1363054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Local Solutions</a:t>
          </a:r>
        </a:p>
      </dsp:txBody>
      <dsp:txXfrm>
        <a:off x="5460629" y="1363054"/>
        <a:ext cx="2318046" cy="347706"/>
      </dsp:txXfrm>
    </dsp:sp>
    <dsp:sp modelId="{51D13C5A-688D-449C-AAFF-BB93BFDD5934}">
      <dsp:nvSpPr>
        <dsp:cNvPr id="0" name=""/>
        <dsp:cNvSpPr/>
      </dsp:nvSpPr>
      <dsp:spPr>
        <a:xfrm>
          <a:off x="5460629" y="1752789"/>
          <a:ext cx="2318046" cy="81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Establish localized return and cleaning hubs to minimize transportation distances</a:t>
          </a:r>
        </a:p>
      </dsp:txBody>
      <dsp:txXfrm>
        <a:off x="5460629" y="1752789"/>
        <a:ext cx="2318046" cy="810022"/>
      </dsp:txXfrm>
    </dsp:sp>
    <dsp:sp modelId="{8707463E-28D7-473D-AB6E-BA2354CB7129}">
      <dsp:nvSpPr>
        <dsp:cNvPr id="0" name=""/>
        <dsp:cNvSpPr/>
      </dsp:nvSpPr>
      <dsp:spPr>
        <a:xfrm>
          <a:off x="8937698" y="461376"/>
          <a:ext cx="811316" cy="811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C1D4-08D4-4A60-BB29-7B8BB81E3C0F}">
      <dsp:nvSpPr>
        <dsp:cNvPr id="0" name=""/>
        <dsp:cNvSpPr/>
      </dsp:nvSpPr>
      <dsp:spPr>
        <a:xfrm>
          <a:off x="8184333" y="1363054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Partnerships</a:t>
          </a:r>
        </a:p>
      </dsp:txBody>
      <dsp:txXfrm>
        <a:off x="8184333" y="1363054"/>
        <a:ext cx="2318046" cy="347706"/>
      </dsp:txXfrm>
    </dsp:sp>
    <dsp:sp modelId="{C8C7588B-9044-4707-A579-8DDB1D76DFCD}">
      <dsp:nvSpPr>
        <dsp:cNvPr id="0" name=""/>
        <dsp:cNvSpPr/>
      </dsp:nvSpPr>
      <dsp:spPr>
        <a:xfrm>
          <a:off x="8184333" y="1752789"/>
          <a:ext cx="2318046" cy="81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Collaboration between logistic companies to create efficient reverse supply chains</a:t>
          </a:r>
        </a:p>
      </dsp:txBody>
      <dsp:txXfrm>
        <a:off x="8184333" y="1752789"/>
        <a:ext cx="2318046" cy="810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7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2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1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39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1"/>
            <a:ext cx="4800600" cy="376626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gradFill flip="none">
                  <a:gsLst>
                    <a:gs pos="0">
                      <a:srgbClr val="6229E7">
                        <a:alpha val="70000"/>
                      </a:srgbClr>
                    </a:gs>
                    <a:gs pos="100000">
                      <a:srgbClr val="21B780">
                        <a:alpha val="70000"/>
                      </a:srgbClr>
                    </a:gs>
                  </a:gsLst>
                  <a:lin ang="0" scaled="1"/>
                  <a:tileRect/>
                </a:gradFill>
                <a:cs typeface="Angsana New"/>
              </a:rPr>
              <a:t>Advancing Circularity in Protective Packaging: The Future of Bubble Wrap</a:t>
            </a:r>
            <a:endParaRPr lang="en-US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60000"/>
                  </a:schemeClr>
                </a:solidFill>
              </a:rPr>
              <a:t>A Vision for Sustainable Protective Packaging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34223761-B3B8-99CB-0948-C887363D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4556" r="15017" b="-2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  <p:pic>
        <p:nvPicPr>
          <p:cNvPr id="5" name="Picture 4" descr="UBMOVE Bubble Cushioning Wrap 24&quot; Wide x 65' Large Bubbles 1/2&quot; Size Perf 12&quot;">
            <a:extLst>
              <a:ext uri="{FF2B5EF4-FFF2-40B4-BE49-F238E27FC236}">
                <a16:creationId xmlns:a16="http://schemas.microsoft.com/office/drawing/2014/main" id="{16E7AFC1-BF78-94D3-430C-723D5DDBF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679" y="-78698"/>
            <a:ext cx="3567659" cy="3530183"/>
          </a:xfrm>
          <a:prstGeom prst="rect">
            <a:avLst/>
          </a:prstGeom>
        </p:spPr>
      </p:pic>
      <p:pic>
        <p:nvPicPr>
          <p:cNvPr id="6" name="Picture 5" descr="Brown Kraft Paper Jumbo Roll 17.75 x 1200 (100ft) Made in Usa- Ideal for Gift Wrapping, Packing Paper for Moving, Art Craft, Shipping, Floor Covering,">
            <a:extLst>
              <a:ext uri="{FF2B5EF4-FFF2-40B4-BE49-F238E27FC236}">
                <a16:creationId xmlns:a16="http://schemas.microsoft.com/office/drawing/2014/main" id="{FB6D98F0-C038-C994-F303-D5B58B816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686" y="3262978"/>
            <a:ext cx="3230380" cy="32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BEB9E-EE67-98FD-92AF-4754D6C6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Potential Environmental Benefits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BEB-6527-834D-E94D-BBD501DC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4362974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Reduction in landfill and ocean waste</a:t>
            </a:r>
          </a:p>
          <a:p>
            <a:pPr>
              <a:buClr>
                <a:srgbClr val="E3E9EF"/>
              </a:buClr>
            </a:pPr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Decreased reliance on fossil fuels for PE production</a:t>
            </a:r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035A9478-62D9-B4E0-A003-336D375D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374" y="594584"/>
            <a:ext cx="5663269" cy="56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6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70A3F-DCF9-A2F7-09C7-214F0F12E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854375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cs typeface="Angsana New"/>
              </a:rPr>
              <a:t>What Needs to Be Done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160C-D3A9-E9F3-37C4-8B9353DE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668"/>
            <a:ext cx="5914938" cy="4251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Encourage businesses to switch to sustainable packaging</a:t>
            </a:r>
          </a:p>
          <a:p>
            <a:pPr>
              <a:buClr>
                <a:srgbClr val="E3E9EF"/>
              </a:buClr>
            </a:pPr>
            <a:r>
              <a:rPr lang="en-US" sz="2400" dirty="0">
                <a:solidFill>
                  <a:srgbClr val="FFFFFF"/>
                </a:solidFill>
              </a:rPr>
              <a:t>Advocate for government incentives for eco-friendly innovations</a:t>
            </a:r>
          </a:p>
          <a:p>
            <a:pPr lvl="1">
              <a:buClr>
                <a:srgbClr val="E3E9EF"/>
              </a:buClr>
              <a:buFont typeface="Courier New" panose="05000000000000000000" pitchFamily="2" charset="2"/>
              <a:buChar char="o"/>
            </a:pPr>
            <a:r>
              <a:rPr lang="en-US" dirty="0">
                <a:solidFill>
                  <a:srgbClr val="FFFFFF"/>
                </a:solidFill>
              </a:rPr>
              <a:t>More likely to be successful in more liberal states, like NY and CAL than nationally.</a:t>
            </a:r>
          </a:p>
          <a:p>
            <a:pPr>
              <a:buClr>
                <a:srgbClr val="E3E9EF"/>
              </a:buClr>
            </a:pPr>
            <a:r>
              <a:rPr lang="en-US" sz="2400" dirty="0">
                <a:solidFill>
                  <a:srgbClr val="FFFFFF"/>
                </a:solidFill>
              </a:rPr>
              <a:t>Increase consumer awareness about sustainable packaging options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uits and vegetables in bags">
            <a:extLst>
              <a:ext uri="{FF2B5EF4-FFF2-40B4-BE49-F238E27FC236}">
                <a16:creationId xmlns:a16="http://schemas.microsoft.com/office/drawing/2014/main" id="{00919E60-8B5A-BACE-CB9F-B70EFF4C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41504" r="15601" b="-2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1FF1-7754-DB56-AF9E-F1E338EB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868752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Introduction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5E61-9146-8E43-946E-D835A30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0687"/>
            <a:ext cx="4581526" cy="41362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Bubble wrap is one of the most widely used protective packaging materials globally</a:t>
            </a:r>
          </a:p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Lightweight, durable, shock-absorbing, and cost-effective</a:t>
            </a:r>
          </a:p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Made from polyethylene, fossil fuel-based plastic that is non-biodegradable </a:t>
            </a:r>
          </a:p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Thin film plastics like bubble wrap are difficult to recycle</a:t>
            </a:r>
          </a:p>
        </p:txBody>
      </p:sp>
      <p:pic>
        <p:nvPicPr>
          <p:cNvPr id="5" name="Picture 4" descr="Is Bubble Wrap Recyclable? 5 Creative Ways To Reuse It – Lomi">
            <a:extLst>
              <a:ext uri="{FF2B5EF4-FFF2-40B4-BE49-F238E27FC236}">
                <a16:creationId xmlns:a16="http://schemas.microsoft.com/office/drawing/2014/main" id="{ED74D994-A6F5-6B0E-0E62-43F0F4420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07" r="5859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12624-7B76-4A1E-8C2E-6869D42B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cs typeface="Angsana New"/>
              </a:rPr>
              <a:t>The Past: How Bubble Wrap Became Ubiquitous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4E4B-20C2-8068-C833-D3533AADB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428375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Old newspaper used before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Invented in 1957 as wallpaper</a:t>
            </a:r>
            <a:endParaRPr lang="en-US" dirty="0"/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Made from polyethylene, fossil fuel-based, non-biodegradable plastic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Rapid adoption in shipping industries due to its lightweight and protective properties</a:t>
            </a:r>
          </a:p>
        </p:txBody>
      </p:sp>
      <p:pic>
        <p:nvPicPr>
          <p:cNvPr id="5" name="Picture 4" descr="A person in a vest and a bubble wrap&#10;&#10;Description automatically generated">
            <a:extLst>
              <a:ext uri="{FF2B5EF4-FFF2-40B4-BE49-F238E27FC236}">
                <a16:creationId xmlns:a16="http://schemas.microsoft.com/office/drawing/2014/main" id="{EBC0A5C6-2647-8CF4-572D-E0DF57AF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23FCB-801F-BEBD-44D7-4D5B1DC3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886325" cy="2076450"/>
          </a:xfrm>
        </p:spPr>
        <p:txBody>
          <a:bodyPr anchor="b">
            <a:normAutofit fontScale="90000"/>
          </a:bodyPr>
          <a:lstStyle/>
          <a:p>
            <a:r>
              <a:rPr lang="en-US" sz="4400">
                <a:gradFill flip="none">
                  <a:gsLst>
                    <a:gs pos="0">
                      <a:srgbClr val="6229E7">
                        <a:alpha val="70000"/>
                      </a:srgbClr>
                    </a:gs>
                    <a:gs pos="100000">
                      <a:srgbClr val="21B780">
                        <a:alpha val="70000"/>
                      </a:srgbClr>
                    </a:gs>
                  </a:gsLst>
                  <a:lin ang="0" scaled="1"/>
                  <a:tileRect/>
                </a:gradFill>
                <a:cs typeface="Angsana New"/>
              </a:rPr>
              <a:t>The Present: Sustainable Alternatives and Challenges</a:t>
            </a:r>
            <a:endParaRPr lang="en-US" sz="4400">
              <a:gradFill flip="none">
                <a:gsLst>
                  <a:gs pos="0">
                    <a:srgbClr val="6229E7">
                      <a:alpha val="70000"/>
                    </a:srgbClr>
                  </a:gs>
                  <a:gs pos="100000">
                    <a:srgbClr val="21B780">
                      <a:alpha val="70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D3DB-2316-53CE-BC40-EB927837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Current Alternatives: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rgbClr val="E3E9EF"/>
              </a:buClr>
              <a:buFont typeface="Courier New" panose="05000000000000000000" pitchFamily="2" charset="2"/>
              <a:buChar char="o"/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Paper-based products (honeycomb wrap)</a:t>
            </a:r>
          </a:p>
          <a:p>
            <a:pPr lvl="1">
              <a:lnSpc>
                <a:spcPct val="100000"/>
              </a:lnSpc>
              <a:buClr>
                <a:srgbClr val="E3E9EF"/>
              </a:buClr>
              <a:buFont typeface="Courier New" panose="05000000000000000000" pitchFamily="2" charset="2"/>
              <a:buChar char="o"/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Biodegradable bubble wrap from bio-polymers</a:t>
            </a:r>
          </a:p>
          <a:p>
            <a:pPr lvl="1">
              <a:lnSpc>
                <a:spcPct val="100000"/>
              </a:lnSpc>
              <a:buClr>
                <a:srgbClr val="E3E9EF"/>
              </a:buClr>
              <a:buFont typeface="Courier New" panose="05000000000000000000" pitchFamily="2" charset="2"/>
              <a:buChar char="o"/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Air pillow packaging (recyclable plastics)</a:t>
            </a:r>
          </a:p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Challenges: higher cost, limited awareness, and gaps in infrastructure</a:t>
            </a:r>
          </a:p>
          <a:p>
            <a:pPr>
              <a:lnSpc>
                <a:spcPct val="100000"/>
              </a:lnSpc>
              <a:buClr>
                <a:srgbClr val="E3E9EF"/>
              </a:buClr>
            </a:pPr>
            <a:r>
              <a:rPr lang="en-US" sz="1500" dirty="0">
                <a:solidFill>
                  <a:schemeClr val="tx2">
                    <a:alpha val="60000"/>
                  </a:schemeClr>
                </a:solidFill>
              </a:rPr>
              <a:t>Amazon announced in June it is removing plastic protection by end of 2024</a:t>
            </a:r>
          </a:p>
        </p:txBody>
      </p:sp>
      <p:pic>
        <p:nvPicPr>
          <p:cNvPr id="4" name="Picture 3" descr="Honeycomb Paper Wrap Cushioning Kraft Wrap Pink, 15&quot;x120'">
            <a:extLst>
              <a:ext uri="{FF2B5EF4-FFF2-40B4-BE49-F238E27FC236}">
                <a16:creationId xmlns:a16="http://schemas.microsoft.com/office/drawing/2014/main" id="{24886F3B-E91E-6167-8FD3-A2F1EC45D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66" b="-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58A59-AADD-2597-4C90-1C88238B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2076450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cs typeface="Angsana New"/>
              </a:rPr>
              <a:t>Scenario </a:t>
            </a:r>
            <a:r>
              <a:rPr lang="en-US" sz="4400">
                <a:solidFill>
                  <a:srgbClr val="FFFFFF"/>
                </a:solidFill>
                <a:cs typeface="Angsana New"/>
              </a:rPr>
              <a:t>1</a:t>
            </a:r>
            <a:r>
              <a:rPr lang="en-US" sz="4400" dirty="0">
                <a:solidFill>
                  <a:srgbClr val="FFFFFF"/>
                </a:solidFill>
                <a:cs typeface="Angsana New"/>
              </a:rPr>
              <a:t>: Scaling Paper-Based Protective Solutions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722D-DE16-39F8-21C8-F5567EEC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428375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Kraft paper cushioning and honeycomb wraps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Benefits: recyclable, biodegradable, and cost-effective</a:t>
            </a:r>
          </a:p>
          <a:p>
            <a:pPr>
              <a:buClr>
                <a:srgbClr val="E3E9EF"/>
              </a:buClr>
            </a:pPr>
            <a:r>
              <a:rPr lang="en-US" sz="2000">
                <a:solidFill>
                  <a:srgbClr val="FFFFFF"/>
                </a:solidFill>
              </a:rPr>
              <a:t>Challenges: may not provide sufficient protection for extremely fragile items</a:t>
            </a:r>
          </a:p>
        </p:txBody>
      </p:sp>
      <p:pic>
        <p:nvPicPr>
          <p:cNvPr id="4" name="Picture 3" descr="A mug with crumpled paper&#10;&#10;Description automatically generated">
            <a:extLst>
              <a:ext uri="{FF2B5EF4-FFF2-40B4-BE49-F238E27FC236}">
                <a16:creationId xmlns:a16="http://schemas.microsoft.com/office/drawing/2014/main" id="{B363EE2A-DC92-991F-A576-B56B3ADB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6695514" y="1176277"/>
            <a:ext cx="4628521" cy="44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A1DCA-5C74-F8EA-6C23-6CFC6F94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r>
              <a:rPr lang="en-US" sz="3700">
                <a:gradFill flip="none">
                  <a:gsLst>
                    <a:gs pos="0">
                      <a:srgbClr val="6229E7">
                        <a:alpha val="70000"/>
                      </a:srgbClr>
                    </a:gs>
                    <a:gs pos="100000">
                      <a:srgbClr val="21B780">
                        <a:alpha val="70000"/>
                      </a:srgbClr>
                    </a:gs>
                  </a:gsLst>
                  <a:lin ang="0" scaled="1"/>
                  <a:tileRect/>
                </a:gradFill>
                <a:cs typeface="Angsana New"/>
              </a:rPr>
              <a:t>Scenario 2: </a:t>
            </a:r>
            <a:r>
              <a:rPr lang="en-US" sz="3700" dirty="0">
                <a:gradFill flip="none">
                  <a:gsLst>
                    <a:gs pos="0">
                      <a:srgbClr val="6229E7">
                        <a:alpha val="70000"/>
                      </a:srgbClr>
                    </a:gs>
                    <a:gs pos="100000">
                      <a:srgbClr val="21B780">
                        <a:alpha val="70000"/>
                      </a:srgbClr>
                    </a:gs>
                  </a:gsLst>
                  <a:lin ang="0" scaled="1"/>
                  <a:tileRect/>
                </a:gradFill>
                <a:cs typeface="Angsana New"/>
              </a:rPr>
              <a:t>Fully Biodegradable Bubble Wrap</a:t>
            </a:r>
            <a:endParaRPr lang="en-US" sz="3700" dirty="0">
              <a:gradFill flip="none">
                <a:gsLst>
                  <a:gs pos="0">
                    <a:srgbClr val="6229E7">
                      <a:alpha val="70000"/>
                    </a:srgbClr>
                  </a:gs>
                  <a:gs pos="100000">
                    <a:srgbClr val="21B780">
                      <a:alpha val="70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40E112-2ADD-A71F-A23F-FDA25E259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3953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07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3D8AC-5819-0940-A588-3677D642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05879"/>
            <a:ext cx="5872993" cy="2398029"/>
          </a:xfrm>
        </p:spPr>
        <p:txBody>
          <a:bodyPr anchor="t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cs typeface="Angsana New"/>
              </a:rPr>
              <a:t>Scenario 3: Circular Systems for Thin Plastics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00B59-4CB5-4E11-9A7B-D19B4BA1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35940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d Loop Recycling in 3 Steps: Collection, Mfg. &amp; Closing the Loop">
            <a:extLst>
              <a:ext uri="{FF2B5EF4-FFF2-40B4-BE49-F238E27FC236}">
                <a16:creationId xmlns:a16="http://schemas.microsoft.com/office/drawing/2014/main" id="{D6469456-073A-11B1-C14A-33C479560A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28132" r="-1" b="11692"/>
          <a:stretch/>
        </p:blipFill>
        <p:spPr>
          <a:xfrm>
            <a:off x="20" y="663"/>
            <a:ext cx="12188932" cy="35940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080A-6ADF-37EA-EAB4-7FD6A428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025" y="3591555"/>
            <a:ext cx="5915024" cy="27123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Developing advanced recycling technologies for polyethylene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Corporate take-back programs to recover and recycle bubble wrap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Benefits: keeps existing materials in use, reducing waste</a:t>
            </a:r>
          </a:p>
          <a:p>
            <a:pPr>
              <a:buClr>
                <a:srgbClr val="E3E9EF"/>
              </a:buClr>
            </a:pPr>
            <a:r>
              <a:rPr lang="en-US" sz="2000" dirty="0">
                <a:solidFill>
                  <a:srgbClr val="FFFFFF"/>
                </a:solidFill>
              </a:rPr>
              <a:t>Challenges: downcycling, collection logistics, expensive processing</a:t>
            </a:r>
          </a:p>
        </p:txBody>
      </p:sp>
    </p:spTree>
    <p:extLst>
      <p:ext uri="{BB962C8B-B14F-4D97-AF65-F5344CB8AC3E}">
        <p14:creationId xmlns:p14="http://schemas.microsoft.com/office/powerpoint/2010/main" val="204201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24276-B412-6DB7-AD16-0D0BC2A7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Scenario 4: Moving to Reusable Systems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FF5DF-C4C4-25AB-FFF0-8B233C4E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Reusable foam inserts or air cushions for bulk shippers</a:t>
            </a:r>
          </a:p>
          <a:p>
            <a:pPr>
              <a:buClr>
                <a:srgbClr val="E3E9EF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Platforms like Loop for logistics could extend to protective packaging</a:t>
            </a:r>
          </a:p>
          <a:p>
            <a:pPr>
              <a:buClr>
                <a:srgbClr val="E3E9EF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Benefits: potential for long-term cost savings and waste reduction</a:t>
            </a:r>
          </a:p>
          <a:p>
            <a:pPr>
              <a:buClr>
                <a:srgbClr val="E3E9EF"/>
              </a:buClr>
            </a:pPr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Challenges: high initial costs, reverse logistics, cleaning and sanitation</a:t>
            </a:r>
          </a:p>
          <a:p>
            <a:pPr>
              <a:buClr>
                <a:srgbClr val="E3E9EF"/>
              </a:buClr>
            </a:pPr>
            <a:endParaRPr lang="en-US" sz="180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Custom Foam Inserts For Boxes - Deluxe Packaging">
            <a:extLst>
              <a:ext uri="{FF2B5EF4-FFF2-40B4-BE49-F238E27FC236}">
                <a16:creationId xmlns:a16="http://schemas.microsoft.com/office/drawing/2014/main" id="{A6F85E54-9B88-C360-A39F-D9DACA7A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9" r="12612" b="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4D48A-5365-6764-ACB0-3F987081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2324101"/>
          </a:xfrm>
        </p:spPr>
        <p:txBody>
          <a:bodyPr anchor="ctr">
            <a:norm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Solutions to Address Scenario Challenges</a:t>
            </a:r>
            <a:endParaRPr lang="en-US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5D7777B-292C-3509-63A8-60BBAE3DB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52064"/>
              </p:ext>
            </p:extLst>
          </p:nvPr>
        </p:nvGraphicFramePr>
        <p:xfrm>
          <a:off x="838200" y="3152775"/>
          <a:ext cx="105156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55599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0"/>
      </a:accent1>
      <a:accent2>
        <a:srgbClr val="14B2BA"/>
      </a:accent2>
      <a:accent3>
        <a:srgbClr val="298EE7"/>
      </a:accent3>
      <a:accent4>
        <a:srgbClr val="2C40D9"/>
      </a:accent4>
      <a:accent5>
        <a:srgbClr val="6229E7"/>
      </a:accent5>
      <a:accent6>
        <a:srgbClr val="A017D5"/>
      </a:accent6>
      <a:hlink>
        <a:srgbClr val="BF3F6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LuminousVTI</vt:lpstr>
      <vt:lpstr>Advancing Circularity in Protective Packaging: The Future of Bubble Wrap</vt:lpstr>
      <vt:lpstr>Introduction</vt:lpstr>
      <vt:lpstr>The Past: How Bubble Wrap Became Ubiquitous</vt:lpstr>
      <vt:lpstr>The Present: Sustainable Alternatives and Challenges</vt:lpstr>
      <vt:lpstr>Scenario 1: Scaling Paper-Based Protective Solutions</vt:lpstr>
      <vt:lpstr>Scenario 2: Fully Biodegradable Bubble Wrap</vt:lpstr>
      <vt:lpstr>Scenario 3: Circular Systems for Thin Plastics</vt:lpstr>
      <vt:lpstr>Scenario 4: Moving to Reusable Systems</vt:lpstr>
      <vt:lpstr>Solutions to Address Scenario Challenges</vt:lpstr>
      <vt:lpstr>Potential Environmental Benefits</vt:lpstr>
      <vt:lpstr>What Needs to Be Done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225</cp:revision>
  <dcterms:created xsi:type="dcterms:W3CDTF">2024-12-02T16:12:00Z</dcterms:created>
  <dcterms:modified xsi:type="dcterms:W3CDTF">2024-12-03T14:42:19Z</dcterms:modified>
</cp:coreProperties>
</file>