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178DB-8384-49B8-9B50-5F56B4632A7B}" v="139" dt="2024-12-03T19:03:11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Peter" userId="7fbc1744c8bd05e9" providerId="LiveId" clId="{492178DB-8384-49B8-9B50-5F56B4632A7B}"/>
    <pc:docChg chg="undo redo custSel addSld delSld modSld sldOrd">
      <pc:chgData name="Mitchell Peter" userId="7fbc1744c8bd05e9" providerId="LiveId" clId="{492178DB-8384-49B8-9B50-5F56B4632A7B}" dt="2024-12-03T19:13:42.987" v="343" actId="20577"/>
      <pc:docMkLst>
        <pc:docMk/>
      </pc:docMkLst>
      <pc:sldChg chg="addSp delSp modSp mod setBg delDesignElem">
        <pc:chgData name="Mitchell Peter" userId="7fbc1744c8bd05e9" providerId="LiveId" clId="{492178DB-8384-49B8-9B50-5F56B4632A7B}" dt="2024-12-03T18:38:06.475" v="98" actId="732"/>
        <pc:sldMkLst>
          <pc:docMk/>
          <pc:sldMk cId="2389289637" sldId="257"/>
        </pc:sldMkLst>
        <pc:spChg chg="mod">
          <ac:chgData name="Mitchell Peter" userId="7fbc1744c8bd05e9" providerId="LiveId" clId="{492178DB-8384-49B8-9B50-5F56B4632A7B}" dt="2024-12-03T18:37:31.959" v="93" actId="26606"/>
          <ac:spMkLst>
            <pc:docMk/>
            <pc:sldMk cId="2389289637" sldId="257"/>
            <ac:spMk id="2" creationId="{0B84DE8E-EE7B-BAD9-C963-EA98FCEBDD46}"/>
          </ac:spMkLst>
        </pc:spChg>
        <pc:spChg chg="mod ord">
          <ac:chgData name="Mitchell Peter" userId="7fbc1744c8bd05e9" providerId="LiveId" clId="{492178DB-8384-49B8-9B50-5F56B4632A7B}" dt="2024-12-03T18:37:31.967" v="94" actId="26606"/>
          <ac:spMkLst>
            <pc:docMk/>
            <pc:sldMk cId="2389289637" sldId="257"/>
            <ac:spMk id="3" creationId="{A6888BB9-B02F-5A81-A9E6-05BB7AFE9E36}"/>
          </ac:spMkLst>
        </pc:spChg>
        <pc:spChg chg="add del">
          <ac:chgData name="Mitchell Peter" userId="7fbc1744c8bd05e9" providerId="LiveId" clId="{492178DB-8384-49B8-9B50-5F56B4632A7B}" dt="2024-12-03T18:37:10.325" v="91" actId="26606"/>
          <ac:spMkLst>
            <pc:docMk/>
            <pc:sldMk cId="2389289637" sldId="257"/>
            <ac:spMk id="10" creationId="{23E547B5-89CF-4EC0-96DE-25771AED0799}"/>
          </ac:spMkLst>
        </pc:spChg>
        <pc:spChg chg="add del">
          <ac:chgData name="Mitchell Peter" userId="7fbc1744c8bd05e9" providerId="LiveId" clId="{492178DB-8384-49B8-9B50-5F56B4632A7B}" dt="2024-12-03T18:37:10.325" v="91" actId="26606"/>
          <ac:spMkLst>
            <pc:docMk/>
            <pc:sldMk cId="2389289637" sldId="257"/>
            <ac:spMk id="12" creationId="{3F0B8CEB-8279-4E5E-A0CE-1FC9F71736F2}"/>
          </ac:spMkLst>
        </pc:spChg>
        <pc:spChg chg="add del">
          <ac:chgData name="Mitchell Peter" userId="7fbc1744c8bd05e9" providerId="LiveId" clId="{492178DB-8384-49B8-9B50-5F56B4632A7B}" dt="2024-12-03T18:37:31.959" v="93" actId="26606"/>
          <ac:spMkLst>
            <pc:docMk/>
            <pc:sldMk cId="2389289637" sldId="257"/>
            <ac:spMk id="14" creationId="{3ECBE1F1-D69B-4AFA-ABD5-8E41720EF6DE}"/>
          </ac:spMkLst>
        </pc:spChg>
        <pc:spChg chg="add del">
          <ac:chgData name="Mitchell Peter" userId="7fbc1744c8bd05e9" providerId="LiveId" clId="{492178DB-8384-49B8-9B50-5F56B4632A7B}" dt="2024-12-03T18:37:31.959" v="93" actId="26606"/>
          <ac:spMkLst>
            <pc:docMk/>
            <pc:sldMk cId="2389289637" sldId="257"/>
            <ac:spMk id="15" creationId="{603A6265-E10C-4B85-9C20-E75FCAF9CC63}"/>
          </ac:spMkLst>
        </pc:spChg>
        <pc:spChg chg="add">
          <ac:chgData name="Mitchell Peter" userId="7fbc1744c8bd05e9" providerId="LiveId" clId="{492178DB-8384-49B8-9B50-5F56B4632A7B}" dt="2024-12-03T18:37:31.967" v="94" actId="26606"/>
          <ac:spMkLst>
            <pc:docMk/>
            <pc:sldMk cId="2389289637" sldId="257"/>
            <ac:spMk id="17" creationId="{2C61293E-6EBE-43EF-A52C-9BEBFD7679D4}"/>
          </ac:spMkLst>
        </pc:spChg>
        <pc:spChg chg="add">
          <ac:chgData name="Mitchell Peter" userId="7fbc1744c8bd05e9" providerId="LiveId" clId="{492178DB-8384-49B8-9B50-5F56B4632A7B}" dt="2024-12-03T18:37:31.967" v="94" actId="26606"/>
          <ac:spMkLst>
            <pc:docMk/>
            <pc:sldMk cId="2389289637" sldId="257"/>
            <ac:spMk id="18" creationId="{21540236-BFD5-4A9D-8840-4703E7F76825}"/>
          </ac:spMkLst>
        </pc:spChg>
        <pc:spChg chg="add del">
          <ac:chgData name="Mitchell Peter" userId="7fbc1744c8bd05e9" providerId="LiveId" clId="{492178DB-8384-49B8-9B50-5F56B4632A7B}" dt="2024-12-03T18:31:30.638" v="67"/>
          <ac:spMkLst>
            <pc:docMk/>
            <pc:sldMk cId="2389289637" sldId="257"/>
            <ac:spMk id="1031" creationId="{2C61293E-6EBE-43EF-A52C-9BEBFD7679D4}"/>
          </ac:spMkLst>
        </pc:spChg>
        <pc:spChg chg="add del">
          <ac:chgData name="Mitchell Peter" userId="7fbc1744c8bd05e9" providerId="LiveId" clId="{492178DB-8384-49B8-9B50-5F56B4632A7B}" dt="2024-12-03T18:31:30.638" v="67"/>
          <ac:spMkLst>
            <pc:docMk/>
            <pc:sldMk cId="2389289637" sldId="257"/>
            <ac:spMk id="1033" creationId="{21540236-BFD5-4A9D-8840-4703E7F76825}"/>
          </ac:spMkLst>
        </pc:spChg>
        <pc:picChg chg="add mod ord modCrop">
          <ac:chgData name="Mitchell Peter" userId="7fbc1744c8bd05e9" providerId="LiveId" clId="{492178DB-8384-49B8-9B50-5F56B4632A7B}" dt="2024-12-03T18:38:06.475" v="98" actId="732"/>
          <ac:picMkLst>
            <pc:docMk/>
            <pc:sldMk cId="2389289637" sldId="257"/>
            <ac:picMk id="5" creationId="{F97B0CDB-4A64-FC7E-5F8A-FBDE7BF9C4EB}"/>
          </ac:picMkLst>
        </pc:picChg>
        <pc:picChg chg="add del mod">
          <ac:chgData name="Mitchell Peter" userId="7fbc1744c8bd05e9" providerId="LiveId" clId="{492178DB-8384-49B8-9B50-5F56B4632A7B}" dt="2024-12-03T18:36:42.593" v="88" actId="478"/>
          <ac:picMkLst>
            <pc:docMk/>
            <pc:sldMk cId="2389289637" sldId="257"/>
            <ac:picMk id="1026" creationId="{B000C07B-76C1-0003-34EA-48627368E5B0}"/>
          </ac:picMkLst>
        </pc:picChg>
      </pc:sldChg>
      <pc:sldChg chg="addSp delSp modSp mod setBg delDesignElem">
        <pc:chgData name="Mitchell Peter" userId="7fbc1744c8bd05e9" providerId="LiveId" clId="{492178DB-8384-49B8-9B50-5F56B4632A7B}" dt="2024-12-03T19:13:42.987" v="343" actId="20577"/>
        <pc:sldMkLst>
          <pc:docMk/>
          <pc:sldMk cId="3394150763" sldId="258"/>
        </pc:sldMkLst>
        <pc:spChg chg="mod">
          <ac:chgData name="Mitchell Peter" userId="7fbc1744c8bd05e9" providerId="LiveId" clId="{492178DB-8384-49B8-9B50-5F56B4632A7B}" dt="2024-12-03T19:01:11.412" v="259" actId="26606"/>
          <ac:spMkLst>
            <pc:docMk/>
            <pc:sldMk cId="3394150763" sldId="258"/>
            <ac:spMk id="2" creationId="{46C6054D-89B6-35BF-E211-C7D7BEE45E8F}"/>
          </ac:spMkLst>
        </pc:spChg>
        <pc:spChg chg="mod ord">
          <ac:chgData name="Mitchell Peter" userId="7fbc1744c8bd05e9" providerId="LiveId" clId="{492178DB-8384-49B8-9B50-5F56B4632A7B}" dt="2024-12-03T19:13:42.987" v="343" actId="20577"/>
          <ac:spMkLst>
            <pc:docMk/>
            <pc:sldMk cId="3394150763" sldId="258"/>
            <ac:spMk id="3" creationId="{A8A819A9-6024-DD1B-AC20-1003979EACBB}"/>
          </ac:spMkLst>
        </pc:spChg>
        <pc:spChg chg="add del">
          <ac:chgData name="Mitchell Peter" userId="7fbc1744c8bd05e9" providerId="LiveId" clId="{492178DB-8384-49B8-9B50-5F56B4632A7B}" dt="2024-12-03T18:31:30.638" v="67"/>
          <ac:spMkLst>
            <pc:docMk/>
            <pc:sldMk cId="3394150763" sldId="258"/>
            <ac:spMk id="9" creationId="{9F7D5CDA-D291-4307-BF55-1381FED29634}"/>
          </ac:spMkLst>
        </pc:spChg>
        <pc:picChg chg="add mod">
          <ac:chgData name="Mitchell Peter" userId="7fbc1744c8bd05e9" providerId="LiveId" clId="{492178DB-8384-49B8-9B50-5F56B4632A7B}" dt="2024-12-03T19:01:11.412" v="259" actId="26606"/>
          <ac:picMkLst>
            <pc:docMk/>
            <pc:sldMk cId="3394150763" sldId="258"/>
            <ac:picMk id="5" creationId="{636EE13B-CA49-CE8D-9DB8-D585AF4BF3B9}"/>
          </ac:picMkLst>
        </pc:picChg>
        <pc:cxnChg chg="add">
          <ac:chgData name="Mitchell Peter" userId="7fbc1744c8bd05e9" providerId="LiveId" clId="{492178DB-8384-49B8-9B50-5F56B4632A7B}" dt="2024-12-03T19:01:11.412" v="259" actId="26606"/>
          <ac:cxnSpMkLst>
            <pc:docMk/>
            <pc:sldMk cId="3394150763" sldId="258"/>
            <ac:cxnSpMk id="10" creationId="{1503BFE4-729B-D9D0-C17B-501E6AF1127A}"/>
          </ac:cxnSpMkLst>
        </pc:cxnChg>
      </pc:sldChg>
      <pc:sldChg chg="addSp delSp modSp add del mod setBg delDesignElem">
        <pc:chgData name="Mitchell Peter" userId="7fbc1744c8bd05e9" providerId="LiveId" clId="{492178DB-8384-49B8-9B50-5F56B4632A7B}" dt="2024-12-03T18:51:39.591" v="211" actId="47"/>
        <pc:sldMkLst>
          <pc:docMk/>
          <pc:sldMk cId="2323918724" sldId="259"/>
        </pc:sldMkLst>
        <pc:spChg chg="mod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2" creationId="{2F7F7581-7B9A-B8EA-7BB0-614758976D32}"/>
          </ac:spMkLst>
        </pc:spChg>
        <pc:spChg chg="del">
          <ac:chgData name="Mitchell Peter" userId="7fbc1744c8bd05e9" providerId="LiveId" clId="{492178DB-8384-49B8-9B50-5F56B4632A7B}" dt="2024-12-03T18:23:28.396" v="3" actId="26606"/>
          <ac:spMkLst>
            <pc:docMk/>
            <pc:sldMk cId="2323918724" sldId="259"/>
            <ac:spMk id="3" creationId="{B6EBDD58-F618-E95A-D4A2-93A93D02FCBD}"/>
          </ac:spMkLst>
        </pc:spChg>
        <pc:spChg chg="add del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9" creationId="{BACC6370-2D7E-4714-9D71-7542949D7D5D}"/>
          </ac:spMkLst>
        </pc:spChg>
        <pc:spChg chg="add del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11" creationId="{256B2C21-A230-48C0-8DF1-C46611373C44}"/>
          </ac:spMkLst>
        </pc:spChg>
        <pc:spChg chg="add del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13" creationId="{3847E18C-932D-4C95-AABA-FEC7C9499AD7}"/>
          </ac:spMkLst>
        </pc:spChg>
        <pc:spChg chg="add del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15" creationId="{3150CB11-0C61-439E-910F-5787759E72A0}"/>
          </ac:spMkLst>
        </pc:spChg>
        <pc:spChg chg="add del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17" creationId="{43F8A58B-5155-44CE-A5FF-7647B47D0A7A}"/>
          </ac:spMkLst>
        </pc:spChg>
        <pc:spChg chg="add del">
          <ac:chgData name="Mitchell Peter" userId="7fbc1744c8bd05e9" providerId="LiveId" clId="{492178DB-8384-49B8-9B50-5F56B4632A7B}" dt="2024-12-03T18:25:27.171" v="5" actId="26606"/>
          <ac:spMkLst>
            <pc:docMk/>
            <pc:sldMk cId="2323918724" sldId="259"/>
            <ac:spMk id="19" creationId="{443F2ACA-E6D6-4028-82DD-F03C262D5DE6}"/>
          </ac:spMkLst>
        </pc:spChg>
        <pc:spChg chg="add del">
          <ac:chgData name="Mitchell Peter" userId="7fbc1744c8bd05e9" providerId="LiveId" clId="{492178DB-8384-49B8-9B50-5F56B4632A7B}" dt="2024-12-03T18:31:30.638" v="67"/>
          <ac:spMkLst>
            <pc:docMk/>
            <pc:sldMk cId="2323918724" sldId="259"/>
            <ac:spMk id="24" creationId="{DCC231C8-C761-4B31-9B1C-C6D19248C6B3}"/>
          </ac:spMkLst>
        </pc:spChg>
        <pc:graphicFrameChg chg="add mod modGraphic">
          <ac:chgData name="Mitchell Peter" userId="7fbc1744c8bd05e9" providerId="LiveId" clId="{492178DB-8384-49B8-9B50-5F56B4632A7B}" dt="2024-12-03T18:28:34.152" v="50" actId="404"/>
          <ac:graphicFrameMkLst>
            <pc:docMk/>
            <pc:sldMk cId="2323918724" sldId="259"/>
            <ac:graphicFrameMk id="5" creationId="{F25E9F95-9EC3-D98F-358B-741AEB19E68C}"/>
          </ac:graphicFrameMkLst>
        </pc:graphicFrameChg>
      </pc:sldChg>
      <pc:sldChg chg="addSp delSp modSp del mod setBg">
        <pc:chgData name="Mitchell Peter" userId="7fbc1744c8bd05e9" providerId="LiveId" clId="{492178DB-8384-49B8-9B50-5F56B4632A7B}" dt="2024-12-03T18:27:47.303" v="37" actId="47"/>
        <pc:sldMkLst>
          <pc:docMk/>
          <pc:sldMk cId="875505152" sldId="260"/>
        </pc:sldMkLst>
        <pc:spChg chg="mod">
          <ac:chgData name="Mitchell Peter" userId="7fbc1744c8bd05e9" providerId="LiveId" clId="{492178DB-8384-49B8-9B50-5F56B4632A7B}" dt="2024-12-03T18:24:41.668" v="4" actId="26606"/>
          <ac:spMkLst>
            <pc:docMk/>
            <pc:sldMk cId="875505152" sldId="260"/>
            <ac:spMk id="2" creationId="{C9639C85-9900-5B27-C67D-A0FC1E769015}"/>
          </ac:spMkLst>
        </pc:spChg>
        <pc:spChg chg="del">
          <ac:chgData name="Mitchell Peter" userId="7fbc1744c8bd05e9" providerId="LiveId" clId="{492178DB-8384-49B8-9B50-5F56B4632A7B}" dt="2024-12-03T18:24:41.668" v="4" actId="26606"/>
          <ac:spMkLst>
            <pc:docMk/>
            <pc:sldMk cId="875505152" sldId="260"/>
            <ac:spMk id="3" creationId="{6CFE0C9A-827F-2501-3963-2BE2EE9EFF3E}"/>
          </ac:spMkLst>
        </pc:spChg>
        <pc:spChg chg="add">
          <ac:chgData name="Mitchell Peter" userId="7fbc1744c8bd05e9" providerId="LiveId" clId="{492178DB-8384-49B8-9B50-5F56B4632A7B}" dt="2024-12-03T18:24:41.668" v="4" actId="26606"/>
          <ac:spMkLst>
            <pc:docMk/>
            <pc:sldMk cId="875505152" sldId="260"/>
            <ac:spMk id="10" creationId="{B50AB553-2A96-4A92-96F2-93548E096954}"/>
          </ac:spMkLst>
        </pc:spChg>
        <pc:graphicFrameChg chg="add">
          <ac:chgData name="Mitchell Peter" userId="7fbc1744c8bd05e9" providerId="LiveId" clId="{492178DB-8384-49B8-9B50-5F56B4632A7B}" dt="2024-12-03T18:24:41.668" v="4" actId="26606"/>
          <ac:graphicFrameMkLst>
            <pc:docMk/>
            <pc:sldMk cId="875505152" sldId="260"/>
            <ac:graphicFrameMk id="5" creationId="{32247632-7CCB-05F4-5391-B6F0D3C852D3}"/>
          </ac:graphicFrameMkLst>
        </pc:graphicFrameChg>
        <pc:picChg chg="add">
          <ac:chgData name="Mitchell Peter" userId="7fbc1744c8bd05e9" providerId="LiveId" clId="{492178DB-8384-49B8-9B50-5F56B4632A7B}" dt="2024-12-03T18:24:41.668" v="4" actId="26606"/>
          <ac:picMkLst>
            <pc:docMk/>
            <pc:sldMk cId="875505152" sldId="260"/>
            <ac:picMk id="6" creationId="{0E0F9B7F-61D1-60AD-F654-02AE601E28F1}"/>
          </ac:picMkLst>
        </pc:picChg>
      </pc:sldChg>
      <pc:sldChg chg="addSp delSp modSp mod setBg">
        <pc:chgData name="Mitchell Peter" userId="7fbc1744c8bd05e9" providerId="LiveId" clId="{492178DB-8384-49B8-9B50-5F56B4632A7B}" dt="2024-12-03T18:31:51.889" v="69" actId="122"/>
        <pc:sldMkLst>
          <pc:docMk/>
          <pc:sldMk cId="2470316793" sldId="261"/>
        </pc:sldMkLst>
        <pc:spChg chg="mod">
          <ac:chgData name="Mitchell Peter" userId="7fbc1744c8bd05e9" providerId="LiveId" clId="{492178DB-8384-49B8-9B50-5F56B4632A7B}" dt="2024-12-03T18:31:51.889" v="69" actId="122"/>
          <ac:spMkLst>
            <pc:docMk/>
            <pc:sldMk cId="2470316793" sldId="261"/>
            <ac:spMk id="2" creationId="{1B310949-BA6A-4F16-8889-2ACD82B3214F}"/>
          </ac:spMkLst>
        </pc:spChg>
        <pc:spChg chg="add del">
          <ac:chgData name="Mitchell Peter" userId="7fbc1744c8bd05e9" providerId="LiveId" clId="{492178DB-8384-49B8-9B50-5F56B4632A7B}" dt="2024-12-03T18:30:42.149" v="55" actId="26606"/>
          <ac:spMkLst>
            <pc:docMk/>
            <pc:sldMk cId="2470316793" sldId="261"/>
            <ac:spMk id="3" creationId="{D318D114-8823-C5C5-7B60-1E5AD386A5C7}"/>
          </ac:spMkLst>
        </pc:spChg>
        <pc:spChg chg="add del">
          <ac:chgData name="Mitchell Peter" userId="7fbc1744c8bd05e9" providerId="LiveId" clId="{492178DB-8384-49B8-9B50-5F56B4632A7B}" dt="2024-12-03T18:30:11.648" v="52" actId="26606"/>
          <ac:spMkLst>
            <pc:docMk/>
            <pc:sldMk cId="2470316793" sldId="261"/>
            <ac:spMk id="9" creationId="{BACC6370-2D7E-4714-9D71-7542949D7D5D}"/>
          </ac:spMkLst>
        </pc:spChg>
        <pc:spChg chg="add del">
          <ac:chgData name="Mitchell Peter" userId="7fbc1744c8bd05e9" providerId="LiveId" clId="{492178DB-8384-49B8-9B50-5F56B4632A7B}" dt="2024-12-03T18:30:11.648" v="52" actId="26606"/>
          <ac:spMkLst>
            <pc:docMk/>
            <pc:sldMk cId="2470316793" sldId="261"/>
            <ac:spMk id="11" creationId="{F68B3F68-107C-434F-AA38-110D5EA91B85}"/>
          </ac:spMkLst>
        </pc:spChg>
        <pc:spChg chg="add del">
          <ac:chgData name="Mitchell Peter" userId="7fbc1744c8bd05e9" providerId="LiveId" clId="{492178DB-8384-49B8-9B50-5F56B4632A7B}" dt="2024-12-03T18:30:11.648" v="52" actId="26606"/>
          <ac:spMkLst>
            <pc:docMk/>
            <pc:sldMk cId="2470316793" sldId="261"/>
            <ac:spMk id="13" creationId="{AAD0DBB9-1A4B-4391-81D4-CB19F9AB918A}"/>
          </ac:spMkLst>
        </pc:spChg>
        <pc:spChg chg="add del">
          <ac:chgData name="Mitchell Peter" userId="7fbc1744c8bd05e9" providerId="LiveId" clId="{492178DB-8384-49B8-9B50-5F56B4632A7B}" dt="2024-12-03T18:30:11.648" v="52" actId="26606"/>
          <ac:spMkLst>
            <pc:docMk/>
            <pc:sldMk cId="2470316793" sldId="261"/>
            <ac:spMk id="15" creationId="{063BBA22-50EA-4C4D-BE05-F1CE4E63AA56}"/>
          </ac:spMkLst>
        </pc:spChg>
        <pc:spChg chg="add del">
          <ac:chgData name="Mitchell Peter" userId="7fbc1744c8bd05e9" providerId="LiveId" clId="{492178DB-8384-49B8-9B50-5F56B4632A7B}" dt="2024-12-03T18:30:42.136" v="54" actId="26606"/>
          <ac:spMkLst>
            <pc:docMk/>
            <pc:sldMk cId="2470316793" sldId="261"/>
            <ac:spMk id="17" creationId="{BACC6370-2D7E-4714-9D71-7542949D7D5D}"/>
          </ac:spMkLst>
        </pc:spChg>
        <pc:spChg chg="add del">
          <ac:chgData name="Mitchell Peter" userId="7fbc1744c8bd05e9" providerId="LiveId" clId="{492178DB-8384-49B8-9B50-5F56B4632A7B}" dt="2024-12-03T18:30:42.136" v="54" actId="26606"/>
          <ac:spMkLst>
            <pc:docMk/>
            <pc:sldMk cId="2470316793" sldId="261"/>
            <ac:spMk id="18" creationId="{F68B3F68-107C-434F-AA38-110D5EA91B85}"/>
          </ac:spMkLst>
        </pc:spChg>
        <pc:spChg chg="add del">
          <ac:chgData name="Mitchell Peter" userId="7fbc1744c8bd05e9" providerId="LiveId" clId="{492178DB-8384-49B8-9B50-5F56B4632A7B}" dt="2024-12-03T18:30:42.136" v="54" actId="26606"/>
          <ac:spMkLst>
            <pc:docMk/>
            <pc:sldMk cId="2470316793" sldId="261"/>
            <ac:spMk id="19" creationId="{AAD0DBB9-1A4B-4391-81D4-CB19F9AB918A}"/>
          </ac:spMkLst>
        </pc:spChg>
        <pc:spChg chg="add del">
          <ac:chgData name="Mitchell Peter" userId="7fbc1744c8bd05e9" providerId="LiveId" clId="{492178DB-8384-49B8-9B50-5F56B4632A7B}" dt="2024-12-03T18:30:42.136" v="54" actId="26606"/>
          <ac:spMkLst>
            <pc:docMk/>
            <pc:sldMk cId="2470316793" sldId="261"/>
            <ac:spMk id="20" creationId="{063BBA22-50EA-4C4D-BE05-F1CE4E63AA56}"/>
          </ac:spMkLst>
        </pc:spChg>
        <pc:spChg chg="add">
          <ac:chgData name="Mitchell Peter" userId="7fbc1744c8bd05e9" providerId="LiveId" clId="{492178DB-8384-49B8-9B50-5F56B4632A7B}" dt="2024-12-03T18:31:40.607" v="68" actId="26606"/>
          <ac:spMkLst>
            <pc:docMk/>
            <pc:sldMk cId="2470316793" sldId="261"/>
            <ac:spMk id="28" creationId="{2659FDB4-FCBE-4A89-B46D-43D4FA54464D}"/>
          </ac:spMkLst>
        </pc:spChg>
        <pc:graphicFrameChg chg="add del">
          <ac:chgData name="Mitchell Peter" userId="7fbc1744c8bd05e9" providerId="LiveId" clId="{492178DB-8384-49B8-9B50-5F56B4632A7B}" dt="2024-12-03T18:30:11.648" v="52" actId="26606"/>
          <ac:graphicFrameMkLst>
            <pc:docMk/>
            <pc:sldMk cId="2470316793" sldId="261"/>
            <ac:graphicFrameMk id="5" creationId="{B4D51425-03BD-D694-BDB1-B203CD67C170}"/>
          </ac:graphicFrameMkLst>
        </pc:graphicFrameChg>
        <pc:graphicFrameChg chg="add del">
          <ac:chgData name="Mitchell Peter" userId="7fbc1744c8bd05e9" providerId="LiveId" clId="{492178DB-8384-49B8-9B50-5F56B4632A7B}" dt="2024-12-03T18:30:42.136" v="54" actId="26606"/>
          <ac:graphicFrameMkLst>
            <pc:docMk/>
            <pc:sldMk cId="2470316793" sldId="261"/>
            <ac:graphicFrameMk id="21" creationId="{7E04D859-0D35-7876-1274-5A88CDCC7929}"/>
          </ac:graphicFrameMkLst>
        </pc:graphicFrameChg>
        <pc:graphicFrameChg chg="add mod modGraphic">
          <ac:chgData name="Mitchell Peter" userId="7fbc1744c8bd05e9" providerId="LiveId" clId="{492178DB-8384-49B8-9B50-5F56B4632A7B}" dt="2024-12-03T18:31:40.607" v="68" actId="26606"/>
          <ac:graphicFrameMkLst>
            <pc:docMk/>
            <pc:sldMk cId="2470316793" sldId="261"/>
            <ac:graphicFrameMk id="23" creationId="{8E2A7F5F-B639-53B5-2D48-1A926C9CBDC4}"/>
          </ac:graphicFrameMkLst>
        </pc:graphicFrameChg>
        <pc:cxnChg chg="add">
          <ac:chgData name="Mitchell Peter" userId="7fbc1744c8bd05e9" providerId="LiveId" clId="{492178DB-8384-49B8-9B50-5F56B4632A7B}" dt="2024-12-03T18:31:40.607" v="68" actId="26606"/>
          <ac:cxnSpMkLst>
            <pc:docMk/>
            <pc:sldMk cId="2470316793" sldId="261"/>
            <ac:cxnSpMk id="30" creationId="{C8F51B3F-8331-4E4A-AE96-D47B1006EEAD}"/>
          </ac:cxnSpMkLst>
        </pc:cxnChg>
      </pc:sldChg>
      <pc:sldChg chg="addSp modSp mod setBg">
        <pc:chgData name="Mitchell Peter" userId="7fbc1744c8bd05e9" providerId="LiveId" clId="{492178DB-8384-49B8-9B50-5F56B4632A7B}" dt="2024-12-03T18:33:19.331" v="71" actId="403"/>
        <pc:sldMkLst>
          <pc:docMk/>
          <pc:sldMk cId="403973909" sldId="262"/>
        </pc:sldMkLst>
        <pc:spChg chg="mod">
          <ac:chgData name="Mitchell Peter" userId="7fbc1744c8bd05e9" providerId="LiveId" clId="{492178DB-8384-49B8-9B50-5F56B4632A7B}" dt="2024-12-03T18:33:04.408" v="70" actId="26606"/>
          <ac:spMkLst>
            <pc:docMk/>
            <pc:sldMk cId="403973909" sldId="262"/>
            <ac:spMk id="2" creationId="{C9BA8C3F-57B2-DF76-6065-04F34E39A3F4}"/>
          </ac:spMkLst>
        </pc:spChg>
        <pc:spChg chg="mod">
          <ac:chgData name="Mitchell Peter" userId="7fbc1744c8bd05e9" providerId="LiveId" clId="{492178DB-8384-49B8-9B50-5F56B4632A7B}" dt="2024-12-03T18:33:19.331" v="71" actId="403"/>
          <ac:spMkLst>
            <pc:docMk/>
            <pc:sldMk cId="403973909" sldId="262"/>
            <ac:spMk id="3" creationId="{D19D678D-A1A6-88B4-EAFF-4F4957832B19}"/>
          </ac:spMkLst>
        </pc:spChg>
        <pc:spChg chg="add">
          <ac:chgData name="Mitchell Peter" userId="7fbc1744c8bd05e9" providerId="LiveId" clId="{492178DB-8384-49B8-9B50-5F56B4632A7B}" dt="2024-12-03T18:33:04.408" v="70" actId="26606"/>
          <ac:spMkLst>
            <pc:docMk/>
            <pc:sldMk cId="403973909" sldId="262"/>
            <ac:spMk id="9" creationId="{9F7D5CDA-D291-4307-BF55-1381FED29634}"/>
          </ac:spMkLst>
        </pc:spChg>
        <pc:picChg chg="add">
          <ac:chgData name="Mitchell Peter" userId="7fbc1744c8bd05e9" providerId="LiveId" clId="{492178DB-8384-49B8-9B50-5F56B4632A7B}" dt="2024-12-03T18:33:04.408" v="70" actId="26606"/>
          <ac:picMkLst>
            <pc:docMk/>
            <pc:sldMk cId="403973909" sldId="262"/>
            <ac:picMk id="5" creationId="{E69AE31B-3C19-1927-ACA6-A33746D0F6F7}"/>
          </ac:picMkLst>
        </pc:picChg>
      </pc:sldChg>
      <pc:sldChg chg="addSp delSp modSp mod setBg">
        <pc:chgData name="Mitchell Peter" userId="7fbc1744c8bd05e9" providerId="LiveId" clId="{492178DB-8384-49B8-9B50-5F56B4632A7B}" dt="2024-12-03T18:59:17.483" v="258" actId="1076"/>
        <pc:sldMkLst>
          <pc:docMk/>
          <pc:sldMk cId="2351181096" sldId="263"/>
        </pc:sldMkLst>
        <pc:spChg chg="mod">
          <ac:chgData name="Mitchell Peter" userId="7fbc1744c8bd05e9" providerId="LiveId" clId="{492178DB-8384-49B8-9B50-5F56B4632A7B}" dt="2024-12-03T18:59:06.958" v="256" actId="26606"/>
          <ac:spMkLst>
            <pc:docMk/>
            <pc:sldMk cId="2351181096" sldId="263"/>
            <ac:spMk id="2" creationId="{1870E53A-1FB7-AB70-0DCE-4AB82380FB32}"/>
          </ac:spMkLst>
        </pc:spChg>
        <pc:spChg chg="mod">
          <ac:chgData name="Mitchell Peter" userId="7fbc1744c8bd05e9" providerId="LiveId" clId="{492178DB-8384-49B8-9B50-5F56B4632A7B}" dt="2024-12-03T18:59:06.958" v="256" actId="26606"/>
          <ac:spMkLst>
            <pc:docMk/>
            <pc:sldMk cId="2351181096" sldId="263"/>
            <ac:spMk id="3" creationId="{20E57471-CDAC-6231-C875-A18BFDDF2B93}"/>
          </ac:spMkLst>
        </pc:spChg>
        <pc:spChg chg="add del">
          <ac:chgData name="Mitchell Peter" userId="7fbc1744c8bd05e9" providerId="LiveId" clId="{492178DB-8384-49B8-9B50-5F56B4632A7B}" dt="2024-12-03T18:59:04.802" v="253" actId="26606"/>
          <ac:spMkLst>
            <pc:docMk/>
            <pc:sldMk cId="2351181096" sldId="263"/>
            <ac:spMk id="10" creationId="{649C91A9-84E7-4BF0-9026-62F01380D853}"/>
          </ac:spMkLst>
        </pc:spChg>
        <pc:spChg chg="add del">
          <ac:chgData name="Mitchell Peter" userId="7fbc1744c8bd05e9" providerId="LiveId" clId="{492178DB-8384-49B8-9B50-5F56B4632A7B}" dt="2024-12-03T18:59:04.802" v="253" actId="26606"/>
          <ac:spMkLst>
            <pc:docMk/>
            <pc:sldMk cId="2351181096" sldId="263"/>
            <ac:spMk id="12" creationId="{9B47378D-AD27-45D0-8C1C-5B1098DCC068}"/>
          </ac:spMkLst>
        </pc:spChg>
        <pc:spChg chg="add">
          <ac:chgData name="Mitchell Peter" userId="7fbc1744c8bd05e9" providerId="LiveId" clId="{492178DB-8384-49B8-9B50-5F56B4632A7B}" dt="2024-12-03T18:59:06.958" v="256" actId="26606"/>
          <ac:spMkLst>
            <pc:docMk/>
            <pc:sldMk cId="2351181096" sldId="263"/>
            <ac:spMk id="17" creationId="{649C91A9-84E7-4BF0-9026-62F01380D853}"/>
          </ac:spMkLst>
        </pc:spChg>
        <pc:spChg chg="add">
          <ac:chgData name="Mitchell Peter" userId="7fbc1744c8bd05e9" providerId="LiveId" clId="{492178DB-8384-49B8-9B50-5F56B4632A7B}" dt="2024-12-03T18:59:06.958" v="256" actId="26606"/>
          <ac:spMkLst>
            <pc:docMk/>
            <pc:sldMk cId="2351181096" sldId="263"/>
            <ac:spMk id="18" creationId="{9B47378D-AD27-45D0-8C1C-5B1098DCC068}"/>
          </ac:spMkLst>
        </pc:spChg>
        <pc:grpChg chg="add del">
          <ac:chgData name="Mitchell Peter" userId="7fbc1744c8bd05e9" providerId="LiveId" clId="{492178DB-8384-49B8-9B50-5F56B4632A7B}" dt="2024-12-03T18:59:06.943" v="255" actId="26606"/>
          <ac:grpSpMkLst>
            <pc:docMk/>
            <pc:sldMk cId="2351181096" sldId="263"/>
            <ac:grpSpMk id="14" creationId="{1FD67D68-9B83-C338-8342-3348D8F22347}"/>
          </ac:grpSpMkLst>
        </pc:grpChg>
        <pc:picChg chg="add mod">
          <ac:chgData name="Mitchell Peter" userId="7fbc1744c8bd05e9" providerId="LiveId" clId="{492178DB-8384-49B8-9B50-5F56B4632A7B}" dt="2024-12-03T18:59:17.483" v="258" actId="1076"/>
          <ac:picMkLst>
            <pc:docMk/>
            <pc:sldMk cId="2351181096" sldId="263"/>
            <ac:picMk id="5" creationId="{C8C98D13-1FE7-43A4-5DDD-4BE3035B1D27}"/>
          </ac:picMkLst>
        </pc:picChg>
      </pc:sldChg>
      <pc:sldChg chg="addSp delSp modSp add del mod delDesignElem">
        <pc:chgData name="Mitchell Peter" userId="7fbc1744c8bd05e9" providerId="LiveId" clId="{492178DB-8384-49B8-9B50-5F56B4632A7B}" dt="2024-12-03T18:51:41.019" v="212" actId="47"/>
        <pc:sldMkLst>
          <pc:docMk/>
          <pc:sldMk cId="435725561" sldId="264"/>
        </pc:sldMkLst>
        <pc:spChg chg="add del mod">
          <ac:chgData name="Mitchell Peter" userId="7fbc1744c8bd05e9" providerId="LiveId" clId="{492178DB-8384-49B8-9B50-5F56B4632A7B}" dt="2024-12-03T18:47:38.589" v="164" actId="478"/>
          <ac:spMkLst>
            <pc:docMk/>
            <pc:sldMk cId="435725561" sldId="264"/>
            <ac:spMk id="7" creationId="{BDD05ABC-1F15-583F-BBB6-A5D07AFCC62E}"/>
          </ac:spMkLst>
        </pc:spChg>
        <pc:spChg chg="del">
          <ac:chgData name="Mitchell Peter" userId="7fbc1744c8bd05e9" providerId="LiveId" clId="{492178DB-8384-49B8-9B50-5F56B4632A7B}" dt="2024-12-03T18:31:30.638" v="67"/>
          <ac:spMkLst>
            <pc:docMk/>
            <pc:sldMk cId="435725561" sldId="264"/>
            <ac:spMk id="24" creationId="{A790F61D-E131-8FAD-CACB-8530184A132D}"/>
          </ac:spMkLst>
        </pc:spChg>
        <pc:graphicFrameChg chg="add del mod">
          <ac:chgData name="Mitchell Peter" userId="7fbc1744c8bd05e9" providerId="LiveId" clId="{492178DB-8384-49B8-9B50-5F56B4632A7B}" dt="2024-12-03T18:48:18.884" v="178" actId="478"/>
          <ac:graphicFrameMkLst>
            <pc:docMk/>
            <pc:sldMk cId="435725561" sldId="264"/>
            <ac:graphicFrameMk id="5" creationId="{318D7B6C-7B9E-5D1B-B63E-C2DC00804B0A}"/>
          </ac:graphicFrameMkLst>
        </pc:graphicFrameChg>
        <pc:picChg chg="add del mod">
          <ac:chgData name="Mitchell Peter" userId="7fbc1744c8bd05e9" providerId="LiveId" clId="{492178DB-8384-49B8-9B50-5F56B4632A7B}" dt="2024-12-03T18:49:04.120" v="186" actId="21"/>
          <ac:picMkLst>
            <pc:docMk/>
            <pc:sldMk cId="435725561" sldId="264"/>
            <ac:picMk id="4" creationId="{9B9754E1-A6C0-0CAF-59FE-02AB9B77E9EE}"/>
          </ac:picMkLst>
        </pc:picChg>
      </pc:sldChg>
      <pc:sldChg chg="addSp delSp modSp new del mod">
        <pc:chgData name="Mitchell Peter" userId="7fbc1744c8bd05e9" providerId="LiveId" clId="{492178DB-8384-49B8-9B50-5F56B4632A7B}" dt="2024-12-03T18:48:48.509" v="184" actId="680"/>
        <pc:sldMkLst>
          <pc:docMk/>
          <pc:sldMk cId="1103533418" sldId="265"/>
        </pc:sldMkLst>
        <pc:spChg chg="add del">
          <ac:chgData name="Mitchell Peter" userId="7fbc1744c8bd05e9" providerId="LiveId" clId="{492178DB-8384-49B8-9B50-5F56B4632A7B}" dt="2024-12-03T18:48:40.254" v="181" actId="22"/>
          <ac:spMkLst>
            <pc:docMk/>
            <pc:sldMk cId="1103533418" sldId="265"/>
            <ac:spMk id="3" creationId="{C8094C46-5636-2AF6-3035-ACDD5E0E07E2}"/>
          </ac:spMkLst>
        </pc:spChg>
        <pc:picChg chg="add del mod ord">
          <ac:chgData name="Mitchell Peter" userId="7fbc1744c8bd05e9" providerId="LiveId" clId="{492178DB-8384-49B8-9B50-5F56B4632A7B}" dt="2024-12-03T18:48:40.254" v="181" actId="22"/>
          <ac:picMkLst>
            <pc:docMk/>
            <pc:sldMk cId="1103533418" sldId="265"/>
            <ac:picMk id="5" creationId="{E24F1900-9A13-24FF-2BB6-E647A1739861}"/>
          </ac:picMkLst>
        </pc:picChg>
        <pc:picChg chg="add del">
          <ac:chgData name="Mitchell Peter" userId="7fbc1744c8bd05e9" providerId="LiveId" clId="{492178DB-8384-49B8-9B50-5F56B4632A7B}" dt="2024-12-03T18:48:47.949" v="183" actId="22"/>
          <ac:picMkLst>
            <pc:docMk/>
            <pc:sldMk cId="1103533418" sldId="265"/>
            <ac:picMk id="7" creationId="{62FD80F6-5AE6-76AF-BDCC-F842240E6EA4}"/>
          </ac:picMkLst>
        </pc:picChg>
      </pc:sldChg>
      <pc:sldChg chg="addSp modSp new mod ord setBg">
        <pc:chgData name="Mitchell Peter" userId="7fbc1744c8bd05e9" providerId="LiveId" clId="{492178DB-8384-49B8-9B50-5F56B4632A7B}" dt="2024-12-03T19:08:04.458" v="298" actId="20577"/>
        <pc:sldMkLst>
          <pc:docMk/>
          <pc:sldMk cId="4113209126" sldId="265"/>
        </pc:sldMkLst>
        <pc:spChg chg="mod">
          <ac:chgData name="Mitchell Peter" userId="7fbc1744c8bd05e9" providerId="LiveId" clId="{492178DB-8384-49B8-9B50-5F56B4632A7B}" dt="2024-12-03T18:51:04.599" v="203" actId="26606"/>
          <ac:spMkLst>
            <pc:docMk/>
            <pc:sldMk cId="4113209126" sldId="265"/>
            <ac:spMk id="2" creationId="{A6532832-9E1B-BADE-0816-6CC00F44A273}"/>
          </ac:spMkLst>
        </pc:spChg>
        <pc:spChg chg="mod">
          <ac:chgData name="Mitchell Peter" userId="7fbc1744c8bd05e9" providerId="LiveId" clId="{492178DB-8384-49B8-9B50-5F56B4632A7B}" dt="2024-12-03T19:08:04.458" v="298" actId="20577"/>
          <ac:spMkLst>
            <pc:docMk/>
            <pc:sldMk cId="4113209126" sldId="265"/>
            <ac:spMk id="3" creationId="{1EA2BD80-8D8D-B633-9CAE-729D2F04E819}"/>
          </ac:spMkLst>
        </pc:spChg>
        <pc:spChg chg="add">
          <ac:chgData name="Mitchell Peter" userId="7fbc1744c8bd05e9" providerId="LiveId" clId="{492178DB-8384-49B8-9B50-5F56B4632A7B}" dt="2024-12-03T19:02:59.302" v="260"/>
          <ac:spMkLst>
            <pc:docMk/>
            <pc:sldMk cId="4113209126" sldId="265"/>
            <ac:spMk id="5" creationId="{D07AEFEB-901A-E208-33D4-2BEB6A37969B}"/>
          </ac:spMkLst>
        </pc:spChg>
        <pc:spChg chg="add">
          <ac:chgData name="Mitchell Peter" userId="7fbc1744c8bd05e9" providerId="LiveId" clId="{492178DB-8384-49B8-9B50-5F56B4632A7B}" dt="2024-12-03T19:03:06.115" v="263"/>
          <ac:spMkLst>
            <pc:docMk/>
            <pc:sldMk cId="4113209126" sldId="265"/>
            <ac:spMk id="6" creationId="{FC9FA989-4B09-5395-0B5A-BDC77C502B3E}"/>
          </ac:spMkLst>
        </pc:spChg>
        <pc:spChg chg="add">
          <ac:chgData name="Mitchell Peter" userId="7fbc1744c8bd05e9" providerId="LiveId" clId="{492178DB-8384-49B8-9B50-5F56B4632A7B}" dt="2024-12-03T19:03:10.381" v="264"/>
          <ac:spMkLst>
            <pc:docMk/>
            <pc:sldMk cId="4113209126" sldId="265"/>
            <ac:spMk id="7" creationId="{E66E85ED-08ED-3F8A-91B2-AE764CDB6D50}"/>
          </ac:spMkLst>
        </pc:spChg>
        <pc:spChg chg="add">
          <ac:chgData name="Mitchell Peter" userId="7fbc1744c8bd05e9" providerId="LiveId" clId="{492178DB-8384-49B8-9B50-5F56B4632A7B}" dt="2024-12-03T18:51:04.599" v="203" actId="26606"/>
          <ac:spMkLst>
            <pc:docMk/>
            <pc:sldMk cId="4113209126" sldId="265"/>
            <ac:spMk id="9" creationId="{649C91A9-84E7-4BF0-9026-62F01380D853}"/>
          </ac:spMkLst>
        </pc:spChg>
        <pc:spChg chg="add">
          <ac:chgData name="Mitchell Peter" userId="7fbc1744c8bd05e9" providerId="LiveId" clId="{492178DB-8384-49B8-9B50-5F56B4632A7B}" dt="2024-12-03T18:51:04.599" v="203" actId="26606"/>
          <ac:spMkLst>
            <pc:docMk/>
            <pc:sldMk cId="4113209126" sldId="265"/>
            <ac:spMk id="11" creationId="{9B47378D-AD27-45D0-8C1C-5B1098DCC068}"/>
          </ac:spMkLst>
        </pc:spChg>
        <pc:picChg chg="add mod">
          <ac:chgData name="Mitchell Peter" userId="7fbc1744c8bd05e9" providerId="LiveId" clId="{492178DB-8384-49B8-9B50-5F56B4632A7B}" dt="2024-12-03T18:51:25.046" v="207" actId="1076"/>
          <ac:picMkLst>
            <pc:docMk/>
            <pc:sldMk cId="4113209126" sldId="265"/>
            <ac:picMk id="4" creationId="{9B9754E1-A6C0-0CAF-59FE-02AB9B77E9EE}"/>
          </ac:picMkLst>
        </pc:picChg>
      </pc:sldChg>
      <pc:sldChg chg="modSp new mod">
        <pc:chgData name="Mitchell Peter" userId="7fbc1744c8bd05e9" providerId="LiveId" clId="{492178DB-8384-49B8-9B50-5F56B4632A7B}" dt="2024-12-03T19:08:19.803" v="309" actId="20577"/>
        <pc:sldMkLst>
          <pc:docMk/>
          <pc:sldMk cId="324210978" sldId="266"/>
        </pc:sldMkLst>
        <pc:spChg chg="mod">
          <ac:chgData name="Mitchell Peter" userId="7fbc1744c8bd05e9" providerId="LiveId" clId="{492178DB-8384-49B8-9B50-5F56B4632A7B}" dt="2024-12-03T19:08:19.803" v="309" actId="20577"/>
          <ac:spMkLst>
            <pc:docMk/>
            <pc:sldMk cId="324210978" sldId="266"/>
            <ac:spMk id="2" creationId="{A317ED42-C106-06EF-B828-D95932EA97C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4B106-2A8A-4CE0-AC5E-CF9D9F7186D3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6ABDB34-05EB-4492-B62B-3A6619AF7101}">
      <dgm:prSet/>
      <dgm:spPr/>
      <dgm:t>
        <a:bodyPr/>
        <a:lstStyle/>
        <a:p>
          <a:r>
            <a:rPr lang="en-US" b="1"/>
            <a:t>Life Cycle Findings:</a:t>
          </a:r>
          <a:endParaRPr lang="en-US"/>
        </a:p>
      </dgm:t>
    </dgm:pt>
    <dgm:pt modelId="{51BA3787-9128-4E55-8BB2-59DC2C431832}" type="parTrans" cxnId="{AD7445D3-4412-4FDF-803E-FAD71CCC4E1F}">
      <dgm:prSet/>
      <dgm:spPr/>
      <dgm:t>
        <a:bodyPr/>
        <a:lstStyle/>
        <a:p>
          <a:endParaRPr lang="en-US"/>
        </a:p>
      </dgm:t>
    </dgm:pt>
    <dgm:pt modelId="{0D21B05E-1ADC-4B62-B848-D42A0B4BEE7E}" type="sibTrans" cxnId="{AD7445D3-4412-4FDF-803E-FAD71CCC4E1F}">
      <dgm:prSet/>
      <dgm:spPr/>
      <dgm:t>
        <a:bodyPr/>
        <a:lstStyle/>
        <a:p>
          <a:endParaRPr lang="en-US"/>
        </a:p>
      </dgm:t>
    </dgm:pt>
    <dgm:pt modelId="{AE1B33A0-7D5F-4968-BEBF-4BF10B02F0E7}">
      <dgm:prSet/>
      <dgm:spPr/>
      <dgm:t>
        <a:bodyPr/>
        <a:lstStyle/>
        <a:p>
          <a:r>
            <a:rPr lang="en-US" dirty="0"/>
            <a:t>Plastics often have a lower carbon footprint than alternatives like aluminum, glass and paper.</a:t>
          </a:r>
        </a:p>
      </dgm:t>
    </dgm:pt>
    <dgm:pt modelId="{67F5F650-3CD8-45CD-89E7-87A80D9F3C74}" type="parTrans" cxnId="{02648B95-57F3-4F4F-B85D-D52ACF6BF121}">
      <dgm:prSet/>
      <dgm:spPr/>
      <dgm:t>
        <a:bodyPr/>
        <a:lstStyle/>
        <a:p>
          <a:endParaRPr lang="en-US"/>
        </a:p>
      </dgm:t>
    </dgm:pt>
    <dgm:pt modelId="{30F11929-0E6C-42DF-B276-1D89EC8AD239}" type="sibTrans" cxnId="{02648B95-57F3-4F4F-B85D-D52ACF6BF121}">
      <dgm:prSet/>
      <dgm:spPr/>
      <dgm:t>
        <a:bodyPr/>
        <a:lstStyle/>
        <a:p>
          <a:endParaRPr lang="en-US"/>
        </a:p>
      </dgm:t>
    </dgm:pt>
    <dgm:pt modelId="{2F5305E2-C253-404F-AC42-9A17B8E8F6AC}">
      <dgm:prSet/>
      <dgm:spPr/>
      <dgm:t>
        <a:bodyPr/>
        <a:lstStyle/>
        <a:p>
          <a:r>
            <a:rPr lang="en-US"/>
            <a:t>Example: Replacing PET with aluminum can double CO₂ emissions.</a:t>
          </a:r>
        </a:p>
      </dgm:t>
    </dgm:pt>
    <dgm:pt modelId="{9A1FB7C3-B41C-4302-8BC8-E929F91908AF}" type="parTrans" cxnId="{9C4054A0-A23B-4EEE-8EAF-D8B7444D6F78}">
      <dgm:prSet/>
      <dgm:spPr/>
      <dgm:t>
        <a:bodyPr/>
        <a:lstStyle/>
        <a:p>
          <a:endParaRPr lang="en-US"/>
        </a:p>
      </dgm:t>
    </dgm:pt>
    <dgm:pt modelId="{220663D2-C199-4460-92DA-5B428FEEEC8F}" type="sibTrans" cxnId="{9C4054A0-A23B-4EEE-8EAF-D8B7444D6F78}">
      <dgm:prSet/>
      <dgm:spPr/>
      <dgm:t>
        <a:bodyPr/>
        <a:lstStyle/>
        <a:p>
          <a:endParaRPr lang="en-US"/>
        </a:p>
      </dgm:t>
    </dgm:pt>
    <dgm:pt modelId="{BD53AD4A-AB43-4CB1-9FC2-0D67CE52EE1D}">
      <dgm:prSet/>
      <dgm:spPr/>
      <dgm:t>
        <a:bodyPr/>
        <a:lstStyle/>
        <a:p>
          <a:r>
            <a:rPr lang="en-US" b="1"/>
            <a:t>Misplaced Blame:</a:t>
          </a:r>
          <a:endParaRPr lang="en-US"/>
        </a:p>
      </dgm:t>
    </dgm:pt>
    <dgm:pt modelId="{0C03AE28-D876-415E-AED3-BC3C9962F4B3}" type="parTrans" cxnId="{76CB2EF0-4463-4683-90B7-CD01FC4897EC}">
      <dgm:prSet/>
      <dgm:spPr/>
      <dgm:t>
        <a:bodyPr/>
        <a:lstStyle/>
        <a:p>
          <a:endParaRPr lang="en-US"/>
        </a:p>
      </dgm:t>
    </dgm:pt>
    <dgm:pt modelId="{8B8028DC-873A-47B4-BBBF-5DD2D0BDB134}" type="sibTrans" cxnId="{76CB2EF0-4463-4683-90B7-CD01FC4897EC}">
      <dgm:prSet/>
      <dgm:spPr/>
      <dgm:t>
        <a:bodyPr/>
        <a:lstStyle/>
        <a:p>
          <a:endParaRPr lang="en-US"/>
        </a:p>
      </dgm:t>
    </dgm:pt>
    <dgm:pt modelId="{DA51E68E-4DED-4A6C-9D4E-A2413E108912}">
      <dgm:prSet/>
      <dgm:spPr/>
      <dgm:t>
        <a:bodyPr/>
        <a:lstStyle/>
        <a:p>
          <a:r>
            <a:rPr lang="en-US" sz="2100" dirty="0"/>
            <a:t>The large problem lies more with waste management and consumer practices than plastic production.</a:t>
          </a:r>
        </a:p>
      </dgm:t>
    </dgm:pt>
    <dgm:pt modelId="{CF415EC5-49FD-43B3-BBB5-DD5346D88503}" type="parTrans" cxnId="{B16A7E4D-A53E-46E3-896B-24237FF75F6A}">
      <dgm:prSet/>
      <dgm:spPr/>
      <dgm:t>
        <a:bodyPr/>
        <a:lstStyle/>
        <a:p>
          <a:endParaRPr lang="en-US"/>
        </a:p>
      </dgm:t>
    </dgm:pt>
    <dgm:pt modelId="{FF76E8C7-CD76-4497-99CF-0D4004FBBABF}" type="sibTrans" cxnId="{B16A7E4D-A53E-46E3-896B-24237FF75F6A}">
      <dgm:prSet/>
      <dgm:spPr/>
      <dgm:t>
        <a:bodyPr/>
        <a:lstStyle/>
        <a:p>
          <a:endParaRPr lang="en-US"/>
        </a:p>
      </dgm:t>
    </dgm:pt>
    <dgm:pt modelId="{AAC6A58A-99A7-4BC9-9D31-187CAEE8B6EE}">
      <dgm:prSet custT="1"/>
      <dgm:spPr/>
      <dgm:t>
        <a:bodyPr/>
        <a:lstStyle/>
        <a:p>
          <a:r>
            <a:rPr lang="en-US" sz="2000" dirty="0"/>
            <a:t>Plastic litter is a behavioral issue</a:t>
          </a:r>
        </a:p>
      </dgm:t>
    </dgm:pt>
    <dgm:pt modelId="{B7E1FEB9-0D64-4125-AF5E-C71CB116F666}" type="parTrans" cxnId="{1A4A183F-AD8B-4A95-931B-9FE7B7A5F303}">
      <dgm:prSet/>
      <dgm:spPr/>
      <dgm:t>
        <a:bodyPr/>
        <a:lstStyle/>
        <a:p>
          <a:endParaRPr lang="en-US"/>
        </a:p>
      </dgm:t>
    </dgm:pt>
    <dgm:pt modelId="{01640F61-FBF4-48DC-A2B7-0739C406B919}" type="sibTrans" cxnId="{1A4A183F-AD8B-4A95-931B-9FE7B7A5F303}">
      <dgm:prSet/>
      <dgm:spPr/>
      <dgm:t>
        <a:bodyPr/>
        <a:lstStyle/>
        <a:p>
          <a:endParaRPr lang="en-US"/>
        </a:p>
      </dgm:t>
    </dgm:pt>
    <dgm:pt modelId="{C23D6F2E-55E1-4053-84A4-7541C3E9E360}">
      <dgm:prSet custT="1"/>
      <dgm:spPr/>
      <dgm:t>
        <a:bodyPr/>
        <a:lstStyle/>
        <a:p>
          <a:r>
            <a:rPr lang="en-US" sz="2000" dirty="0"/>
            <a:t>Lithuania recycles 75%, proving feasibility</a:t>
          </a:r>
        </a:p>
      </dgm:t>
    </dgm:pt>
    <dgm:pt modelId="{C590C993-BAFC-4A23-9815-2D42AF80A16A}" type="parTrans" cxnId="{1F6FDC21-E2B6-4314-8C44-173666D766AB}">
      <dgm:prSet/>
      <dgm:spPr/>
      <dgm:t>
        <a:bodyPr/>
        <a:lstStyle/>
        <a:p>
          <a:endParaRPr lang="en-US"/>
        </a:p>
      </dgm:t>
    </dgm:pt>
    <dgm:pt modelId="{D0A5C00A-92A3-4084-A5CB-15705947512B}" type="sibTrans" cxnId="{1F6FDC21-E2B6-4314-8C44-173666D766AB}">
      <dgm:prSet/>
      <dgm:spPr/>
      <dgm:t>
        <a:bodyPr/>
        <a:lstStyle/>
        <a:p>
          <a:endParaRPr lang="en-US"/>
        </a:p>
      </dgm:t>
    </dgm:pt>
    <dgm:pt modelId="{4D77EA0E-0106-47DF-8467-848949B118E0}" type="pres">
      <dgm:prSet presAssocID="{D284B106-2A8A-4CE0-AC5E-CF9D9F7186D3}" presName="linear" presStyleCnt="0">
        <dgm:presLayoutVars>
          <dgm:dir/>
          <dgm:animLvl val="lvl"/>
          <dgm:resizeHandles val="exact"/>
        </dgm:presLayoutVars>
      </dgm:prSet>
      <dgm:spPr/>
    </dgm:pt>
    <dgm:pt modelId="{1376D720-4778-45BD-869F-8D2510B88B43}" type="pres">
      <dgm:prSet presAssocID="{16ABDB34-05EB-4492-B62B-3A6619AF7101}" presName="parentLin" presStyleCnt="0"/>
      <dgm:spPr/>
    </dgm:pt>
    <dgm:pt modelId="{3DE541D6-936B-432D-B40D-AFDC5D55A783}" type="pres">
      <dgm:prSet presAssocID="{16ABDB34-05EB-4492-B62B-3A6619AF7101}" presName="parentLeftMargin" presStyleLbl="node1" presStyleIdx="0" presStyleCnt="2"/>
      <dgm:spPr/>
    </dgm:pt>
    <dgm:pt modelId="{7244BABB-01BD-48EE-8D84-F44AF2A0C556}" type="pres">
      <dgm:prSet presAssocID="{16ABDB34-05EB-4492-B62B-3A6619AF71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42CFDE-16A3-4B4E-A17A-548FEF08BD81}" type="pres">
      <dgm:prSet presAssocID="{16ABDB34-05EB-4492-B62B-3A6619AF7101}" presName="negativeSpace" presStyleCnt="0"/>
      <dgm:spPr/>
    </dgm:pt>
    <dgm:pt modelId="{8B6E45C3-006D-4899-8985-58C0E35890E5}" type="pres">
      <dgm:prSet presAssocID="{16ABDB34-05EB-4492-B62B-3A6619AF7101}" presName="childText" presStyleLbl="conFgAcc1" presStyleIdx="0" presStyleCnt="2">
        <dgm:presLayoutVars>
          <dgm:bulletEnabled val="1"/>
        </dgm:presLayoutVars>
      </dgm:prSet>
      <dgm:spPr/>
    </dgm:pt>
    <dgm:pt modelId="{E81CE407-8337-49D3-9C58-EEB8905015B2}" type="pres">
      <dgm:prSet presAssocID="{0D21B05E-1ADC-4B62-B848-D42A0B4BEE7E}" presName="spaceBetweenRectangles" presStyleCnt="0"/>
      <dgm:spPr/>
    </dgm:pt>
    <dgm:pt modelId="{9813235F-7F7E-483C-B19D-0964CC28D570}" type="pres">
      <dgm:prSet presAssocID="{BD53AD4A-AB43-4CB1-9FC2-0D67CE52EE1D}" presName="parentLin" presStyleCnt="0"/>
      <dgm:spPr/>
    </dgm:pt>
    <dgm:pt modelId="{FBA15EDB-6AB4-4421-8569-815837501865}" type="pres">
      <dgm:prSet presAssocID="{BD53AD4A-AB43-4CB1-9FC2-0D67CE52EE1D}" presName="parentLeftMargin" presStyleLbl="node1" presStyleIdx="0" presStyleCnt="2"/>
      <dgm:spPr/>
    </dgm:pt>
    <dgm:pt modelId="{4E8F0826-3767-4BA0-8FE9-2B4808D2206B}" type="pres">
      <dgm:prSet presAssocID="{BD53AD4A-AB43-4CB1-9FC2-0D67CE52EE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60B70E6-1E44-455F-8CF3-4F768AD771AD}" type="pres">
      <dgm:prSet presAssocID="{BD53AD4A-AB43-4CB1-9FC2-0D67CE52EE1D}" presName="negativeSpace" presStyleCnt="0"/>
      <dgm:spPr/>
    </dgm:pt>
    <dgm:pt modelId="{6BAC489A-139F-4F5B-B0F2-646042376875}" type="pres">
      <dgm:prSet presAssocID="{BD53AD4A-AB43-4CB1-9FC2-0D67CE52EE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3217014-DEA8-4028-9D06-B6ABE2025CE2}" type="presOf" srcId="{16ABDB34-05EB-4492-B62B-3A6619AF7101}" destId="{7244BABB-01BD-48EE-8D84-F44AF2A0C556}" srcOrd="1" destOrd="0" presId="urn:microsoft.com/office/officeart/2005/8/layout/list1"/>
    <dgm:cxn modelId="{1F6FDC21-E2B6-4314-8C44-173666D766AB}" srcId="{DA51E68E-4DED-4A6C-9D4E-A2413E108912}" destId="{C23D6F2E-55E1-4053-84A4-7541C3E9E360}" srcOrd="1" destOrd="0" parTransId="{C590C993-BAFC-4A23-9815-2D42AF80A16A}" sibTransId="{D0A5C00A-92A3-4084-A5CB-15705947512B}"/>
    <dgm:cxn modelId="{94C6D32B-330B-4310-9BFE-13283A164C94}" type="presOf" srcId="{C23D6F2E-55E1-4053-84A4-7541C3E9E360}" destId="{6BAC489A-139F-4F5B-B0F2-646042376875}" srcOrd="0" destOrd="2" presId="urn:microsoft.com/office/officeart/2005/8/layout/list1"/>
    <dgm:cxn modelId="{1A4A183F-AD8B-4A95-931B-9FE7B7A5F303}" srcId="{DA51E68E-4DED-4A6C-9D4E-A2413E108912}" destId="{AAC6A58A-99A7-4BC9-9D31-187CAEE8B6EE}" srcOrd="0" destOrd="0" parTransId="{B7E1FEB9-0D64-4125-AF5E-C71CB116F666}" sibTransId="{01640F61-FBF4-48DC-A2B7-0739C406B919}"/>
    <dgm:cxn modelId="{AF05A146-3638-433C-AC97-B85405D56327}" type="presOf" srcId="{BD53AD4A-AB43-4CB1-9FC2-0D67CE52EE1D}" destId="{FBA15EDB-6AB4-4421-8569-815837501865}" srcOrd="0" destOrd="0" presId="urn:microsoft.com/office/officeart/2005/8/layout/list1"/>
    <dgm:cxn modelId="{B16A7E4D-A53E-46E3-896B-24237FF75F6A}" srcId="{BD53AD4A-AB43-4CB1-9FC2-0D67CE52EE1D}" destId="{DA51E68E-4DED-4A6C-9D4E-A2413E108912}" srcOrd="0" destOrd="0" parTransId="{CF415EC5-49FD-43B3-BBB5-DD5346D88503}" sibTransId="{FF76E8C7-CD76-4497-99CF-0D4004FBBABF}"/>
    <dgm:cxn modelId="{9C12BA7E-65FF-4A65-9271-70B83F049420}" type="presOf" srcId="{AAC6A58A-99A7-4BC9-9D31-187CAEE8B6EE}" destId="{6BAC489A-139F-4F5B-B0F2-646042376875}" srcOrd="0" destOrd="1" presId="urn:microsoft.com/office/officeart/2005/8/layout/list1"/>
    <dgm:cxn modelId="{009D198E-E05E-4E0D-87ED-D845333F751E}" type="presOf" srcId="{2F5305E2-C253-404F-AC42-9A17B8E8F6AC}" destId="{8B6E45C3-006D-4899-8985-58C0E35890E5}" srcOrd="0" destOrd="1" presId="urn:microsoft.com/office/officeart/2005/8/layout/list1"/>
    <dgm:cxn modelId="{4C4C4290-BAF8-48E7-A9FF-FED50A14A7B7}" type="presOf" srcId="{D284B106-2A8A-4CE0-AC5E-CF9D9F7186D3}" destId="{4D77EA0E-0106-47DF-8467-848949B118E0}" srcOrd="0" destOrd="0" presId="urn:microsoft.com/office/officeart/2005/8/layout/list1"/>
    <dgm:cxn modelId="{02648B95-57F3-4F4F-B85D-D52ACF6BF121}" srcId="{16ABDB34-05EB-4492-B62B-3A6619AF7101}" destId="{AE1B33A0-7D5F-4968-BEBF-4BF10B02F0E7}" srcOrd="0" destOrd="0" parTransId="{67F5F650-3CD8-45CD-89E7-87A80D9F3C74}" sibTransId="{30F11929-0E6C-42DF-B276-1D89EC8AD239}"/>
    <dgm:cxn modelId="{9C4054A0-A23B-4EEE-8EAF-D8B7444D6F78}" srcId="{16ABDB34-05EB-4492-B62B-3A6619AF7101}" destId="{2F5305E2-C253-404F-AC42-9A17B8E8F6AC}" srcOrd="1" destOrd="0" parTransId="{9A1FB7C3-B41C-4302-8BC8-E929F91908AF}" sibTransId="{220663D2-C199-4460-92DA-5B428FEEEC8F}"/>
    <dgm:cxn modelId="{5E249AA6-50CD-4039-9323-4C0EBAC91CEB}" type="presOf" srcId="{BD53AD4A-AB43-4CB1-9FC2-0D67CE52EE1D}" destId="{4E8F0826-3767-4BA0-8FE9-2B4808D2206B}" srcOrd="1" destOrd="0" presId="urn:microsoft.com/office/officeart/2005/8/layout/list1"/>
    <dgm:cxn modelId="{699D69C6-CC55-4FB7-A133-836EB1FE0B10}" type="presOf" srcId="{AE1B33A0-7D5F-4968-BEBF-4BF10B02F0E7}" destId="{8B6E45C3-006D-4899-8985-58C0E35890E5}" srcOrd="0" destOrd="0" presId="urn:microsoft.com/office/officeart/2005/8/layout/list1"/>
    <dgm:cxn modelId="{0E08FDD2-2B90-4231-9827-FC4456042B58}" type="presOf" srcId="{16ABDB34-05EB-4492-B62B-3A6619AF7101}" destId="{3DE541D6-936B-432D-B40D-AFDC5D55A783}" srcOrd="0" destOrd="0" presId="urn:microsoft.com/office/officeart/2005/8/layout/list1"/>
    <dgm:cxn modelId="{AD7445D3-4412-4FDF-803E-FAD71CCC4E1F}" srcId="{D284B106-2A8A-4CE0-AC5E-CF9D9F7186D3}" destId="{16ABDB34-05EB-4492-B62B-3A6619AF7101}" srcOrd="0" destOrd="0" parTransId="{51BA3787-9128-4E55-8BB2-59DC2C431832}" sibTransId="{0D21B05E-1ADC-4B62-B848-D42A0B4BEE7E}"/>
    <dgm:cxn modelId="{540727E0-3643-404D-926E-18E24C1B5168}" type="presOf" srcId="{DA51E68E-4DED-4A6C-9D4E-A2413E108912}" destId="{6BAC489A-139F-4F5B-B0F2-646042376875}" srcOrd="0" destOrd="0" presId="urn:microsoft.com/office/officeart/2005/8/layout/list1"/>
    <dgm:cxn modelId="{76CB2EF0-4463-4683-90B7-CD01FC4897EC}" srcId="{D284B106-2A8A-4CE0-AC5E-CF9D9F7186D3}" destId="{BD53AD4A-AB43-4CB1-9FC2-0D67CE52EE1D}" srcOrd="1" destOrd="0" parTransId="{0C03AE28-D876-415E-AED3-BC3C9962F4B3}" sibTransId="{8B8028DC-873A-47B4-BBBF-5DD2D0BDB134}"/>
    <dgm:cxn modelId="{7778FEBA-0215-4D46-AFB0-5F322EC69F50}" type="presParOf" srcId="{4D77EA0E-0106-47DF-8467-848949B118E0}" destId="{1376D720-4778-45BD-869F-8D2510B88B43}" srcOrd="0" destOrd="0" presId="urn:microsoft.com/office/officeart/2005/8/layout/list1"/>
    <dgm:cxn modelId="{EC715B7F-C0D0-4C38-9F78-09B2178BD9B1}" type="presParOf" srcId="{1376D720-4778-45BD-869F-8D2510B88B43}" destId="{3DE541D6-936B-432D-B40D-AFDC5D55A783}" srcOrd="0" destOrd="0" presId="urn:microsoft.com/office/officeart/2005/8/layout/list1"/>
    <dgm:cxn modelId="{4523A821-B74D-484F-8398-6ACC0B11518E}" type="presParOf" srcId="{1376D720-4778-45BD-869F-8D2510B88B43}" destId="{7244BABB-01BD-48EE-8D84-F44AF2A0C556}" srcOrd="1" destOrd="0" presId="urn:microsoft.com/office/officeart/2005/8/layout/list1"/>
    <dgm:cxn modelId="{7F06EAB3-A138-44DF-8B3A-5BBA9F528E8A}" type="presParOf" srcId="{4D77EA0E-0106-47DF-8467-848949B118E0}" destId="{3942CFDE-16A3-4B4E-A17A-548FEF08BD81}" srcOrd="1" destOrd="0" presId="urn:microsoft.com/office/officeart/2005/8/layout/list1"/>
    <dgm:cxn modelId="{1969962B-8076-488E-8D65-86CC22FA6B1A}" type="presParOf" srcId="{4D77EA0E-0106-47DF-8467-848949B118E0}" destId="{8B6E45C3-006D-4899-8985-58C0E35890E5}" srcOrd="2" destOrd="0" presId="urn:microsoft.com/office/officeart/2005/8/layout/list1"/>
    <dgm:cxn modelId="{527908C9-2FDC-466D-8F8F-5C470D982B52}" type="presParOf" srcId="{4D77EA0E-0106-47DF-8467-848949B118E0}" destId="{E81CE407-8337-49D3-9C58-EEB8905015B2}" srcOrd="3" destOrd="0" presId="urn:microsoft.com/office/officeart/2005/8/layout/list1"/>
    <dgm:cxn modelId="{19A15F9E-8359-4FB8-AAF3-A16E1D763D95}" type="presParOf" srcId="{4D77EA0E-0106-47DF-8467-848949B118E0}" destId="{9813235F-7F7E-483C-B19D-0964CC28D570}" srcOrd="4" destOrd="0" presId="urn:microsoft.com/office/officeart/2005/8/layout/list1"/>
    <dgm:cxn modelId="{4AB67121-28CA-4491-B766-43B5BC408815}" type="presParOf" srcId="{9813235F-7F7E-483C-B19D-0964CC28D570}" destId="{FBA15EDB-6AB4-4421-8569-815837501865}" srcOrd="0" destOrd="0" presId="urn:microsoft.com/office/officeart/2005/8/layout/list1"/>
    <dgm:cxn modelId="{800D851A-1708-4DB2-B3C0-B9C3EF3A8103}" type="presParOf" srcId="{9813235F-7F7E-483C-B19D-0964CC28D570}" destId="{4E8F0826-3767-4BA0-8FE9-2B4808D2206B}" srcOrd="1" destOrd="0" presId="urn:microsoft.com/office/officeart/2005/8/layout/list1"/>
    <dgm:cxn modelId="{B713D4CC-E8D3-4BF1-94D9-28E27F37472F}" type="presParOf" srcId="{4D77EA0E-0106-47DF-8467-848949B118E0}" destId="{C60B70E6-1E44-455F-8CF3-4F768AD771AD}" srcOrd="5" destOrd="0" presId="urn:microsoft.com/office/officeart/2005/8/layout/list1"/>
    <dgm:cxn modelId="{F5426DFB-E9C0-4643-B22D-11FC958EE5CF}" type="presParOf" srcId="{4D77EA0E-0106-47DF-8467-848949B118E0}" destId="{6BAC489A-139F-4F5B-B0F2-6460423768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B14F1-CE1F-4B49-90BD-02D2AA531F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DEDB1A-CBD0-4F78-8358-60946F50E5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Simplified Designs</a:t>
          </a:r>
          <a:r>
            <a:rPr lang="en-US"/>
            <a:t>: Focus on mono-layer plastics for easier recycling.</a:t>
          </a:r>
        </a:p>
      </dgm:t>
    </dgm:pt>
    <dgm:pt modelId="{46218C99-13BF-4FDC-BA4A-D04A600D40B4}" type="parTrans" cxnId="{9D243AD4-C93B-4633-901E-CD40A05DEEDA}">
      <dgm:prSet/>
      <dgm:spPr/>
      <dgm:t>
        <a:bodyPr/>
        <a:lstStyle/>
        <a:p>
          <a:endParaRPr lang="en-US"/>
        </a:p>
      </dgm:t>
    </dgm:pt>
    <dgm:pt modelId="{FEC5054F-407C-4586-A502-E838C2AA523C}" type="sibTrans" cxnId="{9D243AD4-C93B-4633-901E-CD40A05DEEDA}">
      <dgm:prSet/>
      <dgm:spPr/>
      <dgm:t>
        <a:bodyPr/>
        <a:lstStyle/>
        <a:p>
          <a:endParaRPr lang="en-US"/>
        </a:p>
      </dgm:t>
    </dgm:pt>
    <dgm:pt modelId="{AF49E24A-1B0D-48A0-A05B-DBE6F1FB98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Non-toxic Additives</a:t>
          </a:r>
          <a:r>
            <a:rPr lang="en-US"/>
            <a:t>: Avoid harmful chemicals that hinder recycling.</a:t>
          </a:r>
        </a:p>
      </dgm:t>
    </dgm:pt>
    <dgm:pt modelId="{4F1FEAFA-6609-46A4-B83B-46B6B08C37A9}" type="parTrans" cxnId="{28DEDB30-B644-40D5-8216-50164A6A2C80}">
      <dgm:prSet/>
      <dgm:spPr/>
      <dgm:t>
        <a:bodyPr/>
        <a:lstStyle/>
        <a:p>
          <a:endParaRPr lang="en-US"/>
        </a:p>
      </dgm:t>
    </dgm:pt>
    <dgm:pt modelId="{09209C54-6603-4822-A4F2-1DDA1FD5AB1C}" type="sibTrans" cxnId="{28DEDB30-B644-40D5-8216-50164A6A2C80}">
      <dgm:prSet/>
      <dgm:spPr/>
      <dgm:t>
        <a:bodyPr/>
        <a:lstStyle/>
        <a:p>
          <a:endParaRPr lang="en-US"/>
        </a:p>
      </dgm:t>
    </dgm:pt>
    <dgm:pt modelId="{628545C0-E53F-4C91-A31E-A7325C4821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Recyclable Plastics</a:t>
          </a:r>
          <a:r>
            <a:rPr lang="en-US"/>
            <a:t>: Prioritize fully recyclable materials in production.</a:t>
          </a:r>
        </a:p>
      </dgm:t>
    </dgm:pt>
    <dgm:pt modelId="{47DB6BE6-CF73-4C8A-AF6C-4BE6A830531A}" type="parTrans" cxnId="{B0E96A14-2197-4267-B5BC-74CA75647AF4}">
      <dgm:prSet/>
      <dgm:spPr/>
      <dgm:t>
        <a:bodyPr/>
        <a:lstStyle/>
        <a:p>
          <a:endParaRPr lang="en-US"/>
        </a:p>
      </dgm:t>
    </dgm:pt>
    <dgm:pt modelId="{1E779FC2-40F0-4AC1-ACDE-B1396394431B}" type="sibTrans" cxnId="{B0E96A14-2197-4267-B5BC-74CA75647AF4}">
      <dgm:prSet/>
      <dgm:spPr/>
      <dgm:t>
        <a:bodyPr/>
        <a:lstStyle/>
        <a:p>
          <a:endParaRPr lang="en-US"/>
        </a:p>
      </dgm:t>
    </dgm:pt>
    <dgm:pt modelId="{F8198A1C-0CF0-40BE-8DB5-6AEF80C6032D}" type="pres">
      <dgm:prSet presAssocID="{685B14F1-CE1F-4B49-90BD-02D2AA531FAF}" presName="root" presStyleCnt="0">
        <dgm:presLayoutVars>
          <dgm:dir/>
          <dgm:resizeHandles val="exact"/>
        </dgm:presLayoutVars>
      </dgm:prSet>
      <dgm:spPr/>
    </dgm:pt>
    <dgm:pt modelId="{D06E5C97-8884-424D-BED9-2572BD4B18B7}" type="pres">
      <dgm:prSet presAssocID="{5BDEDB1A-CBD0-4F78-8358-60946F50E5FD}" presName="compNode" presStyleCnt="0"/>
      <dgm:spPr/>
    </dgm:pt>
    <dgm:pt modelId="{DE2ACF1F-D8D9-4836-8FE2-D649AB6C1DC7}" type="pres">
      <dgm:prSet presAssocID="{5BDEDB1A-CBD0-4F78-8358-60946F50E5FD}" presName="bgRect" presStyleLbl="bgShp" presStyleIdx="0" presStyleCnt="3"/>
      <dgm:spPr/>
    </dgm:pt>
    <dgm:pt modelId="{131A0146-1071-40C2-9D1B-7D4B5F57D63F}" type="pres">
      <dgm:prSet presAssocID="{5BDEDB1A-CBD0-4F78-8358-60946F50E5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AD39DFC4-9F51-4BF3-9CB1-1D83B4412AB5}" type="pres">
      <dgm:prSet presAssocID="{5BDEDB1A-CBD0-4F78-8358-60946F50E5FD}" presName="spaceRect" presStyleCnt="0"/>
      <dgm:spPr/>
    </dgm:pt>
    <dgm:pt modelId="{B6ECB8CB-A83B-4A66-8C85-EFC2402C0164}" type="pres">
      <dgm:prSet presAssocID="{5BDEDB1A-CBD0-4F78-8358-60946F50E5FD}" presName="parTx" presStyleLbl="revTx" presStyleIdx="0" presStyleCnt="3">
        <dgm:presLayoutVars>
          <dgm:chMax val="0"/>
          <dgm:chPref val="0"/>
        </dgm:presLayoutVars>
      </dgm:prSet>
      <dgm:spPr/>
    </dgm:pt>
    <dgm:pt modelId="{BB8EC0D9-1D3E-4E52-9441-087A92DB77E3}" type="pres">
      <dgm:prSet presAssocID="{FEC5054F-407C-4586-A502-E838C2AA523C}" presName="sibTrans" presStyleCnt="0"/>
      <dgm:spPr/>
    </dgm:pt>
    <dgm:pt modelId="{766CA17C-C82C-4B95-8617-2774A2801756}" type="pres">
      <dgm:prSet presAssocID="{AF49E24A-1B0D-48A0-A05B-DBE6F1FB9884}" presName="compNode" presStyleCnt="0"/>
      <dgm:spPr/>
    </dgm:pt>
    <dgm:pt modelId="{1105C4DA-D32B-4F59-82DF-EEA177BD4275}" type="pres">
      <dgm:prSet presAssocID="{AF49E24A-1B0D-48A0-A05B-DBE6F1FB9884}" presName="bgRect" presStyleLbl="bgShp" presStyleIdx="1" presStyleCnt="3"/>
      <dgm:spPr/>
    </dgm:pt>
    <dgm:pt modelId="{BF1E1B94-0274-47E5-ADA0-C3D942F78911}" type="pres">
      <dgm:prSet presAssocID="{AF49E24A-1B0D-48A0-A05B-DBE6F1FB98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10FA6C7D-EAB7-4769-8CFA-CD425BB7AD0B}" type="pres">
      <dgm:prSet presAssocID="{AF49E24A-1B0D-48A0-A05B-DBE6F1FB9884}" presName="spaceRect" presStyleCnt="0"/>
      <dgm:spPr/>
    </dgm:pt>
    <dgm:pt modelId="{3FBBCB50-E08B-4FCC-85B7-BF84705838D4}" type="pres">
      <dgm:prSet presAssocID="{AF49E24A-1B0D-48A0-A05B-DBE6F1FB9884}" presName="parTx" presStyleLbl="revTx" presStyleIdx="1" presStyleCnt="3">
        <dgm:presLayoutVars>
          <dgm:chMax val="0"/>
          <dgm:chPref val="0"/>
        </dgm:presLayoutVars>
      </dgm:prSet>
      <dgm:spPr/>
    </dgm:pt>
    <dgm:pt modelId="{674416E5-CC27-4B4E-AB63-11D03F34B27D}" type="pres">
      <dgm:prSet presAssocID="{09209C54-6603-4822-A4F2-1DDA1FD5AB1C}" presName="sibTrans" presStyleCnt="0"/>
      <dgm:spPr/>
    </dgm:pt>
    <dgm:pt modelId="{C1AEE1F3-E623-422C-A0A3-E509C2BCBF81}" type="pres">
      <dgm:prSet presAssocID="{628545C0-E53F-4C91-A31E-A7325C48214B}" presName="compNode" presStyleCnt="0"/>
      <dgm:spPr/>
    </dgm:pt>
    <dgm:pt modelId="{25F2E4AA-09AF-45B7-B6AB-897C17A7119D}" type="pres">
      <dgm:prSet presAssocID="{628545C0-E53F-4C91-A31E-A7325C48214B}" presName="bgRect" presStyleLbl="bgShp" presStyleIdx="2" presStyleCnt="3"/>
      <dgm:spPr/>
    </dgm:pt>
    <dgm:pt modelId="{28DD4D62-D3D7-43EC-A690-6F3932BADA8F}" type="pres">
      <dgm:prSet presAssocID="{628545C0-E53F-4C91-A31E-A7325C4821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D4ACB046-41D7-4C28-A94D-075B5072F3B4}" type="pres">
      <dgm:prSet presAssocID="{628545C0-E53F-4C91-A31E-A7325C48214B}" presName="spaceRect" presStyleCnt="0"/>
      <dgm:spPr/>
    </dgm:pt>
    <dgm:pt modelId="{6D190429-F526-4C5C-B2B8-C88F4333F0F1}" type="pres">
      <dgm:prSet presAssocID="{628545C0-E53F-4C91-A31E-A7325C4821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0E96A14-2197-4267-B5BC-74CA75647AF4}" srcId="{685B14F1-CE1F-4B49-90BD-02D2AA531FAF}" destId="{628545C0-E53F-4C91-A31E-A7325C48214B}" srcOrd="2" destOrd="0" parTransId="{47DB6BE6-CF73-4C8A-AF6C-4BE6A830531A}" sibTransId="{1E779FC2-40F0-4AC1-ACDE-B1396394431B}"/>
    <dgm:cxn modelId="{28DEDB30-B644-40D5-8216-50164A6A2C80}" srcId="{685B14F1-CE1F-4B49-90BD-02D2AA531FAF}" destId="{AF49E24A-1B0D-48A0-A05B-DBE6F1FB9884}" srcOrd="1" destOrd="0" parTransId="{4F1FEAFA-6609-46A4-B83B-46B6B08C37A9}" sibTransId="{09209C54-6603-4822-A4F2-1DDA1FD5AB1C}"/>
    <dgm:cxn modelId="{0B592E3C-508D-4424-B00F-F9F2620E74D0}" type="presOf" srcId="{AF49E24A-1B0D-48A0-A05B-DBE6F1FB9884}" destId="{3FBBCB50-E08B-4FCC-85B7-BF84705838D4}" srcOrd="0" destOrd="0" presId="urn:microsoft.com/office/officeart/2018/2/layout/IconVerticalSolidList"/>
    <dgm:cxn modelId="{056F616C-8184-4BCB-99BD-64BB8478F2F0}" type="presOf" srcId="{628545C0-E53F-4C91-A31E-A7325C48214B}" destId="{6D190429-F526-4C5C-B2B8-C88F4333F0F1}" srcOrd="0" destOrd="0" presId="urn:microsoft.com/office/officeart/2018/2/layout/IconVerticalSolidList"/>
    <dgm:cxn modelId="{EECEFC70-E3C2-4E60-A8BC-41C9C6816BD9}" type="presOf" srcId="{685B14F1-CE1F-4B49-90BD-02D2AA531FAF}" destId="{F8198A1C-0CF0-40BE-8DB5-6AEF80C6032D}" srcOrd="0" destOrd="0" presId="urn:microsoft.com/office/officeart/2018/2/layout/IconVerticalSolidList"/>
    <dgm:cxn modelId="{9D243AD4-C93B-4633-901E-CD40A05DEEDA}" srcId="{685B14F1-CE1F-4B49-90BD-02D2AA531FAF}" destId="{5BDEDB1A-CBD0-4F78-8358-60946F50E5FD}" srcOrd="0" destOrd="0" parTransId="{46218C99-13BF-4FDC-BA4A-D04A600D40B4}" sibTransId="{FEC5054F-407C-4586-A502-E838C2AA523C}"/>
    <dgm:cxn modelId="{BDE6C5DD-BA16-4CA3-A98C-C4236E28B3B6}" type="presOf" srcId="{5BDEDB1A-CBD0-4F78-8358-60946F50E5FD}" destId="{B6ECB8CB-A83B-4A66-8C85-EFC2402C0164}" srcOrd="0" destOrd="0" presId="urn:microsoft.com/office/officeart/2018/2/layout/IconVerticalSolidList"/>
    <dgm:cxn modelId="{651E74D1-BCC1-4F03-A20F-4686514B36EB}" type="presParOf" srcId="{F8198A1C-0CF0-40BE-8DB5-6AEF80C6032D}" destId="{D06E5C97-8884-424D-BED9-2572BD4B18B7}" srcOrd="0" destOrd="0" presId="urn:microsoft.com/office/officeart/2018/2/layout/IconVerticalSolidList"/>
    <dgm:cxn modelId="{5694F99E-F92F-4890-9B47-7DEFB41F9C8C}" type="presParOf" srcId="{D06E5C97-8884-424D-BED9-2572BD4B18B7}" destId="{DE2ACF1F-D8D9-4836-8FE2-D649AB6C1DC7}" srcOrd="0" destOrd="0" presId="urn:microsoft.com/office/officeart/2018/2/layout/IconVerticalSolidList"/>
    <dgm:cxn modelId="{12300843-4B56-4614-88FD-072D32BEE87E}" type="presParOf" srcId="{D06E5C97-8884-424D-BED9-2572BD4B18B7}" destId="{131A0146-1071-40C2-9D1B-7D4B5F57D63F}" srcOrd="1" destOrd="0" presId="urn:microsoft.com/office/officeart/2018/2/layout/IconVerticalSolidList"/>
    <dgm:cxn modelId="{E4088145-044C-4800-9709-F8D15AC73AA3}" type="presParOf" srcId="{D06E5C97-8884-424D-BED9-2572BD4B18B7}" destId="{AD39DFC4-9F51-4BF3-9CB1-1D83B4412AB5}" srcOrd="2" destOrd="0" presId="urn:microsoft.com/office/officeart/2018/2/layout/IconVerticalSolidList"/>
    <dgm:cxn modelId="{B67801E0-9A8B-4A06-8E4A-AD98FD90BE30}" type="presParOf" srcId="{D06E5C97-8884-424D-BED9-2572BD4B18B7}" destId="{B6ECB8CB-A83B-4A66-8C85-EFC2402C0164}" srcOrd="3" destOrd="0" presId="urn:microsoft.com/office/officeart/2018/2/layout/IconVerticalSolidList"/>
    <dgm:cxn modelId="{10C69021-DE71-4B5F-B98E-D1D6592CB5AF}" type="presParOf" srcId="{F8198A1C-0CF0-40BE-8DB5-6AEF80C6032D}" destId="{BB8EC0D9-1D3E-4E52-9441-087A92DB77E3}" srcOrd="1" destOrd="0" presId="urn:microsoft.com/office/officeart/2018/2/layout/IconVerticalSolidList"/>
    <dgm:cxn modelId="{EFC6F312-8A22-49D1-8A84-EDF03262FF0F}" type="presParOf" srcId="{F8198A1C-0CF0-40BE-8DB5-6AEF80C6032D}" destId="{766CA17C-C82C-4B95-8617-2774A2801756}" srcOrd="2" destOrd="0" presId="urn:microsoft.com/office/officeart/2018/2/layout/IconVerticalSolidList"/>
    <dgm:cxn modelId="{4A71F6FE-8527-4CA9-888C-D73101E869EC}" type="presParOf" srcId="{766CA17C-C82C-4B95-8617-2774A2801756}" destId="{1105C4DA-D32B-4F59-82DF-EEA177BD4275}" srcOrd="0" destOrd="0" presId="urn:microsoft.com/office/officeart/2018/2/layout/IconVerticalSolidList"/>
    <dgm:cxn modelId="{7C8DD5BA-B46F-48FB-83FC-60B873E9D0D8}" type="presParOf" srcId="{766CA17C-C82C-4B95-8617-2774A2801756}" destId="{BF1E1B94-0274-47E5-ADA0-C3D942F78911}" srcOrd="1" destOrd="0" presId="urn:microsoft.com/office/officeart/2018/2/layout/IconVerticalSolidList"/>
    <dgm:cxn modelId="{41CD13F5-1ACF-4286-925A-D9F18477BF6A}" type="presParOf" srcId="{766CA17C-C82C-4B95-8617-2774A2801756}" destId="{10FA6C7D-EAB7-4769-8CFA-CD425BB7AD0B}" srcOrd="2" destOrd="0" presId="urn:microsoft.com/office/officeart/2018/2/layout/IconVerticalSolidList"/>
    <dgm:cxn modelId="{4169CDAA-2D75-4B00-AF08-2D048CB5615B}" type="presParOf" srcId="{766CA17C-C82C-4B95-8617-2774A2801756}" destId="{3FBBCB50-E08B-4FCC-85B7-BF84705838D4}" srcOrd="3" destOrd="0" presId="urn:microsoft.com/office/officeart/2018/2/layout/IconVerticalSolidList"/>
    <dgm:cxn modelId="{BD627136-F10B-4C3E-B42B-8E00947733D1}" type="presParOf" srcId="{F8198A1C-0CF0-40BE-8DB5-6AEF80C6032D}" destId="{674416E5-CC27-4B4E-AB63-11D03F34B27D}" srcOrd="3" destOrd="0" presId="urn:microsoft.com/office/officeart/2018/2/layout/IconVerticalSolidList"/>
    <dgm:cxn modelId="{5E3810C3-1E88-42BF-BBD5-3DC0F0B80737}" type="presParOf" srcId="{F8198A1C-0CF0-40BE-8DB5-6AEF80C6032D}" destId="{C1AEE1F3-E623-422C-A0A3-E509C2BCBF81}" srcOrd="4" destOrd="0" presId="urn:microsoft.com/office/officeart/2018/2/layout/IconVerticalSolidList"/>
    <dgm:cxn modelId="{A0C1D022-7626-4765-B61E-BA31ACBC682D}" type="presParOf" srcId="{C1AEE1F3-E623-422C-A0A3-E509C2BCBF81}" destId="{25F2E4AA-09AF-45B7-B6AB-897C17A7119D}" srcOrd="0" destOrd="0" presId="urn:microsoft.com/office/officeart/2018/2/layout/IconVerticalSolidList"/>
    <dgm:cxn modelId="{9F96F4B3-444D-43E2-8FA7-ECC897CB1B91}" type="presParOf" srcId="{C1AEE1F3-E623-422C-A0A3-E509C2BCBF81}" destId="{28DD4D62-D3D7-43EC-A690-6F3932BADA8F}" srcOrd="1" destOrd="0" presId="urn:microsoft.com/office/officeart/2018/2/layout/IconVerticalSolidList"/>
    <dgm:cxn modelId="{247C7801-0E4B-43A3-821E-E64DFC758429}" type="presParOf" srcId="{C1AEE1F3-E623-422C-A0A3-E509C2BCBF81}" destId="{D4ACB046-41D7-4C28-A94D-075B5072F3B4}" srcOrd="2" destOrd="0" presId="urn:microsoft.com/office/officeart/2018/2/layout/IconVerticalSolidList"/>
    <dgm:cxn modelId="{1D13ACFF-6BB2-4D52-AABF-A9730CB997DB}" type="presParOf" srcId="{C1AEE1F3-E623-422C-A0A3-E509C2BCBF81}" destId="{6D190429-F526-4C5C-B2B8-C88F4333F0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45C3-006D-4899-8985-58C0E35890E5}">
      <dsp:nvSpPr>
        <dsp:cNvPr id="0" name=""/>
        <dsp:cNvSpPr/>
      </dsp:nvSpPr>
      <dsp:spPr>
        <a:xfrm>
          <a:off x="0" y="381743"/>
          <a:ext cx="626364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99872" rIns="4861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Plastics often have a lower carbon footprint than alternatives like aluminum, glass and paper.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Example: Replacing PET with aluminum can double CO₂ emissions.</a:t>
          </a:r>
        </a:p>
      </dsp:txBody>
      <dsp:txXfrm>
        <a:off x="0" y="381743"/>
        <a:ext cx="6263640" cy="2419200"/>
      </dsp:txXfrm>
    </dsp:sp>
    <dsp:sp modelId="{7244BABB-01BD-48EE-8D84-F44AF2A0C556}">
      <dsp:nvSpPr>
        <dsp:cNvPr id="0" name=""/>
        <dsp:cNvSpPr/>
      </dsp:nvSpPr>
      <dsp:spPr>
        <a:xfrm>
          <a:off x="313182" y="27503"/>
          <a:ext cx="4384548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Life Cycle Findings:</a:t>
          </a:r>
          <a:endParaRPr lang="en-US" sz="2400" kern="1200"/>
        </a:p>
      </dsp:txBody>
      <dsp:txXfrm>
        <a:off x="347767" y="62088"/>
        <a:ext cx="4315378" cy="639310"/>
      </dsp:txXfrm>
    </dsp:sp>
    <dsp:sp modelId="{6BAC489A-139F-4F5B-B0F2-646042376875}">
      <dsp:nvSpPr>
        <dsp:cNvPr id="0" name=""/>
        <dsp:cNvSpPr/>
      </dsp:nvSpPr>
      <dsp:spPr>
        <a:xfrm>
          <a:off x="0" y="3284783"/>
          <a:ext cx="6263640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99872" rIns="486128" bIns="14224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large problem lies more with waste management and consumer practices than plastic production.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Plastic litter is a behavioral issue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Lithuania recycles 75%, proving feasibility</a:t>
          </a:r>
        </a:p>
      </dsp:txBody>
      <dsp:txXfrm>
        <a:off x="0" y="3284783"/>
        <a:ext cx="6263640" cy="2192400"/>
      </dsp:txXfrm>
    </dsp:sp>
    <dsp:sp modelId="{4E8F0826-3767-4BA0-8FE9-2B4808D2206B}">
      <dsp:nvSpPr>
        <dsp:cNvPr id="0" name=""/>
        <dsp:cNvSpPr/>
      </dsp:nvSpPr>
      <dsp:spPr>
        <a:xfrm>
          <a:off x="313182" y="2930544"/>
          <a:ext cx="4384548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Misplaced Blame:</a:t>
          </a:r>
          <a:endParaRPr lang="en-US" sz="2400" kern="1200"/>
        </a:p>
      </dsp:txBody>
      <dsp:txXfrm>
        <a:off x="347767" y="2965129"/>
        <a:ext cx="431537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ACF1F-D8D9-4836-8FE2-D649AB6C1DC7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A0146-1071-40C2-9D1B-7D4B5F57D63F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CB8CB-A83B-4A66-8C85-EFC2402C0164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Simplified Designs</a:t>
          </a:r>
          <a:r>
            <a:rPr lang="en-US" sz="2500" kern="1200"/>
            <a:t>: Focus on mono-layer plastics for easier recycling.</a:t>
          </a:r>
        </a:p>
      </dsp:txBody>
      <dsp:txXfrm>
        <a:off x="1844034" y="682"/>
        <a:ext cx="4401230" cy="1596566"/>
      </dsp:txXfrm>
    </dsp:sp>
    <dsp:sp modelId="{1105C4DA-D32B-4F59-82DF-EEA177BD4275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E1B94-0274-47E5-ADA0-C3D942F78911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BCB50-E08B-4FCC-85B7-BF84705838D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Non-toxic Additives</a:t>
          </a:r>
          <a:r>
            <a:rPr lang="en-US" sz="2500" kern="1200"/>
            <a:t>: Avoid harmful chemicals that hinder recycling.</a:t>
          </a:r>
        </a:p>
      </dsp:txBody>
      <dsp:txXfrm>
        <a:off x="1844034" y="1996390"/>
        <a:ext cx="4401230" cy="1596566"/>
      </dsp:txXfrm>
    </dsp:sp>
    <dsp:sp modelId="{25F2E4AA-09AF-45B7-B6AB-897C17A7119D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4D62-D3D7-43EC-A690-6F3932BADA8F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90429-F526-4C5C-B2B8-C88F4333F0F1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Recyclable Plastics</a:t>
          </a:r>
          <a:r>
            <a:rPr lang="en-US" sz="2500" kern="1200"/>
            <a:t>: Prioritize fully recyclable materials in production.</a:t>
          </a:r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BE17-91FF-BB2F-5EEF-ABDF8A6B3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2EDCD-4035-8734-6306-81E9A002C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1F92D-0123-9FEA-536F-D59E7A4C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7C321-94DB-4C5D-2994-37ECE001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2BB9-B7E2-49FF-B785-817FDAC7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D761-EFCB-9426-1C4E-FB728DC9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81A3D-C797-E5CB-50E5-C02054FB1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5B9AB-B1CF-1579-6DA7-7E581621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458B-8BC3-B6FD-FFB4-285A276B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3405-ED85-16A1-0BBD-1A66014E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DDB10-4FE9-8715-4F2D-C48F469E5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F571D-E44C-8FC9-511C-CF4BB3C76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AEDF3-5EBB-F394-0908-A6ABE24B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D920-BCA0-422C-A2A0-D3A171F0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BDF1-B37D-644D-56D6-57894769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3AE9-32A8-20C6-2F13-F85B8F13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CDC3-C027-BC2F-A9A2-F9F4D25E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39A5-9CED-D8F5-6F8D-D005353F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91573-0ED1-7FEE-876E-E818725C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FFFA-DC50-85D9-2AA9-5938052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CCD4-A6B3-13A2-12F4-083B0C1D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0BF67-AC02-0C08-A7FC-4C0B6FCF8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16A1-D548-978E-2D68-77722A96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FDFB-8EE1-E36B-E2C5-21A93429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D1C2-44B6-83EF-FEF6-79E6028A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1D2C-AF11-F237-61A3-1B5C5BDF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4C10-BCDC-6C9B-212B-2E917D75A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32DCE-A1E9-CBA7-7DC1-53F5848D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021CA-0B98-D120-F68B-96794512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63957-E812-2DDE-177B-AAC9CDC9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00365-6574-2163-F10A-1A2351A7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6A24-BD55-6A11-DC9E-2036C247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02ABE-246D-9C16-A691-4FE86B3F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A63C3-B3C4-8261-A39B-BC7518884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F274D-F6A7-4A26-B6CD-E8F84C1A3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C8445-8444-D023-5823-44479882D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5B42E-4EBE-DC1B-15F0-FD361B8A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71DDC-B746-8652-D328-3409496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4721D-FA9F-DA64-884A-5A4F08EC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116B-9040-BF9E-70DC-0609B28B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73484-2DDF-C484-33DF-19C757B7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EBAF8-D87C-4A0B-BA74-5DA1F784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0357A-7E60-4D14-7D47-7BCC76AE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292FE-7B87-7023-13FE-11F1FFC3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B741E-8D2E-A4B7-4B87-B7F63C08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59A14-1233-31A0-EDF5-8BE55E4C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DC5E-E1A6-BCE4-41C2-8E48772A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09B5-B695-8537-0ECA-A3D2C858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1F45F-3558-EAA8-1894-8F8E3C27F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9F8A5-4DFF-C132-C453-97B8DEFD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209B3-13FD-BFC8-B631-C3E92F76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9B6D7-87F6-7331-6F4F-15B6A659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9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16BF-EC53-C5A8-8581-2373DC3A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1F2ED-8423-429F-11AF-1DF9471D5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BE384-B5BF-067D-8078-3A904FF0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16B98-38B9-3FDF-4CA0-59AD0885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E62B3-123F-34DB-27FD-E31FBE60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8D91-E265-D310-CED1-CFC1DE64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D9ED3-514B-1C09-A614-9CADC4BA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AB756-AABA-B697-E7B7-996BA9497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9938-0A0D-32BE-0502-C511AC6DB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CDB86-EE5E-48BA-8CEA-72B42957FB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1F34A-FAD0-4562-27C7-2FA9245AD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50388-D866-2EBB-E927-9DA6C3377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EDC29-7892-46EE-9EC5-20A7D765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EB31-812A-A7C2-0CB5-0474C4C07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402696"/>
            <a:ext cx="9753600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Where Are We Going from 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11C91-2356-623D-AF31-B710F3B57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574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Insights from </a:t>
            </a:r>
            <a:r>
              <a:rPr lang="en-US" sz="2600" i="1" dirty="0"/>
              <a:t>The Plastics Paradox </a:t>
            </a:r>
            <a:r>
              <a:rPr lang="en-US" sz="2600" dirty="0"/>
              <a:t>by Chris </a:t>
            </a:r>
            <a:r>
              <a:rPr lang="en-US" sz="2600" dirty="0" err="1"/>
              <a:t>DeArmitt</a:t>
            </a:r>
            <a:br>
              <a:rPr lang="en-US" sz="2600" dirty="0"/>
            </a:br>
            <a:endParaRPr lang="en-US" sz="2600" dirty="0"/>
          </a:p>
          <a:p>
            <a:br>
              <a:rPr lang="en-US" sz="2200" dirty="0"/>
            </a:br>
            <a:r>
              <a:rPr lang="en-US" sz="2200" dirty="0"/>
              <a:t>Presented by: Mitchell Peter</a:t>
            </a:r>
            <a:br>
              <a:rPr lang="en-US" sz="2200" dirty="0"/>
            </a:br>
            <a:r>
              <a:rPr lang="en-US" sz="2200" dirty="0"/>
              <a:t>Date: 12-05-24</a:t>
            </a:r>
          </a:p>
        </p:txBody>
      </p:sp>
    </p:spTree>
    <p:extLst>
      <p:ext uri="{BB962C8B-B14F-4D97-AF65-F5344CB8AC3E}">
        <p14:creationId xmlns:p14="http://schemas.microsoft.com/office/powerpoint/2010/main" val="32163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4DE8E-EE7B-BAD9-C963-EA98FCEB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Introduction</a:t>
            </a:r>
          </a:p>
        </p:txBody>
      </p:sp>
      <p:pic>
        <p:nvPicPr>
          <p:cNvPr id="5" name="Picture 4" descr="A tree on a hill&#10;&#10;Description automatically generated">
            <a:extLst>
              <a:ext uri="{FF2B5EF4-FFF2-40B4-BE49-F238E27FC236}">
                <a16:creationId xmlns:a16="http://schemas.microsoft.com/office/drawing/2014/main" id="{F97B0CDB-4A64-FC7E-5F8A-FBDE7BF9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80" r="9789"/>
          <a:stretch/>
        </p:blipFill>
        <p:spPr>
          <a:xfrm>
            <a:off x="-580103" y="10"/>
            <a:ext cx="5584722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8BB9-B02F-5A81-A9E6-05BB7AFE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900" b="1" dirty="0"/>
              <a:t>Context:</a:t>
            </a:r>
          </a:p>
          <a:p>
            <a:pPr lvl="1"/>
            <a:r>
              <a:rPr lang="en-US" sz="1900" dirty="0"/>
              <a:t>During my co-op, I wrote an article that summarizes Chris </a:t>
            </a:r>
            <a:r>
              <a:rPr lang="en-US" sz="1900" dirty="0" err="1"/>
              <a:t>DeArmitt's</a:t>
            </a:r>
            <a:r>
              <a:rPr lang="en-US" sz="1900" dirty="0"/>
              <a:t> book, </a:t>
            </a:r>
            <a:r>
              <a:rPr lang="en-US" sz="1900" i="1" dirty="0"/>
              <a:t>The Plastics Paradox</a:t>
            </a:r>
            <a:r>
              <a:rPr lang="en-US" sz="1900" dirty="0"/>
              <a:t>, which I believe is highly relevant to this course.</a:t>
            </a:r>
          </a:p>
          <a:p>
            <a:pPr lvl="1"/>
            <a:r>
              <a:rPr lang="en-US" sz="1900" i="1" dirty="0"/>
              <a:t>The Plastics Paradox</a:t>
            </a:r>
            <a:r>
              <a:rPr lang="en-US" sz="1900" dirty="0"/>
              <a:t> challenges popular views on plastics and their environmental impact.</a:t>
            </a:r>
          </a:p>
          <a:p>
            <a:r>
              <a:rPr lang="en-US" sz="1900" b="1" dirty="0"/>
              <a:t>Purpose:</a:t>
            </a:r>
          </a:p>
          <a:p>
            <a:pPr lvl="1"/>
            <a:r>
              <a:rPr lang="en-US" sz="1900" dirty="0"/>
              <a:t>This presentation clarifies common misconceptions and explains the next steps in addressing global circularity.</a:t>
            </a:r>
          </a:p>
          <a:p>
            <a:pPr lvl="1"/>
            <a:r>
              <a:rPr lang="en-US" sz="1900" dirty="0"/>
              <a:t>Focuses on improving recycling and sustainability.</a:t>
            </a:r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8928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054D-89B6-35BF-E211-C7D7BEE4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8" y="1138036"/>
            <a:ext cx="5598202" cy="1402470"/>
          </a:xfrm>
        </p:spPr>
        <p:txBody>
          <a:bodyPr anchor="t">
            <a:normAutofit/>
          </a:bodyPr>
          <a:lstStyle/>
          <a:p>
            <a:r>
              <a:rPr lang="en-US" sz="3200" b="1"/>
              <a:t>Past: Misconceptions about Plastics</a:t>
            </a:r>
          </a:p>
        </p:txBody>
      </p:sp>
      <p:pic>
        <p:nvPicPr>
          <p:cNvPr id="5" name="Picture 4" descr="Giraffe in the grass">
            <a:extLst>
              <a:ext uri="{FF2B5EF4-FFF2-40B4-BE49-F238E27FC236}">
                <a16:creationId xmlns:a16="http://schemas.microsoft.com/office/drawing/2014/main" id="{636EE13B-CA49-CE8D-9DB8-D585AF4BF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04" r="29224" b="2"/>
          <a:stretch/>
        </p:blipFill>
        <p:spPr>
          <a:xfrm>
            <a:off x="811593" y="768626"/>
            <a:ext cx="4226496" cy="54598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19A9-6024-DD1B-AC20-1003979E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98" y="2551176"/>
            <a:ext cx="5444382" cy="3591207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Common beliefs:</a:t>
            </a:r>
          </a:p>
          <a:p>
            <a:pPr lvl="1"/>
            <a:r>
              <a:rPr lang="en-US" sz="2000" dirty="0"/>
              <a:t>Plastics are major contributors to global warming.</a:t>
            </a:r>
          </a:p>
          <a:p>
            <a:pPr lvl="1"/>
            <a:r>
              <a:rPr lang="en-US" sz="2000" dirty="0"/>
              <a:t>Plastics take thousands of years to degrade.</a:t>
            </a:r>
          </a:p>
          <a:p>
            <a:pPr lvl="1"/>
            <a:r>
              <a:rPr lang="en-US" sz="2000" dirty="0"/>
              <a:t>Microplastics pose significant risks.</a:t>
            </a:r>
          </a:p>
          <a:p>
            <a:pPr lvl="1"/>
            <a:r>
              <a:rPr lang="en-US" sz="2000" dirty="0"/>
              <a:t>Alternatives (aluminum, glass, and paper) are better for the environment.</a:t>
            </a:r>
          </a:p>
          <a:p>
            <a:r>
              <a:rPr lang="en-US" sz="2000" b="1" dirty="0"/>
              <a:t>Public Campaigns:</a:t>
            </a:r>
          </a:p>
          <a:p>
            <a:pPr lvl="1"/>
            <a:r>
              <a:rPr lang="en-US" sz="2000" dirty="0"/>
              <a:t>Calls for shifting away from plastics often overlook the full environmental impact and recycling difficulties of alternatives.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415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581-7B9A-B8EA-7BB0-61475897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/>
              <a:t>Present: The Reality of Plastics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5E9F95-9EC3-D98F-358B-741AEB19E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29978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91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32832-9E1B-BADE-0816-6CC00F44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en-US" sz="4000" b="1"/>
              <a:t>Present: The Reality of Plastics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BD80-8D8D-B633-9CAE-729D2F04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Microplastics:</a:t>
            </a:r>
          </a:p>
          <a:p>
            <a:r>
              <a:rPr lang="en-US" sz="2000" dirty="0"/>
              <a:t>Concerns are often based on flawed data or exaggeration.</a:t>
            </a:r>
          </a:p>
          <a:p>
            <a:r>
              <a:rPr lang="en-US" sz="2000" dirty="0"/>
              <a:t>Some plastics (e.g., polypropylene) are FDA-approved and considered safe.</a:t>
            </a:r>
          </a:p>
          <a:p>
            <a:pPr marL="0" indent="0">
              <a:buNone/>
            </a:pPr>
            <a:r>
              <a:rPr lang="en-US" sz="2000" b="1" dirty="0"/>
              <a:t>Degradation:</a:t>
            </a:r>
          </a:p>
          <a:p>
            <a:pPr lvl="0"/>
            <a:r>
              <a:rPr lang="en-US" sz="2000" dirty="0"/>
              <a:t>Plastics degrade at similar rates to other materials.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754E1-A6C0-0CAF-59FE-02AB9B77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67" y="1832922"/>
            <a:ext cx="6366911" cy="36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10949-BA6A-4F16-8889-2ACD82B3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Future: Producer Responsibility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E2A7F5F-B639-53B5-2D48-1A926C9CB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20457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31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A8C3F-57B2-DF76-6065-04F34E39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/>
              <a:t>Future: Consumer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678D-A1A6-88B4-EAFF-4F4957832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Reduce Litter</a:t>
            </a:r>
            <a:r>
              <a:rPr lang="en-US" sz="2400" dirty="0"/>
              <a:t>: Practice responsible disposal to avoid contamination.</a:t>
            </a:r>
          </a:p>
          <a:p>
            <a:r>
              <a:rPr lang="en-US" sz="2400" b="1" dirty="0"/>
              <a:t>Boost Recycling</a:t>
            </a:r>
            <a:r>
              <a:rPr lang="en-US" sz="2400" dirty="0"/>
              <a:t>: Increase participation in recycling programs.</a:t>
            </a:r>
          </a:p>
          <a:p>
            <a:r>
              <a:rPr lang="en-US" sz="2400" b="1" dirty="0"/>
              <a:t>Support Circular Economy</a:t>
            </a:r>
            <a:r>
              <a:rPr lang="en-US" sz="2400" dirty="0"/>
              <a:t>: Choose products with recyclable packaging.</a:t>
            </a:r>
          </a:p>
        </p:txBody>
      </p:sp>
      <p:pic>
        <p:nvPicPr>
          <p:cNvPr id="5" name="Picture 4" descr="Throwing empty plastic bottle into the trash">
            <a:extLst>
              <a:ext uri="{FF2B5EF4-FFF2-40B4-BE49-F238E27FC236}">
                <a16:creationId xmlns:a16="http://schemas.microsoft.com/office/drawing/2014/main" id="{E69AE31B-3C19-1927-ACA6-A33746D0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77" r="2898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7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0E53A-1FB7-AB70-0DCE-4AB82380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en-US" sz="4000" b="1"/>
              <a:t>Future: Global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7471-CDAC-6231-C875-A18BFDDF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en-US" sz="2000" b="1"/>
              <a:t>Recycling Success</a:t>
            </a:r>
            <a:r>
              <a:rPr lang="en-US" sz="2000"/>
              <a:t>: Lithuania achieves 75% recycling rate.</a:t>
            </a:r>
          </a:p>
          <a:p>
            <a:r>
              <a:rPr lang="en-US" sz="2000" b="1"/>
              <a:t>System Coordination</a:t>
            </a:r>
            <a:r>
              <a:rPr lang="en-US" sz="2000"/>
              <a:t>: Governments, industries, and consumers must collaborate.</a:t>
            </a:r>
          </a:p>
          <a:p>
            <a:r>
              <a:rPr lang="en-US" sz="2000" b="1"/>
              <a:t>Global Policies:</a:t>
            </a:r>
            <a:r>
              <a:rPr lang="en-US" sz="2000"/>
              <a:t> Support for international recycling standards for better global coordination.</a:t>
            </a:r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98D13-1FE7-43A4-5DDD-4BE3035B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58" y="1463031"/>
            <a:ext cx="5984627" cy="42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ED42-C106-06EF-B828-D95932EA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22CF-8137-5EA8-9517-665863AC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381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Where Are We Going from Here?</vt:lpstr>
      <vt:lpstr>Introduction</vt:lpstr>
      <vt:lpstr>Past: Misconceptions about Plastics</vt:lpstr>
      <vt:lpstr>Present: The Reality of Plastics</vt:lpstr>
      <vt:lpstr>Present: The Reality of Plastics</vt:lpstr>
      <vt:lpstr>Future: Producer Responsibility</vt:lpstr>
      <vt:lpstr>Future: Consumer Action</vt:lpstr>
      <vt:lpstr>Future: Global Initiatives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Mitchell Peter</dc:creator>
  <cp:lastModifiedBy>Mitchell Peter</cp:lastModifiedBy>
  <cp:revision>1</cp:revision>
  <dcterms:created xsi:type="dcterms:W3CDTF">2024-11-27T17:24:19Z</dcterms:created>
  <dcterms:modified xsi:type="dcterms:W3CDTF">2024-12-03T19:13:51Z</dcterms:modified>
</cp:coreProperties>
</file>