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FE9C-6E1C-758B-ABD3-C01EF3227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EAEED1-3E0C-4EDE-0D67-769976016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5D2FD-E353-9DEC-16F4-B37756F46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46A7-6C76-4F17-8400-C618A031173F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EDBC9-B085-491F-811E-350955934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AA353-1AB6-9209-BD3C-3BACC085C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70F6-7202-47D5-B136-D16034ED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8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EC651-850D-02DE-298C-D09E094DB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EC7BD9-EAFF-F730-2211-9098729E1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9557D-EC73-81EB-B33D-B6D3FD84A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46A7-6C76-4F17-8400-C618A031173F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A103D-EA07-33C9-7A35-9C08D6426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1CC60-B237-435E-0FFF-744DC49D6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70F6-7202-47D5-B136-D16034ED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5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66CA44-F1F9-221B-A227-76D16269A5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2E9190-2EF9-006A-7BB3-AA085D6D3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A3660-0EF1-7B68-6101-42F1A9CD0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46A7-6C76-4F17-8400-C618A031173F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BD3C8-FA63-A97E-D20E-A67473C22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6B425-ED64-FBA3-7B72-172438FC6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70F6-7202-47D5-B136-D16034ED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9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ADAF4-C059-29E8-CA94-CA880752C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8B092-2D5E-19B0-9A1F-D1A6F704B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39CE4-A7D5-C2CE-8700-61092A333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46A7-6C76-4F17-8400-C618A031173F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FD79E-9B2E-2B96-DDE2-58E9C5B46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2120F-2050-69DB-4175-2D37B8442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70F6-7202-47D5-B136-D16034ED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2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D709E-5050-8A97-9F1A-82BC71F85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38BE9-4B40-5A5C-696A-663A2241F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FDDA9-28BC-8EC3-0E7F-4A9C03BDD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46A7-6C76-4F17-8400-C618A031173F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2DE7E-800C-F3B9-2D83-60D60F85A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1487E-56DC-50CA-D900-18F013F1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70F6-7202-47D5-B136-D16034ED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6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0F2F6-2A3D-CE49-FBA7-64E8A3122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9DF1E-A3FD-5292-3903-BBADA2976C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6431E1-2D21-B98F-8DD9-C7E85B52F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222999-D5CF-554B-E4EA-F558C20CC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46A7-6C76-4F17-8400-C618A031173F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8F15E-3C4B-43C0-841D-607128C23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DCE56-D879-B72F-7B4C-6207E0420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70F6-7202-47D5-B136-D16034ED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80861-29AA-D6BC-0283-372E1D247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84C5F-4596-50E4-B212-3FD96FD66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3E4B29-0B38-FA85-8AE4-5F07E81DD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54751B-AB92-4301-C956-B477769E59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854508-BB53-AB43-A0DD-7DA684B40F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029017-AB63-B393-58FB-BC01304D7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46A7-6C76-4F17-8400-C618A031173F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A2DF5-809A-8806-E05A-D3ADB8274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D46BA9-0F67-2568-2B01-F87A12A82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70F6-7202-47D5-B136-D16034ED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3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5C64D-8702-548B-6314-D2612497D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A9019F-D2EE-1792-7EBA-294D05CE8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46A7-6C76-4F17-8400-C618A031173F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A74401-9A4E-7621-9B04-712FE9CC7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C6EBD4-CEAD-023B-7B18-1B3B7707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70F6-7202-47D5-B136-D16034ED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1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5725DA-A3BC-3FB5-26B6-94FE8B64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46A7-6C76-4F17-8400-C618A031173F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29771A-3915-8C0B-C8CB-3FD628CEB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B8CB0C-D5ED-A0C4-0ECC-C918E8EEB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70F6-7202-47D5-B136-D16034ED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6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7C008-A5DD-DF75-4FEE-C45F70DE7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79B04-7088-92ED-F8EC-F764B1ADC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798F87-F7D8-488D-9433-402A53FF7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A5F13-96FE-DDEB-2889-62ADBF6ED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46A7-6C76-4F17-8400-C618A031173F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3946B3-5D59-91F4-2C74-C374A8DB3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7EF369-39A4-BDDE-4E1A-987979644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70F6-7202-47D5-B136-D16034ED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10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D6981-F40A-BF5E-93C6-707584D43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19CBBA-0BC6-CF3B-681E-1F949683E1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B1D41-80D4-E237-CF5A-28092C415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DFB80-2D5B-C669-87CC-1F42F2B24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46A7-6C76-4F17-8400-C618A031173F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A55F9-E577-4C56-8E13-23E6B1E85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5116A-45FB-9F50-DB0B-D199F75D3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70F6-7202-47D5-B136-D16034ED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8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4ECA29-69A9-AC42-4F07-678914ECE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73F1A-0389-A0E6-19C7-CA3F413F0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7A813-BC81-23EF-641D-C06F0B75A8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A446A7-6C76-4F17-8400-C618A031173F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496B1-F47D-27F0-964C-C73A1FE6C6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08A56-C127-8F86-66F1-CC94D2A2B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9970F6-7202-47D5-B136-D16034ED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9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road with a red pin on it&#10;&#10;Description automatically generated">
            <a:extLst>
              <a:ext uri="{FF2B5EF4-FFF2-40B4-BE49-F238E27FC236}">
                <a16:creationId xmlns:a16="http://schemas.microsoft.com/office/drawing/2014/main" id="{62DBF7EE-7655-72BF-0C1F-B00356A5C8C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t="1736" b="13994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B74980-358F-B03E-B992-18B833058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Where Do We Go From Here?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9ACC37-3B26-7FFA-A537-EC3714F8F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Aiden Poe</a:t>
            </a:r>
          </a:p>
        </p:txBody>
      </p:sp>
    </p:spTree>
    <p:extLst>
      <p:ext uri="{BB962C8B-B14F-4D97-AF65-F5344CB8AC3E}">
        <p14:creationId xmlns:p14="http://schemas.microsoft.com/office/powerpoint/2010/main" val="3081702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9DB6B8-ACC4-2B03-1C3F-321B5BE06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Where Do I Go From Here?</a:t>
            </a:r>
          </a:p>
        </p:txBody>
      </p:sp>
      <p:sp>
        <p:nvSpPr>
          <p:cNvPr id="308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21C1E-8B5C-17CB-B150-C1F276F68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 dirty="0"/>
              <a:t>Recycling was never a focus growing up</a:t>
            </a:r>
          </a:p>
          <a:p>
            <a:r>
              <a:rPr lang="en-US" sz="2200" dirty="0"/>
              <a:t>My significant other started recycling at home</a:t>
            </a:r>
          </a:p>
          <a:p>
            <a:r>
              <a:rPr lang="en-US" sz="2200" dirty="0"/>
              <a:t>This class had a subconscious effect on my waste management at home</a:t>
            </a:r>
          </a:p>
          <a:p>
            <a:r>
              <a:rPr lang="en-US" sz="2200" dirty="0"/>
              <a:t> I will now make a conscious effort when buying, using, and throwing away products</a:t>
            </a:r>
          </a:p>
        </p:txBody>
      </p:sp>
      <p:pic>
        <p:nvPicPr>
          <p:cNvPr id="3074" name="Picture 2" descr="Light Bulb PNGs for Free Download">
            <a:extLst>
              <a:ext uri="{FF2B5EF4-FFF2-40B4-BE49-F238E27FC236}">
                <a16:creationId xmlns:a16="http://schemas.microsoft.com/office/drawing/2014/main" id="{408E17CD-8F6B-E720-8BF6-6811E1E63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6" r="4" b="4628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54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DFECC-A426-7858-D41B-5C7190514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My Recycling Habits Before This Class</a:t>
            </a:r>
          </a:p>
        </p:txBody>
      </p:sp>
      <p:sp>
        <p:nvSpPr>
          <p:cNvPr id="103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5672F-0F3A-D434-ABBE-49BFBEC5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 dirty="0"/>
              <a:t>I recycled</a:t>
            </a:r>
          </a:p>
          <a:p>
            <a:pPr lvl="1"/>
            <a:r>
              <a:rPr lang="en-US" sz="2200" dirty="0"/>
              <a:t>Paper, Aluminum cans, Plastic bottles</a:t>
            </a:r>
          </a:p>
          <a:p>
            <a:r>
              <a:rPr lang="en-US" sz="2200" dirty="0"/>
              <a:t>Flexibles went into the garbage</a:t>
            </a:r>
          </a:p>
          <a:p>
            <a:r>
              <a:rPr lang="en-US" sz="2200" dirty="0"/>
              <a:t> Grocery bags went into store drop offs</a:t>
            </a:r>
          </a:p>
          <a:p>
            <a:r>
              <a:rPr lang="en-US" sz="2200" dirty="0"/>
              <a:t>Nearest recycle drop off known to me was 20 minutes away and took limited items</a:t>
            </a:r>
          </a:p>
          <a:p>
            <a:pPr lvl="1"/>
            <a:r>
              <a:rPr lang="en-US" sz="2200" dirty="0"/>
              <a:t>This caused infrequent trips and recyclables in the trash</a:t>
            </a:r>
          </a:p>
        </p:txBody>
      </p:sp>
      <p:pic>
        <p:nvPicPr>
          <p:cNvPr id="1026" name="Picture 2" descr="Trash Pile PNG Transparent Images Free Download | Vector Files | Pngtree">
            <a:extLst>
              <a:ext uri="{FF2B5EF4-FFF2-40B4-BE49-F238E27FC236}">
                <a16:creationId xmlns:a16="http://schemas.microsoft.com/office/drawing/2014/main" id="{121EC5C1-5700-D4EC-F961-6A1479086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" r="3540" b="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777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54EBAB-F22C-AD63-79C4-D650D2E48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000"/>
              <a:t>Since Class Has Started, I Have Began…</a:t>
            </a:r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B57FB-DBF6-DA70-7064-F3A1DF88F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 dirty="0"/>
              <a:t>Reducing single use products by using:</a:t>
            </a:r>
          </a:p>
          <a:p>
            <a:pPr lvl="1"/>
            <a:r>
              <a:rPr lang="en-US" sz="2200" dirty="0"/>
              <a:t> Water Filter, Washable duster, Cheap cleaning rags</a:t>
            </a:r>
          </a:p>
          <a:p>
            <a:r>
              <a:rPr lang="en-US" sz="2200" dirty="0"/>
              <a:t>Focusing more on cleaning my recycle</a:t>
            </a:r>
          </a:p>
          <a:p>
            <a:r>
              <a:rPr lang="en-US" sz="2200" dirty="0"/>
              <a:t>Researching the sources from class on better waste management</a:t>
            </a:r>
          </a:p>
          <a:p>
            <a:r>
              <a:rPr lang="en-US" sz="2200" dirty="0"/>
              <a:t>Looking for closer recycle drop offs</a:t>
            </a:r>
          </a:p>
          <a:p>
            <a:r>
              <a:rPr lang="en-US" sz="2200" dirty="0"/>
              <a:t>Bringing up waste management concerns to the sustainability team at work</a:t>
            </a:r>
          </a:p>
        </p:txBody>
      </p:sp>
      <p:pic>
        <p:nvPicPr>
          <p:cNvPr id="2050" name="Picture 2" descr="Sustainability PNG Transparent Images Free Download | Vector Files | Pngtree">
            <a:extLst>
              <a:ext uri="{FF2B5EF4-FFF2-40B4-BE49-F238E27FC236}">
                <a16:creationId xmlns:a16="http://schemas.microsoft.com/office/drawing/2014/main" id="{049AABE3-158C-E266-AFBE-6E866B989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5" r="-3" b="-3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049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F032B5-ADF9-5665-C6C7-A0F6D6B8C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After Class is Over, I Plan to..</a:t>
            </a:r>
          </a:p>
        </p:txBody>
      </p:sp>
      <p:sp>
        <p:nvSpPr>
          <p:cNvPr id="410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A1616-1D61-8373-F360-19DAD047C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5844349" cy="4119172"/>
          </a:xfrm>
        </p:spPr>
        <p:txBody>
          <a:bodyPr anchor="t">
            <a:normAutofit/>
          </a:bodyPr>
          <a:lstStyle/>
          <a:p>
            <a:r>
              <a:rPr lang="en-US" sz="2200" dirty="0"/>
              <a:t>Start going to the closer drop off </a:t>
            </a:r>
          </a:p>
          <a:p>
            <a:r>
              <a:rPr lang="en-US" sz="2200" dirty="0"/>
              <a:t>Set up bi-weekly cadence of going to recycle drop off</a:t>
            </a:r>
          </a:p>
          <a:p>
            <a:r>
              <a:rPr lang="en-US" sz="2200" dirty="0"/>
              <a:t>Post what can be recycled on bin</a:t>
            </a:r>
          </a:p>
          <a:p>
            <a:r>
              <a:rPr lang="en-US" sz="2200" dirty="0"/>
              <a:t>Buy a second bin for  the Hefty Renew flexibles</a:t>
            </a:r>
          </a:p>
          <a:p>
            <a:r>
              <a:rPr lang="en-US" sz="2200" dirty="0"/>
              <a:t>Take electronic waste and other larger items to the CRRH or a closer alternative</a:t>
            </a:r>
          </a:p>
        </p:txBody>
      </p:sp>
      <p:pic>
        <p:nvPicPr>
          <p:cNvPr id="4098" name="Picture 2" descr="Free Recycling Stickers, + 600 stickers (SVG, PNG) | Flaticon">
            <a:extLst>
              <a:ext uri="{FF2B5EF4-FFF2-40B4-BE49-F238E27FC236}">
                <a16:creationId xmlns:a16="http://schemas.microsoft.com/office/drawing/2014/main" id="{F2CA3E1A-C190-CD6F-19B5-FA61F4E08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3" r="1752"/>
          <a:stretch/>
        </p:blipFill>
        <p:spPr bwMode="auto">
          <a:xfrm>
            <a:off x="7332365" y="207131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911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1227BC0-8DA6-FD12-5240-0D0D721720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5" name="Rectangle 717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649DF8-C903-D36B-F5A4-8BBEC983A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Why Now?</a:t>
            </a:r>
          </a:p>
        </p:txBody>
      </p:sp>
      <p:sp>
        <p:nvSpPr>
          <p:cNvPr id="717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C0801-2126-982B-BF6B-D5071916D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 dirty="0"/>
              <a:t>Throw away items can be valuable to recyclers</a:t>
            </a:r>
          </a:p>
          <a:p>
            <a:r>
              <a:rPr lang="en-US" sz="2200" dirty="0"/>
              <a:t>Recycle is actually recycled</a:t>
            </a:r>
          </a:p>
          <a:p>
            <a:r>
              <a:rPr lang="en-US" sz="2200" dirty="0"/>
              <a:t>More people recycle than I had previously thought</a:t>
            </a:r>
          </a:p>
          <a:p>
            <a:r>
              <a:rPr lang="en-US" sz="2200" dirty="0"/>
              <a:t>Recycling makes a difference</a:t>
            </a:r>
          </a:p>
          <a:p>
            <a:endParaRPr lang="en-US" sz="2200" dirty="0"/>
          </a:p>
        </p:txBody>
      </p:sp>
      <p:pic>
        <p:nvPicPr>
          <p:cNvPr id="7170" name="Picture 2" descr="People Around World Images - Free Download on Freepik">
            <a:extLst>
              <a:ext uri="{FF2B5EF4-FFF2-40B4-BE49-F238E27FC236}">
                <a16:creationId xmlns:a16="http://schemas.microsoft.com/office/drawing/2014/main" id="{65405EDD-BDF2-80FC-A442-A7B35CB54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1" r="8723" b="-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84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220E152-BF57-1975-AFE1-B774E931E6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3" name="Rectangle 6152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8730E8-9362-5EC0-BE63-2FD1AB6FB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What Else?</a:t>
            </a:r>
          </a:p>
        </p:txBody>
      </p:sp>
      <p:sp>
        <p:nvSpPr>
          <p:cNvPr id="615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C36C4-F615-E97E-4421-6D873496E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 dirty="0"/>
              <a:t>I realized how materialistic regular day life can be</a:t>
            </a:r>
          </a:p>
          <a:p>
            <a:r>
              <a:rPr lang="en-US" sz="2200" dirty="0"/>
              <a:t>I have found that I would like to work in plastics</a:t>
            </a:r>
          </a:p>
          <a:p>
            <a:r>
              <a:rPr lang="en-US" sz="2200" dirty="0"/>
              <a:t>I want to focus on more sustainable improvements in my own life</a:t>
            </a:r>
          </a:p>
        </p:txBody>
      </p:sp>
      <p:pic>
        <p:nvPicPr>
          <p:cNvPr id="6148" name="Picture 4" descr="Home PNG Transparent Images">
            <a:extLst>
              <a:ext uri="{FF2B5EF4-FFF2-40B4-BE49-F238E27FC236}">
                <a16:creationId xmlns:a16="http://schemas.microsoft.com/office/drawing/2014/main" id="{C28F1830-971B-7CC1-5133-1CC8D9D93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5" r="2" b="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84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287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Where Do We Go From Here?</vt:lpstr>
      <vt:lpstr>Where Do I Go From Here?</vt:lpstr>
      <vt:lpstr>My Recycling Habits Before This Class</vt:lpstr>
      <vt:lpstr>Since Class Has Started, I Have Began…</vt:lpstr>
      <vt:lpstr>After Class is Over, I Plan to..</vt:lpstr>
      <vt:lpstr>Why Now?</vt:lpstr>
      <vt:lpstr>What Else?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Poe, Aiden (poeam)</dc:creator>
  <cp:lastModifiedBy>Poe, Aiden (poeam)</cp:lastModifiedBy>
  <cp:revision>3</cp:revision>
  <dcterms:created xsi:type="dcterms:W3CDTF">2024-12-03T20:21:47Z</dcterms:created>
  <dcterms:modified xsi:type="dcterms:W3CDTF">2024-12-04T02:41:58Z</dcterms:modified>
</cp:coreProperties>
</file>