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21"/>
  </p:notesMasterIdLst>
  <p:sldIdLst>
    <p:sldId id="256" r:id="rId2"/>
    <p:sldId id="272" r:id="rId3"/>
    <p:sldId id="257" r:id="rId4"/>
    <p:sldId id="259" r:id="rId5"/>
    <p:sldId id="260" r:id="rId6"/>
    <p:sldId id="261" r:id="rId7"/>
    <p:sldId id="268" r:id="rId8"/>
    <p:sldId id="271" r:id="rId9"/>
    <p:sldId id="267" r:id="rId10"/>
    <p:sldId id="266" r:id="rId11"/>
    <p:sldId id="265" r:id="rId12"/>
    <p:sldId id="275" r:id="rId13"/>
    <p:sldId id="264" r:id="rId14"/>
    <p:sldId id="263" r:id="rId15"/>
    <p:sldId id="270" r:id="rId16"/>
    <p:sldId id="269" r:id="rId17"/>
    <p:sldId id="273" r:id="rId18"/>
    <p:sldId id="258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6A7B"/>
    <a:srgbClr val="151E05"/>
    <a:srgbClr val="A3B35F"/>
    <a:srgbClr val="BA9C8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09"/>
    <p:restoredTop sz="87740"/>
  </p:normalViewPr>
  <p:slideViewPr>
    <p:cSldViewPr snapToGrid="0">
      <p:cViewPr>
        <p:scale>
          <a:sx n="135" d="100"/>
          <a:sy n="135" d="100"/>
        </p:scale>
        <p:origin x="512" y="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4" Type="http://schemas.openxmlformats.org/officeDocument/2006/relationships/image" Target="../media/image39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4" Type="http://schemas.openxmlformats.org/officeDocument/2006/relationships/image" Target="../media/image43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4" Type="http://schemas.openxmlformats.org/officeDocument/2006/relationships/image" Target="../media/image49.sv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4" Type="http://schemas.openxmlformats.org/officeDocument/2006/relationships/image" Target="../media/image53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4" Type="http://schemas.openxmlformats.org/officeDocument/2006/relationships/image" Target="../media/image39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4" Type="http://schemas.openxmlformats.org/officeDocument/2006/relationships/image" Target="../media/image43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4" Type="http://schemas.openxmlformats.org/officeDocument/2006/relationships/image" Target="../media/image49.sv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4" Type="http://schemas.openxmlformats.org/officeDocument/2006/relationships/image" Target="../media/image5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03D30D-9A58-A548-BD5E-8AFD8FF3807A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5D95291-D7FC-0943-AF81-69643EFEE3C5}">
      <dgm:prSet phldrT="[Text]" custT="1"/>
      <dgm:spPr>
        <a:solidFill>
          <a:srgbClr val="BA9C80">
            <a:alpha val="50196"/>
          </a:srgbClr>
        </a:solidFill>
      </dgm:spPr>
      <dgm:t>
        <a:bodyPr/>
        <a:lstStyle/>
        <a:p>
          <a:r>
            <a:rPr lang="en-US" sz="3100" dirty="0"/>
            <a:t>United States Recycling rate is 32% </a:t>
          </a:r>
        </a:p>
        <a:p>
          <a:r>
            <a:rPr lang="en-US" sz="1200" dirty="0"/>
            <a:t>(EPA)</a:t>
          </a:r>
          <a:endParaRPr lang="en-US" sz="3100" dirty="0"/>
        </a:p>
      </dgm:t>
    </dgm:pt>
    <dgm:pt modelId="{3C5539E9-B07F-0A42-B347-8E70586134E2}" type="parTrans" cxnId="{794025D2-C271-BD4C-B963-6FCF08E34088}">
      <dgm:prSet/>
      <dgm:spPr/>
      <dgm:t>
        <a:bodyPr/>
        <a:lstStyle/>
        <a:p>
          <a:endParaRPr lang="en-US"/>
        </a:p>
      </dgm:t>
    </dgm:pt>
    <dgm:pt modelId="{95D4FEC2-4372-D94F-8084-6826D3D374C0}" type="sibTrans" cxnId="{794025D2-C271-BD4C-B963-6FCF08E34088}">
      <dgm:prSet/>
      <dgm:spPr/>
      <dgm:t>
        <a:bodyPr/>
        <a:lstStyle/>
        <a:p>
          <a:endParaRPr lang="en-US"/>
        </a:p>
      </dgm:t>
    </dgm:pt>
    <dgm:pt modelId="{65A58F46-0429-BA43-A768-8BED0D440939}">
      <dgm:prSet phldrT="[Text]"/>
      <dgm:spPr>
        <a:solidFill>
          <a:srgbClr val="BA9C80">
            <a:alpha val="50196"/>
          </a:srgbClr>
        </a:solidFill>
      </dgm:spPr>
      <dgm:t>
        <a:bodyPr/>
        <a:lstStyle/>
        <a:p>
          <a:r>
            <a:rPr lang="en-US" dirty="0"/>
            <a:t>US national recycling goal: increase participation to 50% by 2030</a:t>
          </a:r>
        </a:p>
      </dgm:t>
    </dgm:pt>
    <dgm:pt modelId="{AC20D57B-0A26-4341-A077-FA3673275EAC}" type="parTrans" cxnId="{DB62A412-AAB7-0A4B-AD9B-B8E303091645}">
      <dgm:prSet/>
      <dgm:spPr/>
      <dgm:t>
        <a:bodyPr/>
        <a:lstStyle/>
        <a:p>
          <a:endParaRPr lang="en-US"/>
        </a:p>
      </dgm:t>
    </dgm:pt>
    <dgm:pt modelId="{0D93DBAE-AAB7-5D41-B6E9-1761002D696F}" type="sibTrans" cxnId="{DB62A412-AAB7-0A4B-AD9B-B8E303091645}">
      <dgm:prSet/>
      <dgm:spPr/>
      <dgm:t>
        <a:bodyPr/>
        <a:lstStyle/>
        <a:p>
          <a:endParaRPr lang="en-US"/>
        </a:p>
      </dgm:t>
    </dgm:pt>
    <dgm:pt modelId="{A7444669-9C72-7D40-90DA-E6E0B37B0C35}">
      <dgm:prSet phldrT="[Text]" custT="1"/>
      <dgm:spPr>
        <a:solidFill>
          <a:srgbClr val="BA9C80">
            <a:alpha val="50196"/>
          </a:srgbClr>
        </a:solidFill>
      </dgm:spPr>
      <dgm:t>
        <a:bodyPr/>
        <a:lstStyle/>
        <a:p>
          <a:r>
            <a:rPr lang="en-US" sz="2700" dirty="0"/>
            <a:t>76% of recyclables are lost to trash in homes </a:t>
          </a:r>
        </a:p>
        <a:p>
          <a:r>
            <a:rPr lang="en-US" sz="1800" dirty="0"/>
            <a:t>(Recycling Partnership)</a:t>
          </a:r>
          <a:endParaRPr lang="en-US" sz="2700" dirty="0"/>
        </a:p>
      </dgm:t>
    </dgm:pt>
    <dgm:pt modelId="{74FF43CC-4D86-2E40-BC32-CFAC1E1388BC}" type="parTrans" cxnId="{28216FD2-D80D-9F40-BD85-BAAA23F80182}">
      <dgm:prSet/>
      <dgm:spPr/>
      <dgm:t>
        <a:bodyPr/>
        <a:lstStyle/>
        <a:p>
          <a:endParaRPr lang="en-US"/>
        </a:p>
      </dgm:t>
    </dgm:pt>
    <dgm:pt modelId="{5C7ED6FC-20F2-674F-B01C-6E38AAF16DE8}" type="sibTrans" cxnId="{28216FD2-D80D-9F40-BD85-BAAA23F80182}">
      <dgm:prSet/>
      <dgm:spPr/>
      <dgm:t>
        <a:bodyPr/>
        <a:lstStyle/>
        <a:p>
          <a:endParaRPr lang="en-US"/>
        </a:p>
      </dgm:t>
    </dgm:pt>
    <dgm:pt modelId="{7855F235-1BD4-1A45-9386-69BF6E338B37}" type="pres">
      <dgm:prSet presAssocID="{3803D30D-9A58-A548-BD5E-8AFD8FF3807A}" presName="diagram" presStyleCnt="0">
        <dgm:presLayoutVars>
          <dgm:dir/>
          <dgm:resizeHandles val="exact"/>
        </dgm:presLayoutVars>
      </dgm:prSet>
      <dgm:spPr/>
    </dgm:pt>
    <dgm:pt modelId="{881FEC10-A0B1-944A-8609-4DCD04E16FAF}" type="pres">
      <dgm:prSet presAssocID="{85D95291-D7FC-0943-AF81-69643EFEE3C5}" presName="node" presStyleLbl="node1" presStyleIdx="0" presStyleCnt="3">
        <dgm:presLayoutVars>
          <dgm:bulletEnabled val="1"/>
        </dgm:presLayoutVars>
      </dgm:prSet>
      <dgm:spPr/>
    </dgm:pt>
    <dgm:pt modelId="{BD11C431-A734-0443-9C3E-FD025B7B3949}" type="pres">
      <dgm:prSet presAssocID="{95D4FEC2-4372-D94F-8084-6826D3D374C0}" presName="sibTrans" presStyleCnt="0"/>
      <dgm:spPr/>
    </dgm:pt>
    <dgm:pt modelId="{12EDA3D0-221B-CD42-ACC7-307156744637}" type="pres">
      <dgm:prSet presAssocID="{65A58F46-0429-BA43-A768-8BED0D440939}" presName="node" presStyleLbl="node1" presStyleIdx="1" presStyleCnt="3">
        <dgm:presLayoutVars>
          <dgm:bulletEnabled val="1"/>
        </dgm:presLayoutVars>
      </dgm:prSet>
      <dgm:spPr/>
    </dgm:pt>
    <dgm:pt modelId="{CBED74FE-D27C-9444-BE8B-6F18C74EAB4A}" type="pres">
      <dgm:prSet presAssocID="{0D93DBAE-AAB7-5D41-B6E9-1761002D696F}" presName="sibTrans" presStyleCnt="0"/>
      <dgm:spPr/>
    </dgm:pt>
    <dgm:pt modelId="{B01A2506-7A20-B145-B8E1-42BFD25826DE}" type="pres">
      <dgm:prSet presAssocID="{A7444669-9C72-7D40-90DA-E6E0B37B0C35}" presName="node" presStyleLbl="node1" presStyleIdx="2" presStyleCnt="3">
        <dgm:presLayoutVars>
          <dgm:bulletEnabled val="1"/>
        </dgm:presLayoutVars>
      </dgm:prSet>
      <dgm:spPr/>
    </dgm:pt>
  </dgm:ptLst>
  <dgm:cxnLst>
    <dgm:cxn modelId="{C337FE01-BA77-BD4C-A2C6-ECC3924242AF}" type="presOf" srcId="{A7444669-9C72-7D40-90DA-E6E0B37B0C35}" destId="{B01A2506-7A20-B145-B8E1-42BFD25826DE}" srcOrd="0" destOrd="0" presId="urn:microsoft.com/office/officeart/2005/8/layout/default"/>
    <dgm:cxn modelId="{DB62A412-AAB7-0A4B-AD9B-B8E303091645}" srcId="{3803D30D-9A58-A548-BD5E-8AFD8FF3807A}" destId="{65A58F46-0429-BA43-A768-8BED0D440939}" srcOrd="1" destOrd="0" parTransId="{AC20D57B-0A26-4341-A077-FA3673275EAC}" sibTransId="{0D93DBAE-AAB7-5D41-B6E9-1761002D696F}"/>
    <dgm:cxn modelId="{BD694333-A89D-2945-A0DF-E2DF873AB753}" type="presOf" srcId="{3803D30D-9A58-A548-BD5E-8AFD8FF3807A}" destId="{7855F235-1BD4-1A45-9386-69BF6E338B37}" srcOrd="0" destOrd="0" presId="urn:microsoft.com/office/officeart/2005/8/layout/default"/>
    <dgm:cxn modelId="{25A5175D-8EE1-A941-A35A-F72854AC3F12}" type="presOf" srcId="{65A58F46-0429-BA43-A768-8BED0D440939}" destId="{12EDA3D0-221B-CD42-ACC7-307156744637}" srcOrd="0" destOrd="0" presId="urn:microsoft.com/office/officeart/2005/8/layout/default"/>
    <dgm:cxn modelId="{30DF6774-2E29-AE49-B186-474C6B2B63C2}" type="presOf" srcId="{85D95291-D7FC-0943-AF81-69643EFEE3C5}" destId="{881FEC10-A0B1-944A-8609-4DCD04E16FAF}" srcOrd="0" destOrd="0" presId="urn:microsoft.com/office/officeart/2005/8/layout/default"/>
    <dgm:cxn modelId="{794025D2-C271-BD4C-B963-6FCF08E34088}" srcId="{3803D30D-9A58-A548-BD5E-8AFD8FF3807A}" destId="{85D95291-D7FC-0943-AF81-69643EFEE3C5}" srcOrd="0" destOrd="0" parTransId="{3C5539E9-B07F-0A42-B347-8E70586134E2}" sibTransId="{95D4FEC2-4372-D94F-8084-6826D3D374C0}"/>
    <dgm:cxn modelId="{28216FD2-D80D-9F40-BD85-BAAA23F80182}" srcId="{3803D30D-9A58-A548-BD5E-8AFD8FF3807A}" destId="{A7444669-9C72-7D40-90DA-E6E0B37B0C35}" srcOrd="2" destOrd="0" parTransId="{74FF43CC-4D86-2E40-BC32-CFAC1E1388BC}" sibTransId="{5C7ED6FC-20F2-674F-B01C-6E38AAF16DE8}"/>
    <dgm:cxn modelId="{61A8B0C4-7369-074E-BC10-C4B2F3A5AC4D}" type="presParOf" srcId="{7855F235-1BD4-1A45-9386-69BF6E338B37}" destId="{881FEC10-A0B1-944A-8609-4DCD04E16FAF}" srcOrd="0" destOrd="0" presId="urn:microsoft.com/office/officeart/2005/8/layout/default"/>
    <dgm:cxn modelId="{423C2654-7985-204F-A29F-01769F306679}" type="presParOf" srcId="{7855F235-1BD4-1A45-9386-69BF6E338B37}" destId="{BD11C431-A734-0443-9C3E-FD025B7B3949}" srcOrd="1" destOrd="0" presId="urn:microsoft.com/office/officeart/2005/8/layout/default"/>
    <dgm:cxn modelId="{38D38493-AB1E-F64A-8777-B5B0A6DC9CC3}" type="presParOf" srcId="{7855F235-1BD4-1A45-9386-69BF6E338B37}" destId="{12EDA3D0-221B-CD42-ACC7-307156744637}" srcOrd="2" destOrd="0" presId="urn:microsoft.com/office/officeart/2005/8/layout/default"/>
    <dgm:cxn modelId="{98D29018-4C06-E645-934D-A94AE07AC6C2}" type="presParOf" srcId="{7855F235-1BD4-1A45-9386-69BF6E338B37}" destId="{CBED74FE-D27C-9444-BE8B-6F18C74EAB4A}" srcOrd="3" destOrd="0" presId="urn:microsoft.com/office/officeart/2005/8/layout/default"/>
    <dgm:cxn modelId="{DBB3E86B-DF5F-E64B-A439-775E3EECD59E}" type="presParOf" srcId="{7855F235-1BD4-1A45-9386-69BF6E338B37}" destId="{B01A2506-7A20-B145-B8E1-42BFD25826DE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4B919A-A28F-EB4E-A98C-600EAF7B5E2B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EE86A55-0526-5E4A-8188-C91741EDF218}">
      <dgm:prSet phldrT="[Text]"/>
      <dgm:spPr/>
      <dgm:t>
        <a:bodyPr/>
        <a:lstStyle/>
        <a:p>
          <a:r>
            <a:rPr lang="en-US" dirty="0"/>
            <a:t>Company Environmental Sustainability Goals</a:t>
          </a:r>
        </a:p>
      </dgm:t>
    </dgm:pt>
    <dgm:pt modelId="{A3A7D4D9-6184-1A40-B409-096B519B67B7}" type="parTrans" cxnId="{4AB2BFDD-25A5-6B49-9CA3-CD235229BE70}">
      <dgm:prSet/>
      <dgm:spPr/>
      <dgm:t>
        <a:bodyPr/>
        <a:lstStyle/>
        <a:p>
          <a:endParaRPr lang="en-US"/>
        </a:p>
      </dgm:t>
    </dgm:pt>
    <dgm:pt modelId="{319FAA95-0861-7D47-88A7-9D03D4701507}" type="sibTrans" cxnId="{4AB2BFDD-25A5-6B49-9CA3-CD235229BE70}">
      <dgm:prSet/>
      <dgm:spPr/>
      <dgm:t>
        <a:bodyPr/>
        <a:lstStyle/>
        <a:p>
          <a:endParaRPr lang="en-US"/>
        </a:p>
      </dgm:t>
    </dgm:pt>
    <dgm:pt modelId="{F4A3D088-4CE0-7F41-AA91-A4DB6645374C}">
      <dgm:prSet phldrT="[Text]"/>
      <dgm:spPr/>
      <dgm:t>
        <a:bodyPr/>
        <a:lstStyle/>
        <a:p>
          <a:r>
            <a:rPr lang="en-US" dirty="0"/>
            <a:t>Advancing Recycling Technology</a:t>
          </a:r>
        </a:p>
      </dgm:t>
    </dgm:pt>
    <dgm:pt modelId="{5F544061-AB68-004C-9D96-AF918843E03D}" type="parTrans" cxnId="{D93D37E7-A4B2-9F47-AC8B-E7F4291BA060}">
      <dgm:prSet/>
      <dgm:spPr/>
      <dgm:t>
        <a:bodyPr/>
        <a:lstStyle/>
        <a:p>
          <a:endParaRPr lang="en-US"/>
        </a:p>
      </dgm:t>
    </dgm:pt>
    <dgm:pt modelId="{AC030B4B-0211-4A4C-8B34-834B6CD09F75}" type="sibTrans" cxnId="{D93D37E7-A4B2-9F47-AC8B-E7F4291BA060}">
      <dgm:prSet/>
      <dgm:spPr/>
      <dgm:t>
        <a:bodyPr/>
        <a:lstStyle/>
        <a:p>
          <a:endParaRPr lang="en-US"/>
        </a:p>
      </dgm:t>
    </dgm:pt>
    <dgm:pt modelId="{FFFAE778-66B8-8B4D-A0C6-61AFE8E2C4F1}">
      <dgm:prSet phldrT="[Text]"/>
      <dgm:spPr>
        <a:solidFill>
          <a:srgbClr val="FFFFFF">
            <a:alpha val="50196"/>
          </a:srgbClr>
        </a:solidFill>
      </dgm:spPr>
      <dgm:t>
        <a:bodyPr/>
        <a:lstStyle/>
        <a:p>
          <a:r>
            <a:rPr lang="en-US" dirty="0"/>
            <a:t>Most companies aim to reduce environmental harm by advancing circular plastic economy technologies</a:t>
          </a:r>
        </a:p>
      </dgm:t>
    </dgm:pt>
    <dgm:pt modelId="{75F36713-608C-C24E-A8EA-C096DE1A2531}" type="parTrans" cxnId="{BC2EB2BC-B4CC-1D4B-B4E4-217A03523AAB}">
      <dgm:prSet/>
      <dgm:spPr/>
      <dgm:t>
        <a:bodyPr/>
        <a:lstStyle/>
        <a:p>
          <a:endParaRPr lang="en-US"/>
        </a:p>
      </dgm:t>
    </dgm:pt>
    <dgm:pt modelId="{3BA28995-C78F-E341-B37E-7A2523FB0245}" type="sibTrans" cxnId="{BC2EB2BC-B4CC-1D4B-B4E4-217A03523AAB}">
      <dgm:prSet/>
      <dgm:spPr/>
      <dgm:t>
        <a:bodyPr/>
        <a:lstStyle/>
        <a:p>
          <a:endParaRPr lang="en-US"/>
        </a:p>
      </dgm:t>
    </dgm:pt>
    <dgm:pt modelId="{D1946C0E-98D4-6D4C-B002-244AE9F2E55B}">
      <dgm:prSet/>
      <dgm:spPr>
        <a:solidFill>
          <a:srgbClr val="FFFFFF">
            <a:alpha val="50196"/>
          </a:srgb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Advancing recycling technology requires a market need for recycled materials.</a:t>
          </a:r>
        </a:p>
      </dgm:t>
    </dgm:pt>
    <dgm:pt modelId="{B82134C7-02FF-594C-BDF3-DF44E96E1988}" type="parTrans" cxnId="{2D73448C-2CEB-1445-84E2-FA3C0A521ADD}">
      <dgm:prSet/>
      <dgm:spPr/>
      <dgm:t>
        <a:bodyPr/>
        <a:lstStyle/>
        <a:p>
          <a:endParaRPr lang="en-US"/>
        </a:p>
      </dgm:t>
    </dgm:pt>
    <dgm:pt modelId="{D00E1903-B360-4F42-8CAF-60112185400F}" type="sibTrans" cxnId="{2D73448C-2CEB-1445-84E2-FA3C0A521ADD}">
      <dgm:prSet/>
      <dgm:spPr/>
      <dgm:t>
        <a:bodyPr/>
        <a:lstStyle/>
        <a:p>
          <a:endParaRPr lang="en-US"/>
        </a:p>
      </dgm:t>
    </dgm:pt>
    <dgm:pt modelId="{84D0D6CC-D208-B743-AEAD-B939727B3122}">
      <dgm:prSet/>
      <dgm:spPr>
        <a:solidFill>
          <a:srgbClr val="FFFFFF">
            <a:alpha val="50196"/>
          </a:srgb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 dirty="0"/>
            <a:t>Consumer participation is essential</a:t>
          </a:r>
          <a:r>
            <a:rPr lang="en-US" dirty="0"/>
            <a:t> to drive progress in recycling efforts.</a:t>
          </a:r>
        </a:p>
      </dgm:t>
    </dgm:pt>
    <dgm:pt modelId="{48576299-FA27-0E47-A6AD-EC8444D3651A}" type="parTrans" cxnId="{79A4CCEF-5B27-E648-9928-4511E041C14C}">
      <dgm:prSet/>
      <dgm:spPr/>
      <dgm:t>
        <a:bodyPr/>
        <a:lstStyle/>
        <a:p>
          <a:endParaRPr lang="en-US"/>
        </a:p>
      </dgm:t>
    </dgm:pt>
    <dgm:pt modelId="{81F10D21-384B-5E47-A27E-3F49C6C98374}" type="sibTrans" cxnId="{79A4CCEF-5B27-E648-9928-4511E041C14C}">
      <dgm:prSet/>
      <dgm:spPr/>
      <dgm:t>
        <a:bodyPr/>
        <a:lstStyle/>
        <a:p>
          <a:endParaRPr lang="en-US"/>
        </a:p>
      </dgm:t>
    </dgm:pt>
    <dgm:pt modelId="{EC16BA2B-55AB-734D-A7BF-DFB441811CDD}" type="pres">
      <dgm:prSet presAssocID="{944B919A-A28F-EB4E-A98C-600EAF7B5E2B}" presName="linear" presStyleCnt="0">
        <dgm:presLayoutVars>
          <dgm:dir/>
          <dgm:animLvl val="lvl"/>
          <dgm:resizeHandles val="exact"/>
        </dgm:presLayoutVars>
      </dgm:prSet>
      <dgm:spPr/>
    </dgm:pt>
    <dgm:pt modelId="{8B35B01A-0174-B649-84E1-F380A0E2D38C}" type="pres">
      <dgm:prSet presAssocID="{6EE86A55-0526-5E4A-8188-C91741EDF218}" presName="parentLin" presStyleCnt="0"/>
      <dgm:spPr/>
    </dgm:pt>
    <dgm:pt modelId="{B23C23A6-125B-3948-B72B-D6B1D99FC7CD}" type="pres">
      <dgm:prSet presAssocID="{6EE86A55-0526-5E4A-8188-C91741EDF218}" presName="parentLeftMargin" presStyleLbl="node1" presStyleIdx="0" presStyleCnt="2"/>
      <dgm:spPr/>
    </dgm:pt>
    <dgm:pt modelId="{BBDAD24B-0970-8043-87EC-4CF731CDF764}" type="pres">
      <dgm:prSet presAssocID="{6EE86A55-0526-5E4A-8188-C91741EDF21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E911744-44C2-5041-81BA-D6059DBF376E}" type="pres">
      <dgm:prSet presAssocID="{6EE86A55-0526-5E4A-8188-C91741EDF218}" presName="negativeSpace" presStyleCnt="0"/>
      <dgm:spPr/>
    </dgm:pt>
    <dgm:pt modelId="{BE716D9E-CF15-9E46-967A-1F77F1E7FA29}" type="pres">
      <dgm:prSet presAssocID="{6EE86A55-0526-5E4A-8188-C91741EDF218}" presName="childText" presStyleLbl="conFgAcc1" presStyleIdx="0" presStyleCnt="2">
        <dgm:presLayoutVars>
          <dgm:bulletEnabled val="1"/>
        </dgm:presLayoutVars>
      </dgm:prSet>
      <dgm:spPr/>
    </dgm:pt>
    <dgm:pt modelId="{A93372ED-959A-6F4F-8D7F-724359D43A6F}" type="pres">
      <dgm:prSet presAssocID="{319FAA95-0861-7D47-88A7-9D03D4701507}" presName="spaceBetweenRectangles" presStyleCnt="0"/>
      <dgm:spPr/>
    </dgm:pt>
    <dgm:pt modelId="{1D8AAE9C-57DB-B240-B83A-EBFD1A2722CE}" type="pres">
      <dgm:prSet presAssocID="{F4A3D088-4CE0-7F41-AA91-A4DB6645374C}" presName="parentLin" presStyleCnt="0"/>
      <dgm:spPr/>
    </dgm:pt>
    <dgm:pt modelId="{9F836B44-AB83-2041-B49D-8EAF29DCEEB2}" type="pres">
      <dgm:prSet presAssocID="{F4A3D088-4CE0-7F41-AA91-A4DB6645374C}" presName="parentLeftMargin" presStyleLbl="node1" presStyleIdx="0" presStyleCnt="2"/>
      <dgm:spPr/>
    </dgm:pt>
    <dgm:pt modelId="{C02BE9D1-7838-DC43-A453-8F438D2511F9}" type="pres">
      <dgm:prSet presAssocID="{F4A3D088-4CE0-7F41-AA91-A4DB6645374C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74FCA1C1-C368-3F4D-A6E6-534AABF07EC4}" type="pres">
      <dgm:prSet presAssocID="{F4A3D088-4CE0-7F41-AA91-A4DB6645374C}" presName="negativeSpace" presStyleCnt="0"/>
      <dgm:spPr/>
    </dgm:pt>
    <dgm:pt modelId="{5F1EAC72-47C1-604B-8255-035AC5D5C78B}" type="pres">
      <dgm:prSet presAssocID="{F4A3D088-4CE0-7F41-AA91-A4DB6645374C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46819830-6B94-A648-AFD4-652AC0CC613E}" type="presOf" srcId="{6EE86A55-0526-5E4A-8188-C91741EDF218}" destId="{B23C23A6-125B-3948-B72B-D6B1D99FC7CD}" srcOrd="0" destOrd="0" presId="urn:microsoft.com/office/officeart/2005/8/layout/list1"/>
    <dgm:cxn modelId="{0FC94377-E7CC-6E42-A831-A1A71C72128B}" type="presOf" srcId="{944B919A-A28F-EB4E-A98C-600EAF7B5E2B}" destId="{EC16BA2B-55AB-734D-A7BF-DFB441811CDD}" srcOrd="0" destOrd="0" presId="urn:microsoft.com/office/officeart/2005/8/layout/list1"/>
    <dgm:cxn modelId="{BD077B86-20FC-894D-8E6D-3DA3FE7F4F78}" type="presOf" srcId="{F4A3D088-4CE0-7F41-AA91-A4DB6645374C}" destId="{C02BE9D1-7838-DC43-A453-8F438D2511F9}" srcOrd="1" destOrd="0" presId="urn:microsoft.com/office/officeart/2005/8/layout/list1"/>
    <dgm:cxn modelId="{2D73448C-2CEB-1445-84E2-FA3C0A521ADD}" srcId="{F4A3D088-4CE0-7F41-AA91-A4DB6645374C}" destId="{D1946C0E-98D4-6D4C-B002-244AE9F2E55B}" srcOrd="0" destOrd="0" parTransId="{B82134C7-02FF-594C-BDF3-DF44E96E1988}" sibTransId="{D00E1903-B360-4F42-8CAF-60112185400F}"/>
    <dgm:cxn modelId="{906FC399-039F-7949-8893-C87754C3B484}" type="presOf" srcId="{F4A3D088-4CE0-7F41-AA91-A4DB6645374C}" destId="{9F836B44-AB83-2041-B49D-8EAF29DCEEB2}" srcOrd="0" destOrd="0" presId="urn:microsoft.com/office/officeart/2005/8/layout/list1"/>
    <dgm:cxn modelId="{BC2EB2BC-B4CC-1D4B-B4E4-217A03523AAB}" srcId="{6EE86A55-0526-5E4A-8188-C91741EDF218}" destId="{FFFAE778-66B8-8B4D-A0C6-61AFE8E2C4F1}" srcOrd="0" destOrd="0" parTransId="{75F36713-608C-C24E-A8EA-C096DE1A2531}" sibTransId="{3BA28995-C78F-E341-B37E-7A2523FB0245}"/>
    <dgm:cxn modelId="{53201CD2-CFAB-B148-B356-5AB9281949A9}" type="presOf" srcId="{D1946C0E-98D4-6D4C-B002-244AE9F2E55B}" destId="{5F1EAC72-47C1-604B-8255-035AC5D5C78B}" srcOrd="0" destOrd="0" presId="urn:microsoft.com/office/officeart/2005/8/layout/list1"/>
    <dgm:cxn modelId="{4AB2BFDD-25A5-6B49-9CA3-CD235229BE70}" srcId="{944B919A-A28F-EB4E-A98C-600EAF7B5E2B}" destId="{6EE86A55-0526-5E4A-8188-C91741EDF218}" srcOrd="0" destOrd="0" parTransId="{A3A7D4D9-6184-1A40-B409-096B519B67B7}" sibTransId="{319FAA95-0861-7D47-88A7-9D03D4701507}"/>
    <dgm:cxn modelId="{DD9143E0-FA45-004B-B963-F8F008D73C8D}" type="presOf" srcId="{6EE86A55-0526-5E4A-8188-C91741EDF218}" destId="{BBDAD24B-0970-8043-87EC-4CF731CDF764}" srcOrd="1" destOrd="0" presId="urn:microsoft.com/office/officeart/2005/8/layout/list1"/>
    <dgm:cxn modelId="{3A1CCBE3-2000-4740-B871-9FFF6DE1A929}" type="presOf" srcId="{84D0D6CC-D208-B743-AEAD-B939727B3122}" destId="{5F1EAC72-47C1-604B-8255-035AC5D5C78B}" srcOrd="0" destOrd="1" presId="urn:microsoft.com/office/officeart/2005/8/layout/list1"/>
    <dgm:cxn modelId="{D93D37E7-A4B2-9F47-AC8B-E7F4291BA060}" srcId="{944B919A-A28F-EB4E-A98C-600EAF7B5E2B}" destId="{F4A3D088-4CE0-7F41-AA91-A4DB6645374C}" srcOrd="1" destOrd="0" parTransId="{5F544061-AB68-004C-9D96-AF918843E03D}" sibTransId="{AC030B4B-0211-4A4C-8B34-834B6CD09F75}"/>
    <dgm:cxn modelId="{79A4CCEF-5B27-E648-9928-4511E041C14C}" srcId="{F4A3D088-4CE0-7F41-AA91-A4DB6645374C}" destId="{84D0D6CC-D208-B743-AEAD-B939727B3122}" srcOrd="1" destOrd="0" parTransId="{48576299-FA27-0E47-A6AD-EC8444D3651A}" sibTransId="{81F10D21-384B-5E47-A27E-3F49C6C98374}"/>
    <dgm:cxn modelId="{CFAAF3FE-A723-5645-AD3C-2B65E764D261}" type="presOf" srcId="{FFFAE778-66B8-8B4D-A0C6-61AFE8E2C4F1}" destId="{BE716D9E-CF15-9E46-967A-1F77F1E7FA29}" srcOrd="0" destOrd="0" presId="urn:microsoft.com/office/officeart/2005/8/layout/list1"/>
    <dgm:cxn modelId="{EC5A0EFE-7749-3047-83B9-17317E08BB4C}" type="presParOf" srcId="{EC16BA2B-55AB-734D-A7BF-DFB441811CDD}" destId="{8B35B01A-0174-B649-84E1-F380A0E2D38C}" srcOrd="0" destOrd="0" presId="urn:microsoft.com/office/officeart/2005/8/layout/list1"/>
    <dgm:cxn modelId="{12A3C35A-9768-C247-B587-62C6C4398972}" type="presParOf" srcId="{8B35B01A-0174-B649-84E1-F380A0E2D38C}" destId="{B23C23A6-125B-3948-B72B-D6B1D99FC7CD}" srcOrd="0" destOrd="0" presId="urn:microsoft.com/office/officeart/2005/8/layout/list1"/>
    <dgm:cxn modelId="{DD0FF8C6-F4A5-7341-B1E2-BF5AA91045F9}" type="presParOf" srcId="{8B35B01A-0174-B649-84E1-F380A0E2D38C}" destId="{BBDAD24B-0970-8043-87EC-4CF731CDF764}" srcOrd="1" destOrd="0" presId="urn:microsoft.com/office/officeart/2005/8/layout/list1"/>
    <dgm:cxn modelId="{8A22627B-FD19-CB4F-9F20-8E631DF72A5B}" type="presParOf" srcId="{EC16BA2B-55AB-734D-A7BF-DFB441811CDD}" destId="{5E911744-44C2-5041-81BA-D6059DBF376E}" srcOrd="1" destOrd="0" presId="urn:microsoft.com/office/officeart/2005/8/layout/list1"/>
    <dgm:cxn modelId="{9E72B104-9462-1C42-AF5B-51D7C679ADA1}" type="presParOf" srcId="{EC16BA2B-55AB-734D-A7BF-DFB441811CDD}" destId="{BE716D9E-CF15-9E46-967A-1F77F1E7FA29}" srcOrd="2" destOrd="0" presId="urn:microsoft.com/office/officeart/2005/8/layout/list1"/>
    <dgm:cxn modelId="{4EBE03FA-0B49-6B42-BC23-5A1A4DABFF98}" type="presParOf" srcId="{EC16BA2B-55AB-734D-A7BF-DFB441811CDD}" destId="{A93372ED-959A-6F4F-8D7F-724359D43A6F}" srcOrd="3" destOrd="0" presId="urn:microsoft.com/office/officeart/2005/8/layout/list1"/>
    <dgm:cxn modelId="{6F7B1350-6998-C94B-8DAF-3D760A53DF83}" type="presParOf" srcId="{EC16BA2B-55AB-734D-A7BF-DFB441811CDD}" destId="{1D8AAE9C-57DB-B240-B83A-EBFD1A2722CE}" srcOrd="4" destOrd="0" presId="urn:microsoft.com/office/officeart/2005/8/layout/list1"/>
    <dgm:cxn modelId="{79F91E9C-9A69-B649-9B3F-68DC3AC040A9}" type="presParOf" srcId="{1D8AAE9C-57DB-B240-B83A-EBFD1A2722CE}" destId="{9F836B44-AB83-2041-B49D-8EAF29DCEEB2}" srcOrd="0" destOrd="0" presId="urn:microsoft.com/office/officeart/2005/8/layout/list1"/>
    <dgm:cxn modelId="{236AB8F4-DD72-C045-9429-0175409337AF}" type="presParOf" srcId="{1D8AAE9C-57DB-B240-B83A-EBFD1A2722CE}" destId="{C02BE9D1-7838-DC43-A453-8F438D2511F9}" srcOrd="1" destOrd="0" presId="urn:microsoft.com/office/officeart/2005/8/layout/list1"/>
    <dgm:cxn modelId="{1565CAEE-75A1-754F-A955-2629FDCA7EB0}" type="presParOf" srcId="{EC16BA2B-55AB-734D-A7BF-DFB441811CDD}" destId="{74FCA1C1-C368-3F4D-A6E6-534AABF07EC4}" srcOrd="5" destOrd="0" presId="urn:microsoft.com/office/officeart/2005/8/layout/list1"/>
    <dgm:cxn modelId="{8560043B-A2BE-1E4D-941E-F84BA06B67A7}" type="presParOf" srcId="{EC16BA2B-55AB-734D-A7BF-DFB441811CDD}" destId="{5F1EAC72-47C1-604B-8255-035AC5D5C78B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88416AE-B91F-423D-AF0F-EF0B546A75DC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AFE9C80-BF4A-4EF7-B4E2-A477ED208CF7}">
      <dgm:prSet custT="1"/>
      <dgm:spPr/>
      <dgm:t>
        <a:bodyPr/>
        <a:lstStyle/>
        <a:p>
          <a:r>
            <a:rPr lang="en-US" sz="2400" dirty="0"/>
            <a:t>I have not been doing my fair share of recycling and upcycling my waste</a:t>
          </a:r>
        </a:p>
      </dgm:t>
    </dgm:pt>
    <dgm:pt modelId="{0AA2CB27-06D6-4FD6-A835-F1367D174746}" type="parTrans" cxnId="{3E2017A5-EC89-4CBD-81B3-2CD135D4622D}">
      <dgm:prSet/>
      <dgm:spPr/>
      <dgm:t>
        <a:bodyPr/>
        <a:lstStyle/>
        <a:p>
          <a:endParaRPr lang="en-US"/>
        </a:p>
      </dgm:t>
    </dgm:pt>
    <dgm:pt modelId="{6FCFB036-BFA2-4E55-BDDF-C9C57FB35BCA}" type="sibTrans" cxnId="{3E2017A5-EC89-4CBD-81B3-2CD135D4622D}">
      <dgm:prSet/>
      <dgm:spPr/>
      <dgm:t>
        <a:bodyPr/>
        <a:lstStyle/>
        <a:p>
          <a:endParaRPr lang="en-US"/>
        </a:p>
      </dgm:t>
    </dgm:pt>
    <dgm:pt modelId="{ABEFA743-6DF3-49F4-A66F-2619F5E7F573}">
      <dgm:prSet custT="1"/>
      <dgm:spPr/>
      <dgm:t>
        <a:bodyPr/>
        <a:lstStyle/>
        <a:p>
          <a:r>
            <a:rPr lang="en-US" sz="2400" dirty="0"/>
            <a:t>Items to recycle moving forward</a:t>
          </a:r>
        </a:p>
      </dgm:t>
    </dgm:pt>
    <dgm:pt modelId="{854F263C-8BDE-472C-AA24-6AFDDE500D87}" type="parTrans" cxnId="{2B65FEF3-5C26-403F-B9B0-87DED9CD84BE}">
      <dgm:prSet/>
      <dgm:spPr/>
      <dgm:t>
        <a:bodyPr/>
        <a:lstStyle/>
        <a:p>
          <a:endParaRPr lang="en-US"/>
        </a:p>
      </dgm:t>
    </dgm:pt>
    <dgm:pt modelId="{4E955BD1-9B5F-4EB9-91D7-E021A6CF02DB}" type="sibTrans" cxnId="{2B65FEF3-5C26-403F-B9B0-87DED9CD84BE}">
      <dgm:prSet/>
      <dgm:spPr/>
      <dgm:t>
        <a:bodyPr/>
        <a:lstStyle/>
        <a:p>
          <a:endParaRPr lang="en-US"/>
        </a:p>
      </dgm:t>
    </dgm:pt>
    <dgm:pt modelId="{3BB2C1AD-E89C-462A-B03A-A3584E8B8E04}">
      <dgm:prSet custT="1"/>
      <dgm:spPr/>
      <dgm:t>
        <a:bodyPr/>
        <a:lstStyle/>
        <a:p>
          <a:r>
            <a:rPr lang="en-US" sz="1300" dirty="0"/>
            <a:t>Many food cans and containers (if rinsed)</a:t>
          </a:r>
        </a:p>
      </dgm:t>
    </dgm:pt>
    <dgm:pt modelId="{CB40E8A6-390C-4F6B-B162-30A58557993A}" type="parTrans" cxnId="{9A4C0057-93BD-4B98-B582-545B5305009D}">
      <dgm:prSet/>
      <dgm:spPr/>
      <dgm:t>
        <a:bodyPr/>
        <a:lstStyle/>
        <a:p>
          <a:endParaRPr lang="en-US"/>
        </a:p>
      </dgm:t>
    </dgm:pt>
    <dgm:pt modelId="{F6ED2F3D-0C88-42CF-886A-81FE35564621}" type="sibTrans" cxnId="{9A4C0057-93BD-4B98-B582-545B5305009D}">
      <dgm:prSet/>
      <dgm:spPr/>
      <dgm:t>
        <a:bodyPr/>
        <a:lstStyle/>
        <a:p>
          <a:endParaRPr lang="en-US"/>
        </a:p>
      </dgm:t>
    </dgm:pt>
    <dgm:pt modelId="{9B512637-06E6-4ECD-B6F6-67EDAD5DE93F}">
      <dgm:prSet/>
      <dgm:spPr/>
      <dgm:t>
        <a:bodyPr/>
        <a:lstStyle/>
        <a:p>
          <a:r>
            <a:rPr lang="en-US" dirty="0"/>
            <a:t>Personal Cleansing Products (remove pumps)</a:t>
          </a:r>
        </a:p>
      </dgm:t>
    </dgm:pt>
    <dgm:pt modelId="{28F0039F-A87C-4D0F-A6F2-9A635C5CE979}" type="parTrans" cxnId="{B183E804-3732-4F8B-B7CD-4BF9A41B44F6}">
      <dgm:prSet/>
      <dgm:spPr/>
      <dgm:t>
        <a:bodyPr/>
        <a:lstStyle/>
        <a:p>
          <a:endParaRPr lang="en-US"/>
        </a:p>
      </dgm:t>
    </dgm:pt>
    <dgm:pt modelId="{5B8E55E7-2751-470F-BEE4-5B2068BB21D7}" type="sibTrans" cxnId="{B183E804-3732-4F8B-B7CD-4BF9A41B44F6}">
      <dgm:prSet/>
      <dgm:spPr/>
      <dgm:t>
        <a:bodyPr/>
        <a:lstStyle/>
        <a:p>
          <a:endParaRPr lang="en-US"/>
        </a:p>
      </dgm:t>
    </dgm:pt>
    <dgm:pt modelId="{43367413-C391-44A9-AC56-83BC93EF0012}">
      <dgm:prSet/>
      <dgm:spPr/>
      <dgm:t>
        <a:bodyPr/>
        <a:lstStyle/>
        <a:p>
          <a:r>
            <a:rPr lang="en-US" dirty="0"/>
            <a:t>Cleaning supplies bottles (after rinse)</a:t>
          </a:r>
        </a:p>
      </dgm:t>
    </dgm:pt>
    <dgm:pt modelId="{29257399-DD8A-448F-8D5F-767FEE02873B}" type="parTrans" cxnId="{8BCE10F8-EDA9-4387-A061-B7A823305BD2}">
      <dgm:prSet/>
      <dgm:spPr/>
      <dgm:t>
        <a:bodyPr/>
        <a:lstStyle/>
        <a:p>
          <a:endParaRPr lang="en-US"/>
        </a:p>
      </dgm:t>
    </dgm:pt>
    <dgm:pt modelId="{EFF9735E-3733-496B-A468-278FC28A162F}" type="sibTrans" cxnId="{8BCE10F8-EDA9-4387-A061-B7A823305BD2}">
      <dgm:prSet/>
      <dgm:spPr/>
      <dgm:t>
        <a:bodyPr/>
        <a:lstStyle/>
        <a:p>
          <a:endParaRPr lang="en-US"/>
        </a:p>
      </dgm:t>
    </dgm:pt>
    <dgm:pt modelId="{39237C29-4EA8-4AF7-AEAF-EFFD8BDEC25A}">
      <dgm:prSet/>
      <dgm:spPr/>
      <dgm:t>
        <a:bodyPr/>
        <a:lstStyle/>
        <a:p>
          <a:r>
            <a:rPr lang="en-US" dirty="0"/>
            <a:t>Packaging for products</a:t>
          </a:r>
        </a:p>
      </dgm:t>
    </dgm:pt>
    <dgm:pt modelId="{7A7E5F13-1D93-46D7-A13E-3546F1EE39DF}" type="parTrans" cxnId="{1D7A60EF-BB21-440D-B1FE-E3B8FA299B42}">
      <dgm:prSet/>
      <dgm:spPr/>
      <dgm:t>
        <a:bodyPr/>
        <a:lstStyle/>
        <a:p>
          <a:endParaRPr lang="en-US"/>
        </a:p>
      </dgm:t>
    </dgm:pt>
    <dgm:pt modelId="{01651457-1738-4A85-A914-C131898FBEDD}" type="sibTrans" cxnId="{1D7A60EF-BB21-440D-B1FE-E3B8FA299B42}">
      <dgm:prSet/>
      <dgm:spPr/>
      <dgm:t>
        <a:bodyPr/>
        <a:lstStyle/>
        <a:p>
          <a:endParaRPr lang="en-US"/>
        </a:p>
      </dgm:t>
    </dgm:pt>
    <dgm:pt modelId="{25E2519E-8AD9-49C1-8683-87C88662B0B7}">
      <dgm:prSet/>
      <dgm:spPr/>
      <dgm:t>
        <a:bodyPr/>
        <a:lstStyle/>
        <a:p>
          <a:r>
            <a:rPr lang="en-US" dirty="0"/>
            <a:t>Aerosols (empty)</a:t>
          </a:r>
        </a:p>
      </dgm:t>
    </dgm:pt>
    <dgm:pt modelId="{B9F68DE2-C413-405F-A703-AC0363A3DBB9}" type="parTrans" cxnId="{F0F032FF-E45D-4102-AD8D-35ADFFB9889F}">
      <dgm:prSet/>
      <dgm:spPr/>
      <dgm:t>
        <a:bodyPr/>
        <a:lstStyle/>
        <a:p>
          <a:endParaRPr lang="en-US"/>
        </a:p>
      </dgm:t>
    </dgm:pt>
    <dgm:pt modelId="{5176BE06-A377-4A07-92F2-48C6E4CC7AC9}" type="sibTrans" cxnId="{F0F032FF-E45D-4102-AD8D-35ADFFB9889F}">
      <dgm:prSet/>
      <dgm:spPr/>
      <dgm:t>
        <a:bodyPr/>
        <a:lstStyle/>
        <a:p>
          <a:endParaRPr lang="en-US"/>
        </a:p>
      </dgm:t>
    </dgm:pt>
    <dgm:pt modelId="{95410834-70EF-43BA-9045-A9D8F7C64666}">
      <dgm:prSet/>
      <dgm:spPr/>
      <dgm:t>
        <a:bodyPr/>
        <a:lstStyle/>
        <a:p>
          <a:r>
            <a:rPr lang="en-US"/>
            <a:t>Foil</a:t>
          </a:r>
        </a:p>
      </dgm:t>
    </dgm:pt>
    <dgm:pt modelId="{647B9EB1-7139-4F10-8A8A-990D7C03E4EA}" type="parTrans" cxnId="{914F6AAD-06C7-454E-8BBC-F05278E7A9CA}">
      <dgm:prSet/>
      <dgm:spPr/>
      <dgm:t>
        <a:bodyPr/>
        <a:lstStyle/>
        <a:p>
          <a:endParaRPr lang="en-US"/>
        </a:p>
      </dgm:t>
    </dgm:pt>
    <dgm:pt modelId="{8141FC95-1686-4D6A-9970-F8013DC37277}" type="sibTrans" cxnId="{914F6AAD-06C7-454E-8BBC-F05278E7A9CA}">
      <dgm:prSet/>
      <dgm:spPr/>
      <dgm:t>
        <a:bodyPr/>
        <a:lstStyle/>
        <a:p>
          <a:endParaRPr lang="en-US"/>
        </a:p>
      </dgm:t>
    </dgm:pt>
    <dgm:pt modelId="{F541CBC8-519F-4D18-BA4F-C2AEFA5B096E}">
      <dgm:prSet/>
      <dgm:spPr/>
      <dgm:t>
        <a:bodyPr/>
        <a:lstStyle/>
        <a:p>
          <a:r>
            <a:rPr lang="en-US" dirty="0"/>
            <a:t>Paper product rolls (no paper)</a:t>
          </a:r>
        </a:p>
      </dgm:t>
    </dgm:pt>
    <dgm:pt modelId="{F1265AAA-1F7A-4884-9C5A-C4A9470DD0AD}" type="parTrans" cxnId="{632273BA-4F81-42A8-9670-BFC396DE4AA5}">
      <dgm:prSet/>
      <dgm:spPr/>
      <dgm:t>
        <a:bodyPr/>
        <a:lstStyle/>
        <a:p>
          <a:endParaRPr lang="en-US"/>
        </a:p>
      </dgm:t>
    </dgm:pt>
    <dgm:pt modelId="{645E40C9-3A9B-4411-898F-CFF7A8792236}" type="sibTrans" cxnId="{632273BA-4F81-42A8-9670-BFC396DE4AA5}">
      <dgm:prSet/>
      <dgm:spPr/>
      <dgm:t>
        <a:bodyPr/>
        <a:lstStyle/>
        <a:p>
          <a:endParaRPr lang="en-US"/>
        </a:p>
      </dgm:t>
    </dgm:pt>
    <dgm:pt modelId="{4A06F5B9-0A70-5740-9DF2-A13514763AA4}" type="pres">
      <dgm:prSet presAssocID="{888416AE-B91F-423D-AF0F-EF0B546A75DC}" presName="Name0" presStyleCnt="0">
        <dgm:presLayoutVars>
          <dgm:dir/>
          <dgm:animLvl val="lvl"/>
          <dgm:resizeHandles val="exact"/>
        </dgm:presLayoutVars>
      </dgm:prSet>
      <dgm:spPr/>
    </dgm:pt>
    <dgm:pt modelId="{FD30C96C-137F-8F40-BEB6-D7E190CF74F5}" type="pres">
      <dgm:prSet presAssocID="{ABEFA743-6DF3-49F4-A66F-2619F5E7F573}" presName="boxAndChildren" presStyleCnt="0"/>
      <dgm:spPr/>
    </dgm:pt>
    <dgm:pt modelId="{4E62DAB2-2743-E54A-9EC8-C1A4B585FC1D}" type="pres">
      <dgm:prSet presAssocID="{ABEFA743-6DF3-49F4-A66F-2619F5E7F573}" presName="parentTextBox" presStyleLbl="node1" presStyleIdx="0" presStyleCnt="2"/>
      <dgm:spPr/>
    </dgm:pt>
    <dgm:pt modelId="{FAE8F16A-4B0D-C449-81B8-D05BC5BFC889}" type="pres">
      <dgm:prSet presAssocID="{ABEFA743-6DF3-49F4-A66F-2619F5E7F573}" presName="entireBox" presStyleLbl="node1" presStyleIdx="0" presStyleCnt="2" custScaleY="41778" custLinFactNeighborX="1115" custLinFactNeighborY="227"/>
      <dgm:spPr/>
    </dgm:pt>
    <dgm:pt modelId="{A7ED5833-12F0-A449-BC9B-349CCF22C885}" type="pres">
      <dgm:prSet presAssocID="{ABEFA743-6DF3-49F4-A66F-2619F5E7F573}" presName="descendantBox" presStyleCnt="0"/>
      <dgm:spPr/>
    </dgm:pt>
    <dgm:pt modelId="{A39A194A-5A69-C54E-8535-B81EED4F2D72}" type="pres">
      <dgm:prSet presAssocID="{3BB2C1AD-E89C-462A-B03A-A3584E8B8E04}" presName="childTextBox" presStyleLbl="fgAccFollowNode1" presStyleIdx="0" presStyleCnt="7">
        <dgm:presLayoutVars>
          <dgm:bulletEnabled val="1"/>
        </dgm:presLayoutVars>
      </dgm:prSet>
      <dgm:spPr/>
    </dgm:pt>
    <dgm:pt modelId="{CF4B2D07-5A79-B04F-8A66-CE0DA9895789}" type="pres">
      <dgm:prSet presAssocID="{9B512637-06E6-4ECD-B6F6-67EDAD5DE93F}" presName="childTextBox" presStyleLbl="fgAccFollowNode1" presStyleIdx="1" presStyleCnt="7">
        <dgm:presLayoutVars>
          <dgm:bulletEnabled val="1"/>
        </dgm:presLayoutVars>
      </dgm:prSet>
      <dgm:spPr/>
    </dgm:pt>
    <dgm:pt modelId="{57A77770-C9D9-2248-A7A3-35CA85ADF412}" type="pres">
      <dgm:prSet presAssocID="{43367413-C391-44A9-AC56-83BC93EF0012}" presName="childTextBox" presStyleLbl="fgAccFollowNode1" presStyleIdx="2" presStyleCnt="7">
        <dgm:presLayoutVars>
          <dgm:bulletEnabled val="1"/>
        </dgm:presLayoutVars>
      </dgm:prSet>
      <dgm:spPr/>
    </dgm:pt>
    <dgm:pt modelId="{F5160455-E3C1-604D-B08E-BD20A3D8A132}" type="pres">
      <dgm:prSet presAssocID="{39237C29-4EA8-4AF7-AEAF-EFFD8BDEC25A}" presName="childTextBox" presStyleLbl="fgAccFollowNode1" presStyleIdx="3" presStyleCnt="7">
        <dgm:presLayoutVars>
          <dgm:bulletEnabled val="1"/>
        </dgm:presLayoutVars>
      </dgm:prSet>
      <dgm:spPr/>
    </dgm:pt>
    <dgm:pt modelId="{E03F435F-52D3-DC4A-B1D8-68BEB084413E}" type="pres">
      <dgm:prSet presAssocID="{25E2519E-8AD9-49C1-8683-87C88662B0B7}" presName="childTextBox" presStyleLbl="fgAccFollowNode1" presStyleIdx="4" presStyleCnt="7">
        <dgm:presLayoutVars>
          <dgm:bulletEnabled val="1"/>
        </dgm:presLayoutVars>
      </dgm:prSet>
      <dgm:spPr/>
    </dgm:pt>
    <dgm:pt modelId="{87356209-B9E3-4D46-B03A-F464CA10538B}" type="pres">
      <dgm:prSet presAssocID="{95410834-70EF-43BA-9045-A9D8F7C64666}" presName="childTextBox" presStyleLbl="fgAccFollowNode1" presStyleIdx="5" presStyleCnt="7">
        <dgm:presLayoutVars>
          <dgm:bulletEnabled val="1"/>
        </dgm:presLayoutVars>
      </dgm:prSet>
      <dgm:spPr/>
    </dgm:pt>
    <dgm:pt modelId="{BDC9694C-62C3-5E4B-9CF0-A268906844C3}" type="pres">
      <dgm:prSet presAssocID="{F541CBC8-519F-4D18-BA4F-C2AEFA5B096E}" presName="childTextBox" presStyleLbl="fgAccFollowNode1" presStyleIdx="6" presStyleCnt="7">
        <dgm:presLayoutVars>
          <dgm:bulletEnabled val="1"/>
        </dgm:presLayoutVars>
      </dgm:prSet>
      <dgm:spPr/>
    </dgm:pt>
    <dgm:pt modelId="{8462A1B5-E93C-AA44-98C7-D2C599917D3C}" type="pres">
      <dgm:prSet presAssocID="{6FCFB036-BFA2-4E55-BDDF-C9C57FB35BCA}" presName="sp" presStyleCnt="0"/>
      <dgm:spPr/>
    </dgm:pt>
    <dgm:pt modelId="{13728E87-833E-EA4A-A017-DDA4055BD57B}" type="pres">
      <dgm:prSet presAssocID="{7AFE9C80-BF4A-4EF7-B4E2-A477ED208CF7}" presName="arrowAndChildren" presStyleCnt="0"/>
      <dgm:spPr/>
    </dgm:pt>
    <dgm:pt modelId="{387C0645-32AB-8344-8EC3-C71417FA6291}" type="pres">
      <dgm:prSet presAssocID="{7AFE9C80-BF4A-4EF7-B4E2-A477ED208CF7}" presName="parentTextArrow" presStyleLbl="node1" presStyleIdx="1" presStyleCnt="2" custScaleY="28278"/>
      <dgm:spPr/>
    </dgm:pt>
  </dgm:ptLst>
  <dgm:cxnLst>
    <dgm:cxn modelId="{B183E804-3732-4F8B-B7CD-4BF9A41B44F6}" srcId="{ABEFA743-6DF3-49F4-A66F-2619F5E7F573}" destId="{9B512637-06E6-4ECD-B6F6-67EDAD5DE93F}" srcOrd="1" destOrd="0" parTransId="{28F0039F-A87C-4D0F-A6F2-9A635C5CE979}" sibTransId="{5B8E55E7-2751-470F-BEE4-5B2068BB21D7}"/>
    <dgm:cxn modelId="{C3C64E05-7627-7146-9C73-93BEC31F63AE}" type="presOf" srcId="{3BB2C1AD-E89C-462A-B03A-A3584E8B8E04}" destId="{A39A194A-5A69-C54E-8535-B81EED4F2D72}" srcOrd="0" destOrd="0" presId="urn:microsoft.com/office/officeart/2005/8/layout/process4"/>
    <dgm:cxn modelId="{CBE61C24-F12E-B747-BF95-C266B885CB33}" type="presOf" srcId="{ABEFA743-6DF3-49F4-A66F-2619F5E7F573}" destId="{FAE8F16A-4B0D-C449-81B8-D05BC5BFC889}" srcOrd="1" destOrd="0" presId="urn:microsoft.com/office/officeart/2005/8/layout/process4"/>
    <dgm:cxn modelId="{C51CE92C-DE81-1F4F-8EDC-AFDCAFF98147}" type="presOf" srcId="{F541CBC8-519F-4D18-BA4F-C2AEFA5B096E}" destId="{BDC9694C-62C3-5E4B-9CF0-A268906844C3}" srcOrd="0" destOrd="0" presId="urn:microsoft.com/office/officeart/2005/8/layout/process4"/>
    <dgm:cxn modelId="{9A4C0057-93BD-4B98-B582-545B5305009D}" srcId="{ABEFA743-6DF3-49F4-A66F-2619F5E7F573}" destId="{3BB2C1AD-E89C-462A-B03A-A3584E8B8E04}" srcOrd="0" destOrd="0" parTransId="{CB40E8A6-390C-4F6B-B162-30A58557993A}" sibTransId="{F6ED2F3D-0C88-42CF-886A-81FE35564621}"/>
    <dgm:cxn modelId="{5DA57072-4F79-1D4B-8BCC-B3B4941F5E18}" type="presOf" srcId="{95410834-70EF-43BA-9045-A9D8F7C64666}" destId="{87356209-B9E3-4D46-B03A-F464CA10538B}" srcOrd="0" destOrd="0" presId="urn:microsoft.com/office/officeart/2005/8/layout/process4"/>
    <dgm:cxn modelId="{FC5F8279-B4FD-5A41-93C8-C6EF5064063D}" type="presOf" srcId="{7AFE9C80-BF4A-4EF7-B4E2-A477ED208CF7}" destId="{387C0645-32AB-8344-8EC3-C71417FA6291}" srcOrd="0" destOrd="0" presId="urn:microsoft.com/office/officeart/2005/8/layout/process4"/>
    <dgm:cxn modelId="{E2760883-10DB-2C4B-847A-078532D605B7}" type="presOf" srcId="{9B512637-06E6-4ECD-B6F6-67EDAD5DE93F}" destId="{CF4B2D07-5A79-B04F-8A66-CE0DA9895789}" srcOrd="0" destOrd="0" presId="urn:microsoft.com/office/officeart/2005/8/layout/process4"/>
    <dgm:cxn modelId="{C0D71B87-63A3-D34F-8D18-4304E9F48499}" type="presOf" srcId="{25E2519E-8AD9-49C1-8683-87C88662B0B7}" destId="{E03F435F-52D3-DC4A-B1D8-68BEB084413E}" srcOrd="0" destOrd="0" presId="urn:microsoft.com/office/officeart/2005/8/layout/process4"/>
    <dgm:cxn modelId="{4EF82491-360D-A74D-B98F-E7B5F030685B}" type="presOf" srcId="{ABEFA743-6DF3-49F4-A66F-2619F5E7F573}" destId="{4E62DAB2-2743-E54A-9EC8-C1A4B585FC1D}" srcOrd="0" destOrd="0" presId="urn:microsoft.com/office/officeart/2005/8/layout/process4"/>
    <dgm:cxn modelId="{3E2017A5-EC89-4CBD-81B3-2CD135D4622D}" srcId="{888416AE-B91F-423D-AF0F-EF0B546A75DC}" destId="{7AFE9C80-BF4A-4EF7-B4E2-A477ED208CF7}" srcOrd="0" destOrd="0" parTransId="{0AA2CB27-06D6-4FD6-A835-F1367D174746}" sibTransId="{6FCFB036-BFA2-4E55-BDDF-C9C57FB35BCA}"/>
    <dgm:cxn modelId="{914F6AAD-06C7-454E-8BBC-F05278E7A9CA}" srcId="{ABEFA743-6DF3-49F4-A66F-2619F5E7F573}" destId="{95410834-70EF-43BA-9045-A9D8F7C64666}" srcOrd="5" destOrd="0" parTransId="{647B9EB1-7139-4F10-8A8A-990D7C03E4EA}" sibTransId="{8141FC95-1686-4D6A-9970-F8013DC37277}"/>
    <dgm:cxn modelId="{632273BA-4F81-42A8-9670-BFC396DE4AA5}" srcId="{ABEFA743-6DF3-49F4-A66F-2619F5E7F573}" destId="{F541CBC8-519F-4D18-BA4F-C2AEFA5B096E}" srcOrd="6" destOrd="0" parTransId="{F1265AAA-1F7A-4884-9C5A-C4A9470DD0AD}" sibTransId="{645E40C9-3A9B-4411-898F-CFF7A8792236}"/>
    <dgm:cxn modelId="{8FDDFCBF-B63C-374E-94EB-B12C6F6222F0}" type="presOf" srcId="{39237C29-4EA8-4AF7-AEAF-EFFD8BDEC25A}" destId="{F5160455-E3C1-604D-B08E-BD20A3D8A132}" srcOrd="0" destOrd="0" presId="urn:microsoft.com/office/officeart/2005/8/layout/process4"/>
    <dgm:cxn modelId="{854985CA-77EB-B540-9C56-5D2B21B22D41}" type="presOf" srcId="{43367413-C391-44A9-AC56-83BC93EF0012}" destId="{57A77770-C9D9-2248-A7A3-35CA85ADF412}" srcOrd="0" destOrd="0" presId="urn:microsoft.com/office/officeart/2005/8/layout/process4"/>
    <dgm:cxn modelId="{1D7A60EF-BB21-440D-B1FE-E3B8FA299B42}" srcId="{ABEFA743-6DF3-49F4-A66F-2619F5E7F573}" destId="{39237C29-4EA8-4AF7-AEAF-EFFD8BDEC25A}" srcOrd="3" destOrd="0" parTransId="{7A7E5F13-1D93-46D7-A13E-3546F1EE39DF}" sibTransId="{01651457-1738-4A85-A914-C131898FBEDD}"/>
    <dgm:cxn modelId="{2B65FEF3-5C26-403F-B9B0-87DED9CD84BE}" srcId="{888416AE-B91F-423D-AF0F-EF0B546A75DC}" destId="{ABEFA743-6DF3-49F4-A66F-2619F5E7F573}" srcOrd="1" destOrd="0" parTransId="{854F263C-8BDE-472C-AA24-6AFDDE500D87}" sibTransId="{4E955BD1-9B5F-4EB9-91D7-E021A6CF02DB}"/>
    <dgm:cxn modelId="{8BCE10F8-EDA9-4387-A061-B7A823305BD2}" srcId="{ABEFA743-6DF3-49F4-A66F-2619F5E7F573}" destId="{43367413-C391-44A9-AC56-83BC93EF0012}" srcOrd="2" destOrd="0" parTransId="{29257399-DD8A-448F-8D5F-767FEE02873B}" sibTransId="{EFF9735E-3733-496B-A468-278FC28A162F}"/>
    <dgm:cxn modelId="{3E1B25F9-BB18-C94F-A347-C437A24EDDA6}" type="presOf" srcId="{888416AE-B91F-423D-AF0F-EF0B546A75DC}" destId="{4A06F5B9-0A70-5740-9DF2-A13514763AA4}" srcOrd="0" destOrd="0" presId="urn:microsoft.com/office/officeart/2005/8/layout/process4"/>
    <dgm:cxn modelId="{F0F032FF-E45D-4102-AD8D-35ADFFB9889F}" srcId="{ABEFA743-6DF3-49F4-A66F-2619F5E7F573}" destId="{25E2519E-8AD9-49C1-8683-87C88662B0B7}" srcOrd="4" destOrd="0" parTransId="{B9F68DE2-C413-405F-A703-AC0363A3DBB9}" sibTransId="{5176BE06-A377-4A07-92F2-48C6E4CC7AC9}"/>
    <dgm:cxn modelId="{977C3186-0E50-8540-86D7-EB52EA09BE50}" type="presParOf" srcId="{4A06F5B9-0A70-5740-9DF2-A13514763AA4}" destId="{FD30C96C-137F-8F40-BEB6-D7E190CF74F5}" srcOrd="0" destOrd="0" presId="urn:microsoft.com/office/officeart/2005/8/layout/process4"/>
    <dgm:cxn modelId="{C2D59BEE-CA68-D24A-A0BD-67F1149856A4}" type="presParOf" srcId="{FD30C96C-137F-8F40-BEB6-D7E190CF74F5}" destId="{4E62DAB2-2743-E54A-9EC8-C1A4B585FC1D}" srcOrd="0" destOrd="0" presId="urn:microsoft.com/office/officeart/2005/8/layout/process4"/>
    <dgm:cxn modelId="{C925A2C7-63DB-DB47-AAA2-5566E13F255F}" type="presParOf" srcId="{FD30C96C-137F-8F40-BEB6-D7E190CF74F5}" destId="{FAE8F16A-4B0D-C449-81B8-D05BC5BFC889}" srcOrd="1" destOrd="0" presId="urn:microsoft.com/office/officeart/2005/8/layout/process4"/>
    <dgm:cxn modelId="{BF43BE99-F405-A74F-9904-14F926F7A8E0}" type="presParOf" srcId="{FD30C96C-137F-8F40-BEB6-D7E190CF74F5}" destId="{A7ED5833-12F0-A449-BC9B-349CCF22C885}" srcOrd="2" destOrd="0" presId="urn:microsoft.com/office/officeart/2005/8/layout/process4"/>
    <dgm:cxn modelId="{E2556A45-F51A-2F44-9694-32D030C3B987}" type="presParOf" srcId="{A7ED5833-12F0-A449-BC9B-349CCF22C885}" destId="{A39A194A-5A69-C54E-8535-B81EED4F2D72}" srcOrd="0" destOrd="0" presId="urn:microsoft.com/office/officeart/2005/8/layout/process4"/>
    <dgm:cxn modelId="{FC9F1648-41A3-1646-B62F-1C4BD002632E}" type="presParOf" srcId="{A7ED5833-12F0-A449-BC9B-349CCF22C885}" destId="{CF4B2D07-5A79-B04F-8A66-CE0DA9895789}" srcOrd="1" destOrd="0" presId="urn:microsoft.com/office/officeart/2005/8/layout/process4"/>
    <dgm:cxn modelId="{C43785C2-D1C3-B240-9B96-67DE6E6B59F6}" type="presParOf" srcId="{A7ED5833-12F0-A449-BC9B-349CCF22C885}" destId="{57A77770-C9D9-2248-A7A3-35CA85ADF412}" srcOrd="2" destOrd="0" presId="urn:microsoft.com/office/officeart/2005/8/layout/process4"/>
    <dgm:cxn modelId="{BFBEAB33-9B4B-154B-880F-F38771D03676}" type="presParOf" srcId="{A7ED5833-12F0-A449-BC9B-349CCF22C885}" destId="{F5160455-E3C1-604D-B08E-BD20A3D8A132}" srcOrd="3" destOrd="0" presId="urn:microsoft.com/office/officeart/2005/8/layout/process4"/>
    <dgm:cxn modelId="{B2FD9823-0572-4B4D-AD7E-D0CC8F805C62}" type="presParOf" srcId="{A7ED5833-12F0-A449-BC9B-349CCF22C885}" destId="{E03F435F-52D3-DC4A-B1D8-68BEB084413E}" srcOrd="4" destOrd="0" presId="urn:microsoft.com/office/officeart/2005/8/layout/process4"/>
    <dgm:cxn modelId="{BA8F1EDC-81AE-7E4C-8567-38C6FF8B6B6C}" type="presParOf" srcId="{A7ED5833-12F0-A449-BC9B-349CCF22C885}" destId="{87356209-B9E3-4D46-B03A-F464CA10538B}" srcOrd="5" destOrd="0" presId="urn:microsoft.com/office/officeart/2005/8/layout/process4"/>
    <dgm:cxn modelId="{7D9563E3-83B0-4F4B-9EFB-6A17680FC2B7}" type="presParOf" srcId="{A7ED5833-12F0-A449-BC9B-349CCF22C885}" destId="{BDC9694C-62C3-5E4B-9CF0-A268906844C3}" srcOrd="6" destOrd="0" presId="urn:microsoft.com/office/officeart/2005/8/layout/process4"/>
    <dgm:cxn modelId="{221F6FDF-B3B8-B74B-A47F-CEF89EA15FFD}" type="presParOf" srcId="{4A06F5B9-0A70-5740-9DF2-A13514763AA4}" destId="{8462A1B5-E93C-AA44-98C7-D2C599917D3C}" srcOrd="1" destOrd="0" presId="urn:microsoft.com/office/officeart/2005/8/layout/process4"/>
    <dgm:cxn modelId="{BACF14AB-7BB9-2D40-9090-0A283DF7197E}" type="presParOf" srcId="{4A06F5B9-0A70-5740-9DF2-A13514763AA4}" destId="{13728E87-833E-EA4A-A017-DDA4055BD57B}" srcOrd="2" destOrd="0" presId="urn:microsoft.com/office/officeart/2005/8/layout/process4"/>
    <dgm:cxn modelId="{A3846417-1E1E-F24D-A465-3261947DD453}" type="presParOf" srcId="{13728E87-833E-EA4A-A017-DDA4055BD57B}" destId="{387C0645-32AB-8344-8EC3-C71417FA6291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A944BE9-5A13-4A97-B206-B2E08982868E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5C15873-2A4C-42CE-AB55-7735E817614F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Increase My Recycling Rates</a:t>
          </a:r>
        </a:p>
      </dgm:t>
    </dgm:pt>
    <dgm:pt modelId="{AD3CAE6B-D16D-4576-B3F2-5C2373929FC2}" type="parTrans" cxnId="{4F3AF305-ED7B-4F4F-AEBA-3F7B212794D6}">
      <dgm:prSet/>
      <dgm:spPr/>
      <dgm:t>
        <a:bodyPr/>
        <a:lstStyle/>
        <a:p>
          <a:endParaRPr lang="en-US"/>
        </a:p>
      </dgm:t>
    </dgm:pt>
    <dgm:pt modelId="{0707554D-A82B-433A-9AB2-3FFD78C9AC84}" type="sibTrans" cxnId="{4F3AF305-ED7B-4F4F-AEBA-3F7B212794D6}">
      <dgm:prSet/>
      <dgm:spPr/>
      <dgm:t>
        <a:bodyPr/>
        <a:lstStyle/>
        <a:p>
          <a:endParaRPr lang="en-US"/>
        </a:p>
      </dgm:t>
    </dgm:pt>
    <dgm:pt modelId="{323F52AB-CA91-F140-8602-F05D004A2973}">
      <dgm:prSet phldrT="[Text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Educate Friends &amp; Family</a:t>
          </a:r>
        </a:p>
      </dgm:t>
    </dgm:pt>
    <dgm:pt modelId="{EFC894E3-B602-774A-98DB-00B845E92E20}" type="parTrans" cxnId="{845445C1-6D8C-2A42-B9F7-65153E321721}">
      <dgm:prSet/>
      <dgm:spPr/>
      <dgm:t>
        <a:bodyPr/>
        <a:lstStyle/>
        <a:p>
          <a:endParaRPr lang="en-US"/>
        </a:p>
      </dgm:t>
    </dgm:pt>
    <dgm:pt modelId="{CABF280B-3448-0A40-96B3-E385D02A7FD7}" type="sibTrans" cxnId="{845445C1-6D8C-2A42-B9F7-65153E321721}">
      <dgm:prSet/>
      <dgm:spPr/>
      <dgm:t>
        <a:bodyPr/>
        <a:lstStyle/>
        <a:p>
          <a:endParaRPr lang="en-US"/>
        </a:p>
      </dgm:t>
    </dgm:pt>
    <dgm:pt modelId="{09EF2E68-6667-2E47-BE78-80DE01905B6A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Create a Recycling Proposal for my church</a:t>
          </a:r>
        </a:p>
      </dgm:t>
    </dgm:pt>
    <dgm:pt modelId="{413903CA-0CDF-FF4F-9045-39BC2A387D77}" type="parTrans" cxnId="{D56F52C4-241A-C444-AB80-ADF2E86A2D44}">
      <dgm:prSet/>
      <dgm:spPr/>
      <dgm:t>
        <a:bodyPr/>
        <a:lstStyle/>
        <a:p>
          <a:endParaRPr lang="en-US"/>
        </a:p>
      </dgm:t>
    </dgm:pt>
    <dgm:pt modelId="{2DE0509E-4F31-484D-9A60-F07D0CE3E387}" type="sibTrans" cxnId="{D56F52C4-241A-C444-AB80-ADF2E86A2D44}">
      <dgm:prSet/>
      <dgm:spPr/>
      <dgm:t>
        <a:bodyPr/>
        <a:lstStyle/>
        <a:p>
          <a:endParaRPr lang="en-US"/>
        </a:p>
      </dgm:t>
    </dgm:pt>
    <dgm:pt modelId="{6C65772D-EB21-4F88-8757-FF2D123D0E24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Clothing Mindfulness</a:t>
          </a:r>
        </a:p>
      </dgm:t>
    </dgm:pt>
    <dgm:pt modelId="{52F83C15-1CDE-4C9E-B7B7-F58AEE6BD32A}" type="sibTrans" cxnId="{420774D6-4D27-4A92-BFD3-A749C3B15BFC}">
      <dgm:prSet/>
      <dgm:spPr/>
      <dgm:t>
        <a:bodyPr/>
        <a:lstStyle/>
        <a:p>
          <a:endParaRPr lang="en-US"/>
        </a:p>
      </dgm:t>
    </dgm:pt>
    <dgm:pt modelId="{F7B82835-A58D-4D74-B9CF-0BBC8BE57886}" type="parTrans" cxnId="{420774D6-4D27-4A92-BFD3-A749C3B15BFC}">
      <dgm:prSet/>
      <dgm:spPr/>
      <dgm:t>
        <a:bodyPr/>
        <a:lstStyle/>
        <a:p>
          <a:endParaRPr lang="en-US"/>
        </a:p>
      </dgm:t>
    </dgm:pt>
    <dgm:pt modelId="{58566D06-167F-453D-9848-1D51C5253EA9}" type="pres">
      <dgm:prSet presAssocID="{EA944BE9-5A13-4A97-B206-B2E08982868E}" presName="root" presStyleCnt="0">
        <dgm:presLayoutVars>
          <dgm:dir/>
          <dgm:resizeHandles val="exact"/>
        </dgm:presLayoutVars>
      </dgm:prSet>
      <dgm:spPr/>
    </dgm:pt>
    <dgm:pt modelId="{D72CA55B-B5CC-4A5F-9FB9-70553C73B6E4}" type="pres">
      <dgm:prSet presAssocID="{B5C15873-2A4C-42CE-AB55-7735E817614F}" presName="compNode" presStyleCnt="0"/>
      <dgm:spPr/>
    </dgm:pt>
    <dgm:pt modelId="{D6CCF90A-8BCE-4CC6-B56E-2B21173A58F9}" type="pres">
      <dgm:prSet presAssocID="{B5C15873-2A4C-42CE-AB55-7735E817614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ycle Sign"/>
        </a:ext>
      </dgm:extLst>
    </dgm:pt>
    <dgm:pt modelId="{A5915FCB-9059-4981-9717-BE570375AB98}" type="pres">
      <dgm:prSet presAssocID="{B5C15873-2A4C-42CE-AB55-7735E817614F}" presName="iconSpace" presStyleCnt="0"/>
      <dgm:spPr/>
    </dgm:pt>
    <dgm:pt modelId="{218BCE80-C90F-4330-ABFC-8C134CA26395}" type="pres">
      <dgm:prSet presAssocID="{B5C15873-2A4C-42CE-AB55-7735E817614F}" presName="parTx" presStyleLbl="revTx" presStyleIdx="0" presStyleCnt="8">
        <dgm:presLayoutVars>
          <dgm:chMax val="0"/>
          <dgm:chPref val="0"/>
        </dgm:presLayoutVars>
      </dgm:prSet>
      <dgm:spPr/>
    </dgm:pt>
    <dgm:pt modelId="{534BDB03-EE3A-4F59-8DCD-63572A537752}" type="pres">
      <dgm:prSet presAssocID="{B5C15873-2A4C-42CE-AB55-7735E817614F}" presName="txSpace" presStyleCnt="0"/>
      <dgm:spPr/>
    </dgm:pt>
    <dgm:pt modelId="{533CEE57-E7DA-4EF4-A5FA-325BE7960BC8}" type="pres">
      <dgm:prSet presAssocID="{B5C15873-2A4C-42CE-AB55-7735E817614F}" presName="desTx" presStyleLbl="revTx" presStyleIdx="1" presStyleCnt="8">
        <dgm:presLayoutVars/>
      </dgm:prSet>
      <dgm:spPr/>
    </dgm:pt>
    <dgm:pt modelId="{D92C40CD-DEB8-492C-A2F1-8999C340A28C}" type="pres">
      <dgm:prSet presAssocID="{0707554D-A82B-433A-9AB2-3FFD78C9AC84}" presName="sibTrans" presStyleCnt="0"/>
      <dgm:spPr/>
    </dgm:pt>
    <dgm:pt modelId="{962A5153-5F91-4DA2-B3D2-EDCCCDC82AD9}" type="pres">
      <dgm:prSet presAssocID="{6C65772D-EB21-4F88-8757-FF2D123D0E24}" presName="compNode" presStyleCnt="0"/>
      <dgm:spPr/>
    </dgm:pt>
    <dgm:pt modelId="{D06CB426-5CAF-41A9-9FFB-3131147C4342}" type="pres">
      <dgm:prSet presAssocID="{6C65772D-EB21-4F88-8757-FF2D123D0E2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ger"/>
        </a:ext>
      </dgm:extLst>
    </dgm:pt>
    <dgm:pt modelId="{FE04BC50-99A6-4251-8368-5F2A6A83BE58}" type="pres">
      <dgm:prSet presAssocID="{6C65772D-EB21-4F88-8757-FF2D123D0E24}" presName="iconSpace" presStyleCnt="0"/>
      <dgm:spPr/>
    </dgm:pt>
    <dgm:pt modelId="{E508DC75-3473-42D6-982B-52CA1993319E}" type="pres">
      <dgm:prSet presAssocID="{6C65772D-EB21-4F88-8757-FF2D123D0E24}" presName="parTx" presStyleLbl="revTx" presStyleIdx="2" presStyleCnt="8">
        <dgm:presLayoutVars>
          <dgm:chMax val="0"/>
          <dgm:chPref val="0"/>
        </dgm:presLayoutVars>
      </dgm:prSet>
      <dgm:spPr/>
    </dgm:pt>
    <dgm:pt modelId="{1881CBB3-71A6-446E-8A84-5F70FE5C70C7}" type="pres">
      <dgm:prSet presAssocID="{6C65772D-EB21-4F88-8757-FF2D123D0E24}" presName="txSpace" presStyleCnt="0"/>
      <dgm:spPr/>
    </dgm:pt>
    <dgm:pt modelId="{45409D23-3D9F-4CEE-AB27-6EA98022EC98}" type="pres">
      <dgm:prSet presAssocID="{6C65772D-EB21-4F88-8757-FF2D123D0E24}" presName="desTx" presStyleLbl="revTx" presStyleIdx="3" presStyleCnt="8">
        <dgm:presLayoutVars/>
      </dgm:prSet>
      <dgm:spPr/>
    </dgm:pt>
    <dgm:pt modelId="{ECBBED94-1AB9-49A4-A89A-06213B87DBD3}" type="pres">
      <dgm:prSet presAssocID="{52F83C15-1CDE-4C9E-B7B7-F58AEE6BD32A}" presName="sibTrans" presStyleCnt="0"/>
      <dgm:spPr/>
    </dgm:pt>
    <dgm:pt modelId="{74A02728-34E6-4930-A0CC-60BA05F60F58}" type="pres">
      <dgm:prSet presAssocID="{323F52AB-CA91-F140-8602-F05D004A2973}" presName="compNode" presStyleCnt="0"/>
      <dgm:spPr/>
    </dgm:pt>
    <dgm:pt modelId="{0E4FF996-02EB-43BF-A588-F773BD810CC9}" type="pres">
      <dgm:prSet presAssocID="{323F52AB-CA91-F140-8602-F05D004A297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ycle"/>
        </a:ext>
      </dgm:extLst>
    </dgm:pt>
    <dgm:pt modelId="{E17E9C10-A5EB-4838-B463-1B6949868E70}" type="pres">
      <dgm:prSet presAssocID="{323F52AB-CA91-F140-8602-F05D004A2973}" presName="iconSpace" presStyleCnt="0"/>
      <dgm:spPr/>
    </dgm:pt>
    <dgm:pt modelId="{C3C3CCA9-B78C-4F33-B198-6D108E0334A7}" type="pres">
      <dgm:prSet presAssocID="{323F52AB-CA91-F140-8602-F05D004A2973}" presName="parTx" presStyleLbl="revTx" presStyleIdx="4" presStyleCnt="8">
        <dgm:presLayoutVars>
          <dgm:chMax val="0"/>
          <dgm:chPref val="0"/>
        </dgm:presLayoutVars>
      </dgm:prSet>
      <dgm:spPr/>
    </dgm:pt>
    <dgm:pt modelId="{2F458702-A2FE-48AA-AE86-853D702F8DCF}" type="pres">
      <dgm:prSet presAssocID="{323F52AB-CA91-F140-8602-F05D004A2973}" presName="txSpace" presStyleCnt="0"/>
      <dgm:spPr/>
    </dgm:pt>
    <dgm:pt modelId="{A5D08E32-8B2A-4A4E-8BF1-84CFBA60AD3D}" type="pres">
      <dgm:prSet presAssocID="{323F52AB-CA91-F140-8602-F05D004A2973}" presName="desTx" presStyleLbl="revTx" presStyleIdx="5" presStyleCnt="8">
        <dgm:presLayoutVars/>
      </dgm:prSet>
      <dgm:spPr/>
    </dgm:pt>
    <dgm:pt modelId="{D1BDCF33-98F4-4FC3-88F8-69BEAC72C255}" type="pres">
      <dgm:prSet presAssocID="{CABF280B-3448-0A40-96B3-E385D02A7FD7}" presName="sibTrans" presStyleCnt="0"/>
      <dgm:spPr/>
    </dgm:pt>
    <dgm:pt modelId="{6BAA1E34-B7A2-40D5-9FC3-B9FC2E640EC3}" type="pres">
      <dgm:prSet presAssocID="{09EF2E68-6667-2E47-BE78-80DE01905B6A}" presName="compNode" presStyleCnt="0"/>
      <dgm:spPr/>
    </dgm:pt>
    <dgm:pt modelId="{5F68A152-EE7C-401B-8224-10A198CBA330}" type="pres">
      <dgm:prSet presAssocID="{09EF2E68-6667-2E47-BE78-80DE01905B6A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4AFEAC2B-5F97-4E41-9608-CE8FFD3475D5}" type="pres">
      <dgm:prSet presAssocID="{09EF2E68-6667-2E47-BE78-80DE01905B6A}" presName="iconSpace" presStyleCnt="0"/>
      <dgm:spPr/>
    </dgm:pt>
    <dgm:pt modelId="{F9511163-9915-487C-863F-08B494A70153}" type="pres">
      <dgm:prSet presAssocID="{09EF2E68-6667-2E47-BE78-80DE01905B6A}" presName="parTx" presStyleLbl="revTx" presStyleIdx="6" presStyleCnt="8">
        <dgm:presLayoutVars>
          <dgm:chMax val="0"/>
          <dgm:chPref val="0"/>
        </dgm:presLayoutVars>
      </dgm:prSet>
      <dgm:spPr/>
    </dgm:pt>
    <dgm:pt modelId="{7FD2C85E-A7E2-4D5B-821B-74542467A35E}" type="pres">
      <dgm:prSet presAssocID="{09EF2E68-6667-2E47-BE78-80DE01905B6A}" presName="txSpace" presStyleCnt="0"/>
      <dgm:spPr/>
    </dgm:pt>
    <dgm:pt modelId="{8EEBD63E-9848-4DA7-A512-2945132AF15A}" type="pres">
      <dgm:prSet presAssocID="{09EF2E68-6667-2E47-BE78-80DE01905B6A}" presName="desTx" presStyleLbl="revTx" presStyleIdx="7" presStyleCnt="8">
        <dgm:presLayoutVars/>
      </dgm:prSet>
      <dgm:spPr/>
    </dgm:pt>
  </dgm:ptLst>
  <dgm:cxnLst>
    <dgm:cxn modelId="{4F3AF305-ED7B-4F4F-AEBA-3F7B212794D6}" srcId="{EA944BE9-5A13-4A97-B206-B2E08982868E}" destId="{B5C15873-2A4C-42CE-AB55-7735E817614F}" srcOrd="0" destOrd="0" parTransId="{AD3CAE6B-D16D-4576-B3F2-5C2373929FC2}" sibTransId="{0707554D-A82B-433A-9AB2-3FFD78C9AC84}"/>
    <dgm:cxn modelId="{DD231349-EE5D-DD4C-A2ED-BC26DF525F37}" type="presOf" srcId="{EA944BE9-5A13-4A97-B206-B2E08982868E}" destId="{58566D06-167F-453D-9848-1D51C5253EA9}" srcOrd="0" destOrd="0" presId="urn:microsoft.com/office/officeart/2018/5/layout/CenteredIconLabelDescriptionList"/>
    <dgm:cxn modelId="{AEB8E5A5-24EA-9547-A112-E40746AA9380}" type="presOf" srcId="{323F52AB-CA91-F140-8602-F05D004A2973}" destId="{C3C3CCA9-B78C-4F33-B198-6D108E0334A7}" srcOrd="0" destOrd="0" presId="urn:microsoft.com/office/officeart/2018/5/layout/CenteredIconLabelDescriptionList"/>
    <dgm:cxn modelId="{3C0F6EBD-6557-244F-B57D-E2B4F6015C1F}" type="presOf" srcId="{B5C15873-2A4C-42CE-AB55-7735E817614F}" destId="{218BCE80-C90F-4330-ABFC-8C134CA26395}" srcOrd="0" destOrd="0" presId="urn:microsoft.com/office/officeart/2018/5/layout/CenteredIconLabelDescriptionList"/>
    <dgm:cxn modelId="{845445C1-6D8C-2A42-B9F7-65153E321721}" srcId="{EA944BE9-5A13-4A97-B206-B2E08982868E}" destId="{323F52AB-CA91-F140-8602-F05D004A2973}" srcOrd="2" destOrd="0" parTransId="{EFC894E3-B602-774A-98DB-00B845E92E20}" sibTransId="{CABF280B-3448-0A40-96B3-E385D02A7FD7}"/>
    <dgm:cxn modelId="{D56F52C4-241A-C444-AB80-ADF2E86A2D44}" srcId="{EA944BE9-5A13-4A97-B206-B2E08982868E}" destId="{09EF2E68-6667-2E47-BE78-80DE01905B6A}" srcOrd="3" destOrd="0" parTransId="{413903CA-0CDF-FF4F-9045-39BC2A387D77}" sibTransId="{2DE0509E-4F31-484D-9A60-F07D0CE3E387}"/>
    <dgm:cxn modelId="{8CD5D4C6-9F93-7445-8322-53070C8E98B7}" type="presOf" srcId="{09EF2E68-6667-2E47-BE78-80DE01905B6A}" destId="{F9511163-9915-487C-863F-08B494A70153}" srcOrd="0" destOrd="0" presId="urn:microsoft.com/office/officeart/2018/5/layout/CenteredIconLabelDescriptionList"/>
    <dgm:cxn modelId="{420774D6-4D27-4A92-BFD3-A749C3B15BFC}" srcId="{EA944BE9-5A13-4A97-B206-B2E08982868E}" destId="{6C65772D-EB21-4F88-8757-FF2D123D0E24}" srcOrd="1" destOrd="0" parTransId="{F7B82835-A58D-4D74-B9CF-0BBC8BE57886}" sibTransId="{52F83C15-1CDE-4C9E-B7B7-F58AEE6BD32A}"/>
    <dgm:cxn modelId="{299310DE-FBBB-074E-8806-BC1ECCA13E6C}" type="presOf" srcId="{6C65772D-EB21-4F88-8757-FF2D123D0E24}" destId="{E508DC75-3473-42D6-982B-52CA1993319E}" srcOrd="0" destOrd="0" presId="urn:microsoft.com/office/officeart/2018/5/layout/CenteredIconLabelDescriptionList"/>
    <dgm:cxn modelId="{1AD4BA7A-A29D-ED41-ADEF-4B8BBF26DD76}" type="presParOf" srcId="{58566D06-167F-453D-9848-1D51C5253EA9}" destId="{D72CA55B-B5CC-4A5F-9FB9-70553C73B6E4}" srcOrd="0" destOrd="0" presId="urn:microsoft.com/office/officeart/2018/5/layout/CenteredIconLabelDescriptionList"/>
    <dgm:cxn modelId="{1411D03D-B0E6-F443-BFFF-71B824CD08EA}" type="presParOf" srcId="{D72CA55B-B5CC-4A5F-9FB9-70553C73B6E4}" destId="{D6CCF90A-8BCE-4CC6-B56E-2B21173A58F9}" srcOrd="0" destOrd="0" presId="urn:microsoft.com/office/officeart/2018/5/layout/CenteredIconLabelDescriptionList"/>
    <dgm:cxn modelId="{2D7092E4-F938-B549-B4EF-BA6F3AA0510B}" type="presParOf" srcId="{D72CA55B-B5CC-4A5F-9FB9-70553C73B6E4}" destId="{A5915FCB-9059-4981-9717-BE570375AB98}" srcOrd="1" destOrd="0" presId="urn:microsoft.com/office/officeart/2018/5/layout/CenteredIconLabelDescriptionList"/>
    <dgm:cxn modelId="{2B592BF0-1048-5E47-A6A4-543CBC2D91B0}" type="presParOf" srcId="{D72CA55B-B5CC-4A5F-9FB9-70553C73B6E4}" destId="{218BCE80-C90F-4330-ABFC-8C134CA26395}" srcOrd="2" destOrd="0" presId="urn:microsoft.com/office/officeart/2018/5/layout/CenteredIconLabelDescriptionList"/>
    <dgm:cxn modelId="{AC82735A-8FE5-974A-B259-FC563FC91A2D}" type="presParOf" srcId="{D72CA55B-B5CC-4A5F-9FB9-70553C73B6E4}" destId="{534BDB03-EE3A-4F59-8DCD-63572A537752}" srcOrd="3" destOrd="0" presId="urn:microsoft.com/office/officeart/2018/5/layout/CenteredIconLabelDescriptionList"/>
    <dgm:cxn modelId="{A6062DEA-7CB7-FD47-8291-4F08760B8C5B}" type="presParOf" srcId="{D72CA55B-B5CC-4A5F-9FB9-70553C73B6E4}" destId="{533CEE57-E7DA-4EF4-A5FA-325BE7960BC8}" srcOrd="4" destOrd="0" presId="urn:microsoft.com/office/officeart/2018/5/layout/CenteredIconLabelDescriptionList"/>
    <dgm:cxn modelId="{CFE1D738-0DED-2045-B894-F7535F7D4A39}" type="presParOf" srcId="{58566D06-167F-453D-9848-1D51C5253EA9}" destId="{D92C40CD-DEB8-492C-A2F1-8999C340A28C}" srcOrd="1" destOrd="0" presId="urn:microsoft.com/office/officeart/2018/5/layout/CenteredIconLabelDescriptionList"/>
    <dgm:cxn modelId="{912A4FD2-002E-574D-A4F3-3697D911E11C}" type="presParOf" srcId="{58566D06-167F-453D-9848-1D51C5253EA9}" destId="{962A5153-5F91-4DA2-B3D2-EDCCCDC82AD9}" srcOrd="2" destOrd="0" presId="urn:microsoft.com/office/officeart/2018/5/layout/CenteredIconLabelDescriptionList"/>
    <dgm:cxn modelId="{0C862C8A-A7C5-2943-975F-3F02D62D6FE9}" type="presParOf" srcId="{962A5153-5F91-4DA2-B3D2-EDCCCDC82AD9}" destId="{D06CB426-5CAF-41A9-9FFB-3131147C4342}" srcOrd="0" destOrd="0" presId="urn:microsoft.com/office/officeart/2018/5/layout/CenteredIconLabelDescriptionList"/>
    <dgm:cxn modelId="{75D3B09A-4D72-264E-93AC-41626233C847}" type="presParOf" srcId="{962A5153-5F91-4DA2-B3D2-EDCCCDC82AD9}" destId="{FE04BC50-99A6-4251-8368-5F2A6A83BE58}" srcOrd="1" destOrd="0" presId="urn:microsoft.com/office/officeart/2018/5/layout/CenteredIconLabelDescriptionList"/>
    <dgm:cxn modelId="{7A9F084E-F853-CE45-83BC-7F53E23F3792}" type="presParOf" srcId="{962A5153-5F91-4DA2-B3D2-EDCCCDC82AD9}" destId="{E508DC75-3473-42D6-982B-52CA1993319E}" srcOrd="2" destOrd="0" presId="urn:microsoft.com/office/officeart/2018/5/layout/CenteredIconLabelDescriptionList"/>
    <dgm:cxn modelId="{930286E5-5533-ED47-B9EE-AE9698F0DD4B}" type="presParOf" srcId="{962A5153-5F91-4DA2-B3D2-EDCCCDC82AD9}" destId="{1881CBB3-71A6-446E-8A84-5F70FE5C70C7}" srcOrd="3" destOrd="0" presId="urn:microsoft.com/office/officeart/2018/5/layout/CenteredIconLabelDescriptionList"/>
    <dgm:cxn modelId="{47299E0A-0DDD-DC47-A373-170DBC4A520F}" type="presParOf" srcId="{962A5153-5F91-4DA2-B3D2-EDCCCDC82AD9}" destId="{45409D23-3D9F-4CEE-AB27-6EA98022EC98}" srcOrd="4" destOrd="0" presId="urn:microsoft.com/office/officeart/2018/5/layout/CenteredIconLabelDescriptionList"/>
    <dgm:cxn modelId="{C291C267-2DEE-8844-9EF6-A8A6B72517C9}" type="presParOf" srcId="{58566D06-167F-453D-9848-1D51C5253EA9}" destId="{ECBBED94-1AB9-49A4-A89A-06213B87DBD3}" srcOrd="3" destOrd="0" presId="urn:microsoft.com/office/officeart/2018/5/layout/CenteredIconLabelDescriptionList"/>
    <dgm:cxn modelId="{E4AA7D0A-FA1B-9647-AA53-8797D0448CB1}" type="presParOf" srcId="{58566D06-167F-453D-9848-1D51C5253EA9}" destId="{74A02728-34E6-4930-A0CC-60BA05F60F58}" srcOrd="4" destOrd="0" presId="urn:microsoft.com/office/officeart/2018/5/layout/CenteredIconLabelDescriptionList"/>
    <dgm:cxn modelId="{A30C881C-E4C7-2F42-B65F-0D08DE6CD0AD}" type="presParOf" srcId="{74A02728-34E6-4930-A0CC-60BA05F60F58}" destId="{0E4FF996-02EB-43BF-A588-F773BD810CC9}" srcOrd="0" destOrd="0" presId="urn:microsoft.com/office/officeart/2018/5/layout/CenteredIconLabelDescriptionList"/>
    <dgm:cxn modelId="{23DA7A32-A94B-F049-8E57-0D32B7EEDEBC}" type="presParOf" srcId="{74A02728-34E6-4930-A0CC-60BA05F60F58}" destId="{E17E9C10-A5EB-4838-B463-1B6949868E70}" srcOrd="1" destOrd="0" presId="urn:microsoft.com/office/officeart/2018/5/layout/CenteredIconLabelDescriptionList"/>
    <dgm:cxn modelId="{53A6A01D-2A6E-814D-B8CC-86A72F49F42A}" type="presParOf" srcId="{74A02728-34E6-4930-A0CC-60BA05F60F58}" destId="{C3C3CCA9-B78C-4F33-B198-6D108E0334A7}" srcOrd="2" destOrd="0" presId="urn:microsoft.com/office/officeart/2018/5/layout/CenteredIconLabelDescriptionList"/>
    <dgm:cxn modelId="{B37FB81F-60E7-F146-9B83-AA1A3B6987E9}" type="presParOf" srcId="{74A02728-34E6-4930-A0CC-60BA05F60F58}" destId="{2F458702-A2FE-48AA-AE86-853D702F8DCF}" srcOrd="3" destOrd="0" presId="urn:microsoft.com/office/officeart/2018/5/layout/CenteredIconLabelDescriptionList"/>
    <dgm:cxn modelId="{4F52FDF3-0A47-A64C-AE05-15D5A84CDD78}" type="presParOf" srcId="{74A02728-34E6-4930-A0CC-60BA05F60F58}" destId="{A5D08E32-8B2A-4A4E-8BF1-84CFBA60AD3D}" srcOrd="4" destOrd="0" presId="urn:microsoft.com/office/officeart/2018/5/layout/CenteredIconLabelDescriptionList"/>
    <dgm:cxn modelId="{EA19E787-7108-2341-BC2B-49A0DA3019E3}" type="presParOf" srcId="{58566D06-167F-453D-9848-1D51C5253EA9}" destId="{D1BDCF33-98F4-4FC3-88F8-69BEAC72C255}" srcOrd="5" destOrd="0" presId="urn:microsoft.com/office/officeart/2018/5/layout/CenteredIconLabelDescriptionList"/>
    <dgm:cxn modelId="{3CC74F7A-1A88-9D46-8F4B-C559BB05C21A}" type="presParOf" srcId="{58566D06-167F-453D-9848-1D51C5253EA9}" destId="{6BAA1E34-B7A2-40D5-9FC3-B9FC2E640EC3}" srcOrd="6" destOrd="0" presId="urn:microsoft.com/office/officeart/2018/5/layout/CenteredIconLabelDescriptionList"/>
    <dgm:cxn modelId="{D0593196-E161-F843-ACAD-D0A3BD7938AA}" type="presParOf" srcId="{6BAA1E34-B7A2-40D5-9FC3-B9FC2E640EC3}" destId="{5F68A152-EE7C-401B-8224-10A198CBA330}" srcOrd="0" destOrd="0" presId="urn:microsoft.com/office/officeart/2018/5/layout/CenteredIconLabelDescriptionList"/>
    <dgm:cxn modelId="{0D6E9AE0-6347-E746-B2BB-75E10FDD1B99}" type="presParOf" srcId="{6BAA1E34-B7A2-40D5-9FC3-B9FC2E640EC3}" destId="{4AFEAC2B-5F97-4E41-9608-CE8FFD3475D5}" srcOrd="1" destOrd="0" presId="urn:microsoft.com/office/officeart/2018/5/layout/CenteredIconLabelDescriptionList"/>
    <dgm:cxn modelId="{36932280-C1D0-F644-9F67-5017AC5DA995}" type="presParOf" srcId="{6BAA1E34-B7A2-40D5-9FC3-B9FC2E640EC3}" destId="{F9511163-9915-487C-863F-08B494A70153}" srcOrd="2" destOrd="0" presId="urn:microsoft.com/office/officeart/2018/5/layout/CenteredIconLabelDescriptionList"/>
    <dgm:cxn modelId="{06E92EB2-FCF1-6649-A499-017970F6D542}" type="presParOf" srcId="{6BAA1E34-B7A2-40D5-9FC3-B9FC2E640EC3}" destId="{7FD2C85E-A7E2-4D5B-821B-74542467A35E}" srcOrd="3" destOrd="0" presId="urn:microsoft.com/office/officeart/2018/5/layout/CenteredIconLabelDescriptionList"/>
    <dgm:cxn modelId="{8AF9205B-6B67-C841-92E0-0D35BDA2FC7C}" type="presParOf" srcId="{6BAA1E34-B7A2-40D5-9FC3-B9FC2E640EC3}" destId="{8EEBD63E-9848-4DA7-A512-2945132AF15A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00CB6B2-3FD0-49EF-8FED-6F38C6AD98ED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0AA386-8E5A-49D5-B3B5-E1FF17207CF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Stewardship of Creation</a:t>
          </a:r>
        </a:p>
      </dgm:t>
    </dgm:pt>
    <dgm:pt modelId="{E0A56100-9F36-44EA-8C97-7D45984DD602}" type="parTrans" cxnId="{A84CE928-88FE-4AF4-AFC1-5748F0784991}">
      <dgm:prSet/>
      <dgm:spPr/>
      <dgm:t>
        <a:bodyPr/>
        <a:lstStyle/>
        <a:p>
          <a:endParaRPr lang="en-US"/>
        </a:p>
      </dgm:t>
    </dgm:pt>
    <dgm:pt modelId="{CA21E9C1-C233-418F-9812-3BBDF396C117}" type="sibTrans" cxnId="{A84CE928-88FE-4AF4-AFC1-5748F0784991}">
      <dgm:prSet/>
      <dgm:spPr/>
      <dgm:t>
        <a:bodyPr/>
        <a:lstStyle/>
        <a:p>
          <a:endParaRPr lang="en-US"/>
        </a:p>
      </dgm:t>
    </dgm:pt>
    <dgm:pt modelId="{4E0A2891-CF2F-4AC8-A7D8-C7FBD773F58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Community Engagement</a:t>
          </a:r>
        </a:p>
      </dgm:t>
    </dgm:pt>
    <dgm:pt modelId="{4AFFE583-FD00-44A5-9E65-905BCC181CBE}" type="parTrans" cxnId="{5BB38093-6380-448D-A140-6817E69C2444}">
      <dgm:prSet/>
      <dgm:spPr/>
      <dgm:t>
        <a:bodyPr/>
        <a:lstStyle/>
        <a:p>
          <a:endParaRPr lang="en-US"/>
        </a:p>
      </dgm:t>
    </dgm:pt>
    <dgm:pt modelId="{4AE3E159-A891-4D45-942C-8A7DE24EC119}" type="sibTrans" cxnId="{5BB38093-6380-448D-A140-6817E69C2444}">
      <dgm:prSet/>
      <dgm:spPr/>
      <dgm:t>
        <a:bodyPr/>
        <a:lstStyle/>
        <a:p>
          <a:endParaRPr lang="en-US"/>
        </a:p>
      </dgm:t>
    </dgm:pt>
    <dgm:pt modelId="{05F86A61-1109-43CD-874D-A11B67837B3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Leadership by Example</a:t>
          </a:r>
        </a:p>
      </dgm:t>
    </dgm:pt>
    <dgm:pt modelId="{762DD0A9-CF3E-4E3C-BD84-EC8C4362E696}" type="parTrans" cxnId="{D1914D28-D680-4E56-8960-E3E5F55358F2}">
      <dgm:prSet/>
      <dgm:spPr/>
      <dgm:t>
        <a:bodyPr/>
        <a:lstStyle/>
        <a:p>
          <a:endParaRPr lang="en-US"/>
        </a:p>
      </dgm:t>
    </dgm:pt>
    <dgm:pt modelId="{54FFAAB8-80A6-4864-B69B-400BD5942A9D}" type="sibTrans" cxnId="{D1914D28-D680-4E56-8960-E3E5F55358F2}">
      <dgm:prSet/>
      <dgm:spPr/>
      <dgm:t>
        <a:bodyPr/>
        <a:lstStyle/>
        <a:p>
          <a:endParaRPr lang="en-US"/>
        </a:p>
      </dgm:t>
    </dgm:pt>
    <dgm:pt modelId="{35FF136F-5D2D-4D59-B2FE-3242937E5CD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Environmental Impact</a:t>
          </a:r>
        </a:p>
      </dgm:t>
    </dgm:pt>
    <dgm:pt modelId="{9FEC8614-253C-47D8-B1A8-0FB01218352E}" type="parTrans" cxnId="{BD04495E-2008-493C-9566-195662D19B4E}">
      <dgm:prSet/>
      <dgm:spPr/>
      <dgm:t>
        <a:bodyPr/>
        <a:lstStyle/>
        <a:p>
          <a:endParaRPr lang="en-US"/>
        </a:p>
      </dgm:t>
    </dgm:pt>
    <dgm:pt modelId="{69CD4120-5C3E-41E6-90D2-BB3E0568E46C}" type="sibTrans" cxnId="{BD04495E-2008-493C-9566-195662D19B4E}">
      <dgm:prSet/>
      <dgm:spPr/>
      <dgm:t>
        <a:bodyPr/>
        <a:lstStyle/>
        <a:p>
          <a:endParaRPr lang="en-US"/>
        </a:p>
      </dgm:t>
    </dgm:pt>
    <dgm:pt modelId="{67F3EC16-2428-44EA-802A-5158A371B52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Connection and Outreach</a:t>
          </a:r>
        </a:p>
      </dgm:t>
    </dgm:pt>
    <dgm:pt modelId="{F0BBC400-FE77-4EA1-AD70-E9AF8018489B}" type="parTrans" cxnId="{1996A8E0-969B-4857-90E3-FAAC8135BFF4}">
      <dgm:prSet/>
      <dgm:spPr/>
      <dgm:t>
        <a:bodyPr/>
        <a:lstStyle/>
        <a:p>
          <a:endParaRPr lang="en-US"/>
        </a:p>
      </dgm:t>
    </dgm:pt>
    <dgm:pt modelId="{8E18C6EE-AC3C-4D78-94F2-27D91B257B35}" type="sibTrans" cxnId="{1996A8E0-969B-4857-90E3-FAAC8135BFF4}">
      <dgm:prSet/>
      <dgm:spPr/>
      <dgm:t>
        <a:bodyPr/>
        <a:lstStyle/>
        <a:p>
          <a:endParaRPr lang="en-US"/>
        </a:p>
      </dgm:t>
    </dgm:pt>
    <dgm:pt modelId="{9299B57C-3D30-4D1B-B290-83A3B2CB9B4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Practical Benefits</a:t>
          </a:r>
        </a:p>
      </dgm:t>
    </dgm:pt>
    <dgm:pt modelId="{9DB1137B-FF25-411D-9511-AD5D20C73311}" type="parTrans" cxnId="{3D2A2B90-A4D2-4EC9-8F23-76656EFA0743}">
      <dgm:prSet/>
      <dgm:spPr/>
      <dgm:t>
        <a:bodyPr/>
        <a:lstStyle/>
        <a:p>
          <a:endParaRPr lang="en-US"/>
        </a:p>
      </dgm:t>
    </dgm:pt>
    <dgm:pt modelId="{152B2ED1-D05B-4AC7-B471-221046EC1240}" type="sibTrans" cxnId="{3D2A2B90-A4D2-4EC9-8F23-76656EFA0743}">
      <dgm:prSet/>
      <dgm:spPr/>
      <dgm:t>
        <a:bodyPr/>
        <a:lstStyle/>
        <a:p>
          <a:endParaRPr lang="en-US"/>
        </a:p>
      </dgm:t>
    </dgm:pt>
    <dgm:pt modelId="{C522C9A7-2576-45AE-AF57-B04E476818A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Positive Public Perception</a:t>
          </a:r>
        </a:p>
      </dgm:t>
    </dgm:pt>
    <dgm:pt modelId="{6FA119B0-1F04-479B-8FDF-EE61BBF4B7F2}" type="parTrans" cxnId="{164C26C0-A6CF-467A-B413-A186384DCCC1}">
      <dgm:prSet/>
      <dgm:spPr/>
      <dgm:t>
        <a:bodyPr/>
        <a:lstStyle/>
        <a:p>
          <a:endParaRPr lang="en-US"/>
        </a:p>
      </dgm:t>
    </dgm:pt>
    <dgm:pt modelId="{AE4B992E-9F0B-472A-A10A-F57F311033C4}" type="sibTrans" cxnId="{164C26C0-A6CF-467A-B413-A186384DCCC1}">
      <dgm:prSet/>
      <dgm:spPr/>
      <dgm:t>
        <a:bodyPr/>
        <a:lstStyle/>
        <a:p>
          <a:endParaRPr lang="en-US"/>
        </a:p>
      </dgm:t>
    </dgm:pt>
    <dgm:pt modelId="{6A23A886-0857-49CC-9B0E-FDFD5C3B784C}" type="pres">
      <dgm:prSet presAssocID="{000CB6B2-3FD0-49EF-8FED-6F38C6AD98ED}" presName="root" presStyleCnt="0">
        <dgm:presLayoutVars>
          <dgm:dir/>
          <dgm:resizeHandles val="exact"/>
        </dgm:presLayoutVars>
      </dgm:prSet>
      <dgm:spPr/>
    </dgm:pt>
    <dgm:pt modelId="{F9F1AD4D-AD31-4EA2-BCA3-42C7B5B6BE99}" type="pres">
      <dgm:prSet presAssocID="{CF0AA386-8E5A-49D5-B3B5-E1FF17207CFE}" presName="compNode" presStyleCnt="0"/>
      <dgm:spPr/>
    </dgm:pt>
    <dgm:pt modelId="{7185C579-BCA6-4156-9D1E-9C3FEC7077CA}" type="pres">
      <dgm:prSet presAssocID="{CF0AA386-8E5A-49D5-B3B5-E1FF17207CFE}" presName="iconBgRect" presStyleLbl="bgShp" presStyleIdx="0" presStyleCnt="7"/>
      <dgm:spPr/>
    </dgm:pt>
    <dgm:pt modelId="{289D815F-6E6E-462F-AD78-457CEF354833}" type="pres">
      <dgm:prSet presAssocID="{CF0AA386-8E5A-49D5-B3B5-E1FF17207CFE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stainability"/>
        </a:ext>
      </dgm:extLst>
    </dgm:pt>
    <dgm:pt modelId="{675CCC7A-2D41-42FB-A993-38090F007E52}" type="pres">
      <dgm:prSet presAssocID="{CF0AA386-8E5A-49D5-B3B5-E1FF17207CFE}" presName="spaceRect" presStyleCnt="0"/>
      <dgm:spPr/>
    </dgm:pt>
    <dgm:pt modelId="{F7C1AED3-A35F-4282-8D7E-ADC6934D9E1B}" type="pres">
      <dgm:prSet presAssocID="{CF0AA386-8E5A-49D5-B3B5-E1FF17207CFE}" presName="textRect" presStyleLbl="revTx" presStyleIdx="0" presStyleCnt="7">
        <dgm:presLayoutVars>
          <dgm:chMax val="1"/>
          <dgm:chPref val="1"/>
        </dgm:presLayoutVars>
      </dgm:prSet>
      <dgm:spPr/>
    </dgm:pt>
    <dgm:pt modelId="{41AD82CD-FCD7-4FBD-BD53-00C729182C19}" type="pres">
      <dgm:prSet presAssocID="{CA21E9C1-C233-418F-9812-3BBDF396C117}" presName="sibTrans" presStyleCnt="0"/>
      <dgm:spPr/>
    </dgm:pt>
    <dgm:pt modelId="{05EB6A8C-6DF0-4B74-97C7-CFDAD63E8044}" type="pres">
      <dgm:prSet presAssocID="{4E0A2891-CF2F-4AC8-A7D8-C7FBD773F584}" presName="compNode" presStyleCnt="0"/>
      <dgm:spPr/>
    </dgm:pt>
    <dgm:pt modelId="{D1225893-A39F-4D04-8A24-7F264E0579F6}" type="pres">
      <dgm:prSet presAssocID="{4E0A2891-CF2F-4AC8-A7D8-C7FBD773F584}" presName="iconBgRect" presStyleLbl="bgShp" presStyleIdx="1" presStyleCnt="7"/>
      <dgm:spPr/>
    </dgm:pt>
    <dgm:pt modelId="{3A567BCD-FE6B-4D1A-82DC-43F7B110BA19}" type="pres">
      <dgm:prSet presAssocID="{4E0A2891-CF2F-4AC8-A7D8-C7FBD773F584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2C02854E-4AF9-4C21-82B4-FCD406E05B41}" type="pres">
      <dgm:prSet presAssocID="{4E0A2891-CF2F-4AC8-A7D8-C7FBD773F584}" presName="spaceRect" presStyleCnt="0"/>
      <dgm:spPr/>
    </dgm:pt>
    <dgm:pt modelId="{FC45CB30-3EDE-4F33-A790-EB535B4E0D72}" type="pres">
      <dgm:prSet presAssocID="{4E0A2891-CF2F-4AC8-A7D8-C7FBD773F584}" presName="textRect" presStyleLbl="revTx" presStyleIdx="1" presStyleCnt="7">
        <dgm:presLayoutVars>
          <dgm:chMax val="1"/>
          <dgm:chPref val="1"/>
        </dgm:presLayoutVars>
      </dgm:prSet>
      <dgm:spPr/>
    </dgm:pt>
    <dgm:pt modelId="{7D784E09-E7B7-45DF-B758-C2430933E32A}" type="pres">
      <dgm:prSet presAssocID="{4AE3E159-A891-4D45-942C-8A7DE24EC119}" presName="sibTrans" presStyleCnt="0"/>
      <dgm:spPr/>
    </dgm:pt>
    <dgm:pt modelId="{325BE511-A88A-4B76-BE79-697A974BF7E4}" type="pres">
      <dgm:prSet presAssocID="{67F3EC16-2428-44EA-802A-5158A371B52F}" presName="compNode" presStyleCnt="0"/>
      <dgm:spPr/>
    </dgm:pt>
    <dgm:pt modelId="{9CD331B1-FD7A-4BB6-8ACC-8F5AA8CA783E}" type="pres">
      <dgm:prSet presAssocID="{67F3EC16-2428-44EA-802A-5158A371B52F}" presName="iconBgRect" presStyleLbl="bgShp" presStyleIdx="2" presStyleCnt="7"/>
      <dgm:spPr/>
    </dgm:pt>
    <dgm:pt modelId="{CF95A3B0-A578-4EE4-B684-64EECD2BBDB7}" type="pres">
      <dgm:prSet presAssocID="{67F3EC16-2428-44EA-802A-5158A371B52F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BE42898F-6C9A-462D-8B37-0A5100CBB0B8}" type="pres">
      <dgm:prSet presAssocID="{67F3EC16-2428-44EA-802A-5158A371B52F}" presName="spaceRect" presStyleCnt="0"/>
      <dgm:spPr/>
    </dgm:pt>
    <dgm:pt modelId="{4B63DA5A-5C6B-4AFB-9743-B4B2432EAB70}" type="pres">
      <dgm:prSet presAssocID="{67F3EC16-2428-44EA-802A-5158A371B52F}" presName="textRect" presStyleLbl="revTx" presStyleIdx="2" presStyleCnt="7">
        <dgm:presLayoutVars>
          <dgm:chMax val="1"/>
          <dgm:chPref val="1"/>
        </dgm:presLayoutVars>
      </dgm:prSet>
      <dgm:spPr/>
    </dgm:pt>
    <dgm:pt modelId="{3F992E4C-C2A0-40B6-9982-35F669A2B787}" type="pres">
      <dgm:prSet presAssocID="{8E18C6EE-AC3C-4D78-94F2-27D91B257B35}" presName="sibTrans" presStyleCnt="0"/>
      <dgm:spPr/>
    </dgm:pt>
    <dgm:pt modelId="{D102F87F-48D7-4AB1-ABA1-ECC545E9BB81}" type="pres">
      <dgm:prSet presAssocID="{05F86A61-1109-43CD-874D-A11B67837B34}" presName="compNode" presStyleCnt="0"/>
      <dgm:spPr/>
    </dgm:pt>
    <dgm:pt modelId="{D7A7D317-DFBF-4972-B303-FC3C56B2FAFD}" type="pres">
      <dgm:prSet presAssocID="{05F86A61-1109-43CD-874D-A11B67837B34}" presName="iconBgRect" presStyleLbl="bgShp" presStyleIdx="3" presStyleCnt="7"/>
      <dgm:spPr/>
    </dgm:pt>
    <dgm:pt modelId="{E5F070F4-9CCA-4900-825F-E026AB3649A7}" type="pres">
      <dgm:prSet presAssocID="{05F86A61-1109-43CD-874D-A11B67837B34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ecturer"/>
        </a:ext>
      </dgm:extLst>
    </dgm:pt>
    <dgm:pt modelId="{DF07565D-0B17-42D2-A780-E788275FEAB6}" type="pres">
      <dgm:prSet presAssocID="{05F86A61-1109-43CD-874D-A11B67837B34}" presName="spaceRect" presStyleCnt="0"/>
      <dgm:spPr/>
    </dgm:pt>
    <dgm:pt modelId="{0A988EB6-FA35-425D-8F8C-9A3C95F1FC99}" type="pres">
      <dgm:prSet presAssocID="{05F86A61-1109-43CD-874D-A11B67837B34}" presName="textRect" presStyleLbl="revTx" presStyleIdx="3" presStyleCnt="7">
        <dgm:presLayoutVars>
          <dgm:chMax val="1"/>
          <dgm:chPref val="1"/>
        </dgm:presLayoutVars>
      </dgm:prSet>
      <dgm:spPr/>
    </dgm:pt>
    <dgm:pt modelId="{9463F237-DC44-48D3-87CC-DD6036589097}" type="pres">
      <dgm:prSet presAssocID="{54FFAAB8-80A6-4864-B69B-400BD5942A9D}" presName="sibTrans" presStyleCnt="0"/>
      <dgm:spPr/>
    </dgm:pt>
    <dgm:pt modelId="{87A0DFD2-C027-4027-B78E-534F87866B98}" type="pres">
      <dgm:prSet presAssocID="{35FF136F-5D2D-4D59-B2FE-3242937E5CD0}" presName="compNode" presStyleCnt="0"/>
      <dgm:spPr/>
    </dgm:pt>
    <dgm:pt modelId="{C3B664FA-FB31-4A08-B88E-703235E91181}" type="pres">
      <dgm:prSet presAssocID="{35FF136F-5D2D-4D59-B2FE-3242937E5CD0}" presName="iconBgRect" presStyleLbl="bgShp" presStyleIdx="4" presStyleCnt="7"/>
      <dgm:spPr/>
    </dgm:pt>
    <dgm:pt modelId="{F6323392-2DDA-48B7-9184-51F406EA9ECA}" type="pres">
      <dgm:prSet presAssocID="{35FF136F-5D2D-4D59-B2FE-3242937E5CD0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2E2707F6-549B-4E72-A1F8-12C982F0C061}" type="pres">
      <dgm:prSet presAssocID="{35FF136F-5D2D-4D59-B2FE-3242937E5CD0}" presName="spaceRect" presStyleCnt="0"/>
      <dgm:spPr/>
    </dgm:pt>
    <dgm:pt modelId="{6F574D4F-0D18-4462-9F05-F7E1CC78CB0C}" type="pres">
      <dgm:prSet presAssocID="{35FF136F-5D2D-4D59-B2FE-3242937E5CD0}" presName="textRect" presStyleLbl="revTx" presStyleIdx="4" presStyleCnt="7">
        <dgm:presLayoutVars>
          <dgm:chMax val="1"/>
          <dgm:chPref val="1"/>
        </dgm:presLayoutVars>
      </dgm:prSet>
      <dgm:spPr/>
    </dgm:pt>
    <dgm:pt modelId="{287F4A27-0297-4968-8054-D4068CA829F2}" type="pres">
      <dgm:prSet presAssocID="{69CD4120-5C3E-41E6-90D2-BB3E0568E46C}" presName="sibTrans" presStyleCnt="0"/>
      <dgm:spPr/>
    </dgm:pt>
    <dgm:pt modelId="{ACD5F69C-F450-4B81-89EB-F64F1293AE1B}" type="pres">
      <dgm:prSet presAssocID="{9299B57C-3D30-4D1B-B290-83A3B2CB9B44}" presName="compNode" presStyleCnt="0"/>
      <dgm:spPr/>
    </dgm:pt>
    <dgm:pt modelId="{C7198303-24D2-4503-BD2B-8657DB3C023B}" type="pres">
      <dgm:prSet presAssocID="{9299B57C-3D30-4D1B-B290-83A3B2CB9B44}" presName="iconBgRect" presStyleLbl="bgShp" presStyleIdx="5" presStyleCnt="7"/>
      <dgm:spPr/>
    </dgm:pt>
    <dgm:pt modelId="{C23C616E-C96B-4DFE-B18F-676075FB0A13}" type="pres">
      <dgm:prSet presAssocID="{9299B57C-3D30-4D1B-B290-83A3B2CB9B44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F474A7E2-B7D9-4FBA-ACC3-BAC038287D77}" type="pres">
      <dgm:prSet presAssocID="{9299B57C-3D30-4D1B-B290-83A3B2CB9B44}" presName="spaceRect" presStyleCnt="0"/>
      <dgm:spPr/>
    </dgm:pt>
    <dgm:pt modelId="{1674CFF3-32AC-469D-95A7-1E5DE97D0A5C}" type="pres">
      <dgm:prSet presAssocID="{9299B57C-3D30-4D1B-B290-83A3B2CB9B44}" presName="textRect" presStyleLbl="revTx" presStyleIdx="5" presStyleCnt="7">
        <dgm:presLayoutVars>
          <dgm:chMax val="1"/>
          <dgm:chPref val="1"/>
        </dgm:presLayoutVars>
      </dgm:prSet>
      <dgm:spPr/>
    </dgm:pt>
    <dgm:pt modelId="{F4EBDBCF-65DF-42AD-A6D6-38CF8FDEEB63}" type="pres">
      <dgm:prSet presAssocID="{152B2ED1-D05B-4AC7-B471-221046EC1240}" presName="sibTrans" presStyleCnt="0"/>
      <dgm:spPr/>
    </dgm:pt>
    <dgm:pt modelId="{03BB4950-64A8-4D83-AE81-AD9C7AF8A8A1}" type="pres">
      <dgm:prSet presAssocID="{C522C9A7-2576-45AE-AF57-B04E476818AA}" presName="compNode" presStyleCnt="0"/>
      <dgm:spPr/>
    </dgm:pt>
    <dgm:pt modelId="{DA610ACD-B5AC-4BE8-913B-2FF658685B46}" type="pres">
      <dgm:prSet presAssocID="{C522C9A7-2576-45AE-AF57-B04E476818AA}" presName="iconBgRect" presStyleLbl="bgShp" presStyleIdx="6" presStyleCnt="7"/>
      <dgm:spPr/>
    </dgm:pt>
    <dgm:pt modelId="{CFD46FD8-C41C-42A3-9738-F71031BD8B3E}" type="pres">
      <dgm:prSet presAssocID="{C522C9A7-2576-45AE-AF57-B04E476818AA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9F4FE83C-4B72-4433-8F35-323B432E2D3B}" type="pres">
      <dgm:prSet presAssocID="{C522C9A7-2576-45AE-AF57-B04E476818AA}" presName="spaceRect" presStyleCnt="0"/>
      <dgm:spPr/>
    </dgm:pt>
    <dgm:pt modelId="{AE07EFFA-B37F-4480-82EB-324902A630E0}" type="pres">
      <dgm:prSet presAssocID="{C522C9A7-2576-45AE-AF57-B04E476818AA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E798D523-1D1F-46AF-B5CF-E0CF21C0976B}" type="presOf" srcId="{000CB6B2-3FD0-49EF-8FED-6F38C6AD98ED}" destId="{6A23A886-0857-49CC-9B0E-FDFD5C3B784C}" srcOrd="0" destOrd="0" presId="urn:microsoft.com/office/officeart/2018/5/layout/IconCircleLabelList"/>
    <dgm:cxn modelId="{D1914D28-D680-4E56-8960-E3E5F55358F2}" srcId="{000CB6B2-3FD0-49EF-8FED-6F38C6AD98ED}" destId="{05F86A61-1109-43CD-874D-A11B67837B34}" srcOrd="3" destOrd="0" parTransId="{762DD0A9-CF3E-4E3C-BD84-EC8C4362E696}" sibTransId="{54FFAAB8-80A6-4864-B69B-400BD5942A9D}"/>
    <dgm:cxn modelId="{A84CE928-88FE-4AF4-AFC1-5748F0784991}" srcId="{000CB6B2-3FD0-49EF-8FED-6F38C6AD98ED}" destId="{CF0AA386-8E5A-49D5-B3B5-E1FF17207CFE}" srcOrd="0" destOrd="0" parTransId="{E0A56100-9F36-44EA-8C97-7D45984DD602}" sibTransId="{CA21E9C1-C233-418F-9812-3BBDF396C117}"/>
    <dgm:cxn modelId="{D996D12A-41F4-DA4C-A814-1134307911F1}" type="presOf" srcId="{9299B57C-3D30-4D1B-B290-83A3B2CB9B44}" destId="{1674CFF3-32AC-469D-95A7-1E5DE97D0A5C}" srcOrd="0" destOrd="0" presId="urn:microsoft.com/office/officeart/2018/5/layout/IconCircleLabelList"/>
    <dgm:cxn modelId="{0E442634-411F-DF41-BF1A-D526E955AEDC}" type="presOf" srcId="{67F3EC16-2428-44EA-802A-5158A371B52F}" destId="{4B63DA5A-5C6B-4AFB-9743-B4B2432EAB70}" srcOrd="0" destOrd="0" presId="urn:microsoft.com/office/officeart/2018/5/layout/IconCircleLabelList"/>
    <dgm:cxn modelId="{8ACF244B-9B32-3541-83EE-30DCD2E37C1B}" type="presOf" srcId="{CF0AA386-8E5A-49D5-B3B5-E1FF17207CFE}" destId="{F7C1AED3-A35F-4282-8D7E-ADC6934D9E1B}" srcOrd="0" destOrd="0" presId="urn:microsoft.com/office/officeart/2018/5/layout/IconCircleLabelList"/>
    <dgm:cxn modelId="{BD04495E-2008-493C-9566-195662D19B4E}" srcId="{000CB6B2-3FD0-49EF-8FED-6F38C6AD98ED}" destId="{35FF136F-5D2D-4D59-B2FE-3242937E5CD0}" srcOrd="4" destOrd="0" parTransId="{9FEC8614-253C-47D8-B1A8-0FB01218352E}" sibTransId="{69CD4120-5C3E-41E6-90D2-BB3E0568E46C}"/>
    <dgm:cxn modelId="{F95B797E-409E-FF49-9F3D-4E22737EC7ED}" type="presOf" srcId="{35FF136F-5D2D-4D59-B2FE-3242937E5CD0}" destId="{6F574D4F-0D18-4462-9F05-F7E1CC78CB0C}" srcOrd="0" destOrd="0" presId="urn:microsoft.com/office/officeart/2018/5/layout/IconCircleLabelList"/>
    <dgm:cxn modelId="{06DBA985-4B92-B246-AF8D-9C1366F65EAA}" type="presOf" srcId="{05F86A61-1109-43CD-874D-A11B67837B34}" destId="{0A988EB6-FA35-425D-8F8C-9A3C95F1FC99}" srcOrd="0" destOrd="0" presId="urn:microsoft.com/office/officeart/2018/5/layout/IconCircleLabelList"/>
    <dgm:cxn modelId="{3D2A2B90-A4D2-4EC9-8F23-76656EFA0743}" srcId="{000CB6B2-3FD0-49EF-8FED-6F38C6AD98ED}" destId="{9299B57C-3D30-4D1B-B290-83A3B2CB9B44}" srcOrd="5" destOrd="0" parTransId="{9DB1137B-FF25-411D-9511-AD5D20C73311}" sibTransId="{152B2ED1-D05B-4AC7-B471-221046EC1240}"/>
    <dgm:cxn modelId="{5BB38093-6380-448D-A140-6817E69C2444}" srcId="{000CB6B2-3FD0-49EF-8FED-6F38C6AD98ED}" destId="{4E0A2891-CF2F-4AC8-A7D8-C7FBD773F584}" srcOrd="1" destOrd="0" parTransId="{4AFFE583-FD00-44A5-9E65-905BCC181CBE}" sibTransId="{4AE3E159-A891-4D45-942C-8A7DE24EC119}"/>
    <dgm:cxn modelId="{D6FEC1B8-9CE8-6D4E-9C57-11C0E30818F7}" type="presOf" srcId="{C522C9A7-2576-45AE-AF57-B04E476818AA}" destId="{AE07EFFA-B37F-4480-82EB-324902A630E0}" srcOrd="0" destOrd="0" presId="urn:microsoft.com/office/officeart/2018/5/layout/IconCircleLabelList"/>
    <dgm:cxn modelId="{164C26C0-A6CF-467A-B413-A186384DCCC1}" srcId="{000CB6B2-3FD0-49EF-8FED-6F38C6AD98ED}" destId="{C522C9A7-2576-45AE-AF57-B04E476818AA}" srcOrd="6" destOrd="0" parTransId="{6FA119B0-1F04-479B-8FDF-EE61BBF4B7F2}" sibTransId="{AE4B992E-9F0B-472A-A10A-F57F311033C4}"/>
    <dgm:cxn modelId="{1996A8E0-969B-4857-90E3-FAAC8135BFF4}" srcId="{000CB6B2-3FD0-49EF-8FED-6F38C6AD98ED}" destId="{67F3EC16-2428-44EA-802A-5158A371B52F}" srcOrd="2" destOrd="0" parTransId="{F0BBC400-FE77-4EA1-AD70-E9AF8018489B}" sibTransId="{8E18C6EE-AC3C-4D78-94F2-27D91B257B35}"/>
    <dgm:cxn modelId="{6F0B0FE1-B9A5-E14F-BF4D-AAF10492A947}" type="presOf" srcId="{4E0A2891-CF2F-4AC8-A7D8-C7FBD773F584}" destId="{FC45CB30-3EDE-4F33-A790-EB535B4E0D72}" srcOrd="0" destOrd="0" presId="urn:microsoft.com/office/officeart/2018/5/layout/IconCircleLabelList"/>
    <dgm:cxn modelId="{AAC62FAE-6B19-3A4A-B46F-84F75945356F}" type="presParOf" srcId="{6A23A886-0857-49CC-9B0E-FDFD5C3B784C}" destId="{F9F1AD4D-AD31-4EA2-BCA3-42C7B5B6BE99}" srcOrd="0" destOrd="0" presId="urn:microsoft.com/office/officeart/2018/5/layout/IconCircleLabelList"/>
    <dgm:cxn modelId="{62767E3B-6C75-F749-A82C-4FCF84BD5B3B}" type="presParOf" srcId="{F9F1AD4D-AD31-4EA2-BCA3-42C7B5B6BE99}" destId="{7185C579-BCA6-4156-9D1E-9C3FEC7077CA}" srcOrd="0" destOrd="0" presId="urn:microsoft.com/office/officeart/2018/5/layout/IconCircleLabelList"/>
    <dgm:cxn modelId="{B8291516-05A3-3745-96B8-CF13F06FA303}" type="presParOf" srcId="{F9F1AD4D-AD31-4EA2-BCA3-42C7B5B6BE99}" destId="{289D815F-6E6E-462F-AD78-457CEF354833}" srcOrd="1" destOrd="0" presId="urn:microsoft.com/office/officeart/2018/5/layout/IconCircleLabelList"/>
    <dgm:cxn modelId="{56ED99BE-C1C6-6346-9EA2-4D240A1AEA78}" type="presParOf" srcId="{F9F1AD4D-AD31-4EA2-BCA3-42C7B5B6BE99}" destId="{675CCC7A-2D41-42FB-A993-38090F007E52}" srcOrd="2" destOrd="0" presId="urn:microsoft.com/office/officeart/2018/5/layout/IconCircleLabelList"/>
    <dgm:cxn modelId="{BBFCB75A-6408-2D46-AE04-88992BD07856}" type="presParOf" srcId="{F9F1AD4D-AD31-4EA2-BCA3-42C7B5B6BE99}" destId="{F7C1AED3-A35F-4282-8D7E-ADC6934D9E1B}" srcOrd="3" destOrd="0" presId="urn:microsoft.com/office/officeart/2018/5/layout/IconCircleLabelList"/>
    <dgm:cxn modelId="{52CFC7FA-533A-0D44-A9BC-3F4560EFD79D}" type="presParOf" srcId="{6A23A886-0857-49CC-9B0E-FDFD5C3B784C}" destId="{41AD82CD-FCD7-4FBD-BD53-00C729182C19}" srcOrd="1" destOrd="0" presId="urn:microsoft.com/office/officeart/2018/5/layout/IconCircleLabelList"/>
    <dgm:cxn modelId="{23570730-684A-3841-82DC-74942D09504E}" type="presParOf" srcId="{6A23A886-0857-49CC-9B0E-FDFD5C3B784C}" destId="{05EB6A8C-6DF0-4B74-97C7-CFDAD63E8044}" srcOrd="2" destOrd="0" presId="urn:microsoft.com/office/officeart/2018/5/layout/IconCircleLabelList"/>
    <dgm:cxn modelId="{148BFBFD-C3BC-0F4F-8E09-AC83FEB23F27}" type="presParOf" srcId="{05EB6A8C-6DF0-4B74-97C7-CFDAD63E8044}" destId="{D1225893-A39F-4D04-8A24-7F264E0579F6}" srcOrd="0" destOrd="0" presId="urn:microsoft.com/office/officeart/2018/5/layout/IconCircleLabelList"/>
    <dgm:cxn modelId="{D2553168-A18B-3B43-B9D9-0048A4F30E23}" type="presParOf" srcId="{05EB6A8C-6DF0-4B74-97C7-CFDAD63E8044}" destId="{3A567BCD-FE6B-4D1A-82DC-43F7B110BA19}" srcOrd="1" destOrd="0" presId="urn:microsoft.com/office/officeart/2018/5/layout/IconCircleLabelList"/>
    <dgm:cxn modelId="{B78832A8-2818-7540-BB20-55EBEC381911}" type="presParOf" srcId="{05EB6A8C-6DF0-4B74-97C7-CFDAD63E8044}" destId="{2C02854E-4AF9-4C21-82B4-FCD406E05B41}" srcOrd="2" destOrd="0" presId="urn:microsoft.com/office/officeart/2018/5/layout/IconCircleLabelList"/>
    <dgm:cxn modelId="{3A1E4BC4-4A57-6142-8C9F-F36073B0A789}" type="presParOf" srcId="{05EB6A8C-6DF0-4B74-97C7-CFDAD63E8044}" destId="{FC45CB30-3EDE-4F33-A790-EB535B4E0D72}" srcOrd="3" destOrd="0" presId="urn:microsoft.com/office/officeart/2018/5/layout/IconCircleLabelList"/>
    <dgm:cxn modelId="{64AF9EE9-FC90-A54E-9FD8-764143ABDA76}" type="presParOf" srcId="{6A23A886-0857-49CC-9B0E-FDFD5C3B784C}" destId="{7D784E09-E7B7-45DF-B758-C2430933E32A}" srcOrd="3" destOrd="0" presId="urn:microsoft.com/office/officeart/2018/5/layout/IconCircleLabelList"/>
    <dgm:cxn modelId="{7821C2B2-2A9F-C847-B6FE-649F2ECCD330}" type="presParOf" srcId="{6A23A886-0857-49CC-9B0E-FDFD5C3B784C}" destId="{325BE511-A88A-4B76-BE79-697A974BF7E4}" srcOrd="4" destOrd="0" presId="urn:microsoft.com/office/officeart/2018/5/layout/IconCircleLabelList"/>
    <dgm:cxn modelId="{2214D61D-ABD7-9C41-A855-8A79F9B5D0AA}" type="presParOf" srcId="{325BE511-A88A-4B76-BE79-697A974BF7E4}" destId="{9CD331B1-FD7A-4BB6-8ACC-8F5AA8CA783E}" srcOrd="0" destOrd="0" presId="urn:microsoft.com/office/officeart/2018/5/layout/IconCircleLabelList"/>
    <dgm:cxn modelId="{4F192436-F0FB-FC4B-8EB7-10412175E4A7}" type="presParOf" srcId="{325BE511-A88A-4B76-BE79-697A974BF7E4}" destId="{CF95A3B0-A578-4EE4-B684-64EECD2BBDB7}" srcOrd="1" destOrd="0" presId="urn:microsoft.com/office/officeart/2018/5/layout/IconCircleLabelList"/>
    <dgm:cxn modelId="{1C002749-A2E2-4B44-8D87-0234002AD8C1}" type="presParOf" srcId="{325BE511-A88A-4B76-BE79-697A974BF7E4}" destId="{BE42898F-6C9A-462D-8B37-0A5100CBB0B8}" srcOrd="2" destOrd="0" presId="urn:microsoft.com/office/officeart/2018/5/layout/IconCircleLabelList"/>
    <dgm:cxn modelId="{2C636141-1C3F-4442-8778-6D5F119698E3}" type="presParOf" srcId="{325BE511-A88A-4B76-BE79-697A974BF7E4}" destId="{4B63DA5A-5C6B-4AFB-9743-B4B2432EAB70}" srcOrd="3" destOrd="0" presId="urn:microsoft.com/office/officeart/2018/5/layout/IconCircleLabelList"/>
    <dgm:cxn modelId="{8EECBF09-CC2A-AE4F-AB12-20EF19FFB7CA}" type="presParOf" srcId="{6A23A886-0857-49CC-9B0E-FDFD5C3B784C}" destId="{3F992E4C-C2A0-40B6-9982-35F669A2B787}" srcOrd="5" destOrd="0" presId="urn:microsoft.com/office/officeart/2018/5/layout/IconCircleLabelList"/>
    <dgm:cxn modelId="{FE3DDBEB-4808-7441-BBB1-1B0CE14976B3}" type="presParOf" srcId="{6A23A886-0857-49CC-9B0E-FDFD5C3B784C}" destId="{D102F87F-48D7-4AB1-ABA1-ECC545E9BB81}" srcOrd="6" destOrd="0" presId="urn:microsoft.com/office/officeart/2018/5/layout/IconCircleLabelList"/>
    <dgm:cxn modelId="{A782B695-BB0E-9344-9FE8-978D4896A664}" type="presParOf" srcId="{D102F87F-48D7-4AB1-ABA1-ECC545E9BB81}" destId="{D7A7D317-DFBF-4972-B303-FC3C56B2FAFD}" srcOrd="0" destOrd="0" presId="urn:microsoft.com/office/officeart/2018/5/layout/IconCircleLabelList"/>
    <dgm:cxn modelId="{0946D714-F6B4-7B4C-939D-DDFF75C8AA15}" type="presParOf" srcId="{D102F87F-48D7-4AB1-ABA1-ECC545E9BB81}" destId="{E5F070F4-9CCA-4900-825F-E026AB3649A7}" srcOrd="1" destOrd="0" presId="urn:microsoft.com/office/officeart/2018/5/layout/IconCircleLabelList"/>
    <dgm:cxn modelId="{078334B9-341C-4B4C-98F8-E7B21268BA9D}" type="presParOf" srcId="{D102F87F-48D7-4AB1-ABA1-ECC545E9BB81}" destId="{DF07565D-0B17-42D2-A780-E788275FEAB6}" srcOrd="2" destOrd="0" presId="urn:microsoft.com/office/officeart/2018/5/layout/IconCircleLabelList"/>
    <dgm:cxn modelId="{CE7B50F3-9468-B144-8720-63AE67882211}" type="presParOf" srcId="{D102F87F-48D7-4AB1-ABA1-ECC545E9BB81}" destId="{0A988EB6-FA35-425D-8F8C-9A3C95F1FC99}" srcOrd="3" destOrd="0" presId="urn:microsoft.com/office/officeart/2018/5/layout/IconCircleLabelList"/>
    <dgm:cxn modelId="{ABED0677-F39D-FD4B-9A6D-3AAA0B76F2A3}" type="presParOf" srcId="{6A23A886-0857-49CC-9B0E-FDFD5C3B784C}" destId="{9463F237-DC44-48D3-87CC-DD6036589097}" srcOrd="7" destOrd="0" presId="urn:microsoft.com/office/officeart/2018/5/layout/IconCircleLabelList"/>
    <dgm:cxn modelId="{6068800F-1FD5-7E45-96EF-8EAA9DAE744F}" type="presParOf" srcId="{6A23A886-0857-49CC-9B0E-FDFD5C3B784C}" destId="{87A0DFD2-C027-4027-B78E-534F87866B98}" srcOrd="8" destOrd="0" presId="urn:microsoft.com/office/officeart/2018/5/layout/IconCircleLabelList"/>
    <dgm:cxn modelId="{1268EA70-5846-4E4A-9931-DFCF72D521CE}" type="presParOf" srcId="{87A0DFD2-C027-4027-B78E-534F87866B98}" destId="{C3B664FA-FB31-4A08-B88E-703235E91181}" srcOrd="0" destOrd="0" presId="urn:microsoft.com/office/officeart/2018/5/layout/IconCircleLabelList"/>
    <dgm:cxn modelId="{F08B2A52-BC9F-6F44-BD7C-EFA2AC5E076B}" type="presParOf" srcId="{87A0DFD2-C027-4027-B78E-534F87866B98}" destId="{F6323392-2DDA-48B7-9184-51F406EA9ECA}" srcOrd="1" destOrd="0" presId="urn:microsoft.com/office/officeart/2018/5/layout/IconCircleLabelList"/>
    <dgm:cxn modelId="{46099740-8E83-DE49-812C-799FC052DA8E}" type="presParOf" srcId="{87A0DFD2-C027-4027-B78E-534F87866B98}" destId="{2E2707F6-549B-4E72-A1F8-12C982F0C061}" srcOrd="2" destOrd="0" presId="urn:microsoft.com/office/officeart/2018/5/layout/IconCircleLabelList"/>
    <dgm:cxn modelId="{64A6B75B-69E7-5B4C-88BA-2ABCF036FE17}" type="presParOf" srcId="{87A0DFD2-C027-4027-B78E-534F87866B98}" destId="{6F574D4F-0D18-4462-9F05-F7E1CC78CB0C}" srcOrd="3" destOrd="0" presId="urn:microsoft.com/office/officeart/2018/5/layout/IconCircleLabelList"/>
    <dgm:cxn modelId="{6ACEED2C-4DEE-F141-917D-A326EBAF3FCE}" type="presParOf" srcId="{6A23A886-0857-49CC-9B0E-FDFD5C3B784C}" destId="{287F4A27-0297-4968-8054-D4068CA829F2}" srcOrd="9" destOrd="0" presId="urn:microsoft.com/office/officeart/2018/5/layout/IconCircleLabelList"/>
    <dgm:cxn modelId="{52D97EF3-1620-A64B-BE10-706C57A4A85D}" type="presParOf" srcId="{6A23A886-0857-49CC-9B0E-FDFD5C3B784C}" destId="{ACD5F69C-F450-4B81-89EB-F64F1293AE1B}" srcOrd="10" destOrd="0" presId="urn:microsoft.com/office/officeart/2018/5/layout/IconCircleLabelList"/>
    <dgm:cxn modelId="{81461289-0678-034B-8AE0-322A2112560D}" type="presParOf" srcId="{ACD5F69C-F450-4B81-89EB-F64F1293AE1B}" destId="{C7198303-24D2-4503-BD2B-8657DB3C023B}" srcOrd="0" destOrd="0" presId="urn:microsoft.com/office/officeart/2018/5/layout/IconCircleLabelList"/>
    <dgm:cxn modelId="{DA48EAB3-0BD9-1247-A5FA-7CFF6CB97F8F}" type="presParOf" srcId="{ACD5F69C-F450-4B81-89EB-F64F1293AE1B}" destId="{C23C616E-C96B-4DFE-B18F-676075FB0A13}" srcOrd="1" destOrd="0" presId="urn:microsoft.com/office/officeart/2018/5/layout/IconCircleLabelList"/>
    <dgm:cxn modelId="{3AD8C226-097D-174F-9CFB-72293B86C658}" type="presParOf" srcId="{ACD5F69C-F450-4B81-89EB-F64F1293AE1B}" destId="{F474A7E2-B7D9-4FBA-ACC3-BAC038287D77}" srcOrd="2" destOrd="0" presId="urn:microsoft.com/office/officeart/2018/5/layout/IconCircleLabelList"/>
    <dgm:cxn modelId="{6C6787B2-9890-4747-94E7-C609F00F7297}" type="presParOf" srcId="{ACD5F69C-F450-4B81-89EB-F64F1293AE1B}" destId="{1674CFF3-32AC-469D-95A7-1E5DE97D0A5C}" srcOrd="3" destOrd="0" presId="urn:microsoft.com/office/officeart/2018/5/layout/IconCircleLabelList"/>
    <dgm:cxn modelId="{27DC7DAA-12E5-2C48-AB47-40018F5B6E18}" type="presParOf" srcId="{6A23A886-0857-49CC-9B0E-FDFD5C3B784C}" destId="{F4EBDBCF-65DF-42AD-A6D6-38CF8FDEEB63}" srcOrd="11" destOrd="0" presId="urn:microsoft.com/office/officeart/2018/5/layout/IconCircleLabelList"/>
    <dgm:cxn modelId="{C521362C-BACB-E142-A6A6-DA03503B7D1A}" type="presParOf" srcId="{6A23A886-0857-49CC-9B0E-FDFD5C3B784C}" destId="{03BB4950-64A8-4D83-AE81-AD9C7AF8A8A1}" srcOrd="12" destOrd="0" presId="urn:microsoft.com/office/officeart/2018/5/layout/IconCircleLabelList"/>
    <dgm:cxn modelId="{D972E611-528E-D147-8B8D-092B05753CC8}" type="presParOf" srcId="{03BB4950-64A8-4D83-AE81-AD9C7AF8A8A1}" destId="{DA610ACD-B5AC-4BE8-913B-2FF658685B46}" srcOrd="0" destOrd="0" presId="urn:microsoft.com/office/officeart/2018/5/layout/IconCircleLabelList"/>
    <dgm:cxn modelId="{670E6E99-48BA-944F-93C6-26E0BDC061E2}" type="presParOf" srcId="{03BB4950-64A8-4D83-AE81-AD9C7AF8A8A1}" destId="{CFD46FD8-C41C-42A3-9738-F71031BD8B3E}" srcOrd="1" destOrd="0" presId="urn:microsoft.com/office/officeart/2018/5/layout/IconCircleLabelList"/>
    <dgm:cxn modelId="{840C6C5F-CCE1-C74B-8A61-C18C7D499C1E}" type="presParOf" srcId="{03BB4950-64A8-4D83-AE81-AD9C7AF8A8A1}" destId="{9F4FE83C-4B72-4433-8F35-323B432E2D3B}" srcOrd="2" destOrd="0" presId="urn:microsoft.com/office/officeart/2018/5/layout/IconCircleLabelList"/>
    <dgm:cxn modelId="{9DACC7D6-E333-1F4E-91F6-F61921092E5F}" type="presParOf" srcId="{03BB4950-64A8-4D83-AE81-AD9C7AF8A8A1}" destId="{AE07EFFA-B37F-4480-82EB-324902A630E0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5C9165B-3B70-494B-A18B-13BC07389F29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EF95EF52-23F5-4D25-ADE1-C8E40553697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Service to the Community</a:t>
          </a:r>
        </a:p>
      </dgm:t>
    </dgm:pt>
    <dgm:pt modelId="{8327D9A7-C0A0-4B10-972C-ED53024965DE}" type="parTrans" cxnId="{C129E671-D3F0-4AA6-A288-01FE692A9BE4}">
      <dgm:prSet/>
      <dgm:spPr/>
      <dgm:t>
        <a:bodyPr/>
        <a:lstStyle/>
        <a:p>
          <a:endParaRPr lang="en-US"/>
        </a:p>
      </dgm:t>
    </dgm:pt>
    <dgm:pt modelId="{F878CDBB-E50B-4D68-99C2-061A21D2FA7D}" type="sibTrans" cxnId="{C129E671-D3F0-4AA6-A288-01FE692A9BE4}">
      <dgm:prSet/>
      <dgm:spPr/>
      <dgm:t>
        <a:bodyPr/>
        <a:lstStyle/>
        <a:p>
          <a:endParaRPr lang="en-US"/>
        </a:p>
      </dgm:t>
    </dgm:pt>
    <dgm:pt modelId="{C2852EBF-84A5-4E8A-B33B-2AC88F23A7D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Educational Opportunity</a:t>
          </a:r>
        </a:p>
      </dgm:t>
    </dgm:pt>
    <dgm:pt modelId="{3AFC5A9B-154C-4A2C-A0A4-8C37DCDC520B}" type="parTrans" cxnId="{CC3C6FBA-4102-4AFB-A1CA-7736C3CB6128}">
      <dgm:prSet/>
      <dgm:spPr/>
      <dgm:t>
        <a:bodyPr/>
        <a:lstStyle/>
        <a:p>
          <a:endParaRPr lang="en-US"/>
        </a:p>
      </dgm:t>
    </dgm:pt>
    <dgm:pt modelId="{093DA0D8-D111-40E8-9F62-9FA898F6F43A}" type="sibTrans" cxnId="{CC3C6FBA-4102-4AFB-A1CA-7736C3CB6128}">
      <dgm:prSet/>
      <dgm:spPr/>
      <dgm:t>
        <a:bodyPr/>
        <a:lstStyle/>
        <a:p>
          <a:endParaRPr lang="en-US"/>
        </a:p>
      </dgm:t>
    </dgm:pt>
    <dgm:pt modelId="{64B4B918-FA25-49F8-AAD5-374823F29EFD}" type="pres">
      <dgm:prSet presAssocID="{A5C9165B-3B70-494B-A18B-13BC07389F29}" presName="root" presStyleCnt="0">
        <dgm:presLayoutVars>
          <dgm:dir/>
          <dgm:resizeHandles val="exact"/>
        </dgm:presLayoutVars>
      </dgm:prSet>
      <dgm:spPr/>
    </dgm:pt>
    <dgm:pt modelId="{229DA3FB-7C9E-418B-82A0-A5D67BE4EC48}" type="pres">
      <dgm:prSet presAssocID="{EF95EF52-23F5-4D25-ADE1-C8E405536970}" presName="compNode" presStyleCnt="0"/>
      <dgm:spPr/>
    </dgm:pt>
    <dgm:pt modelId="{F311CC49-13A8-4078-BAB7-85E6550024FB}" type="pres">
      <dgm:prSet presAssocID="{EF95EF52-23F5-4D25-ADE1-C8E405536970}" presName="iconBgRect" presStyleLbl="bgShp" presStyleIdx="0" presStyleCnt="2"/>
      <dgm:spPr/>
    </dgm:pt>
    <dgm:pt modelId="{BD19B920-FB67-468C-90A6-1D7459A144BD}" type="pres">
      <dgm:prSet presAssocID="{EF95EF52-23F5-4D25-ADE1-C8E40553697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E12F8645-EFED-44F6-87AF-A897929CFBDC}" type="pres">
      <dgm:prSet presAssocID="{EF95EF52-23F5-4D25-ADE1-C8E405536970}" presName="spaceRect" presStyleCnt="0"/>
      <dgm:spPr/>
    </dgm:pt>
    <dgm:pt modelId="{2AC51860-83C1-4B02-92A5-1DE34491E92B}" type="pres">
      <dgm:prSet presAssocID="{EF95EF52-23F5-4D25-ADE1-C8E405536970}" presName="textRect" presStyleLbl="revTx" presStyleIdx="0" presStyleCnt="2">
        <dgm:presLayoutVars>
          <dgm:chMax val="1"/>
          <dgm:chPref val="1"/>
        </dgm:presLayoutVars>
      </dgm:prSet>
      <dgm:spPr/>
    </dgm:pt>
    <dgm:pt modelId="{CEB311B8-1BFF-46E7-AB40-E6990C43DA57}" type="pres">
      <dgm:prSet presAssocID="{F878CDBB-E50B-4D68-99C2-061A21D2FA7D}" presName="sibTrans" presStyleCnt="0"/>
      <dgm:spPr/>
    </dgm:pt>
    <dgm:pt modelId="{1A3EBA81-0F69-4540-BE56-4AAE846F4584}" type="pres">
      <dgm:prSet presAssocID="{C2852EBF-84A5-4E8A-B33B-2AC88F23A7D3}" presName="compNode" presStyleCnt="0"/>
      <dgm:spPr/>
    </dgm:pt>
    <dgm:pt modelId="{23D24E15-2FD2-4A81-8B4C-3B409A37256B}" type="pres">
      <dgm:prSet presAssocID="{C2852EBF-84A5-4E8A-B33B-2AC88F23A7D3}" presName="iconBgRect" presStyleLbl="bgShp" presStyleIdx="1" presStyleCnt="2"/>
      <dgm:spPr/>
    </dgm:pt>
    <dgm:pt modelId="{34213483-CBAE-46DA-AEE2-2CE4348BD6C6}" type="pres">
      <dgm:prSet presAssocID="{C2852EBF-84A5-4E8A-B33B-2AC88F23A7D3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C811DC91-C2A2-40B0-A10A-F975810D0742}" type="pres">
      <dgm:prSet presAssocID="{C2852EBF-84A5-4E8A-B33B-2AC88F23A7D3}" presName="spaceRect" presStyleCnt="0"/>
      <dgm:spPr/>
    </dgm:pt>
    <dgm:pt modelId="{6C9FA827-1603-4AEC-A576-73EE89627320}" type="pres">
      <dgm:prSet presAssocID="{C2852EBF-84A5-4E8A-B33B-2AC88F23A7D3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C129E671-D3F0-4AA6-A288-01FE692A9BE4}" srcId="{A5C9165B-3B70-494B-A18B-13BC07389F29}" destId="{EF95EF52-23F5-4D25-ADE1-C8E405536970}" srcOrd="0" destOrd="0" parTransId="{8327D9A7-C0A0-4B10-972C-ED53024965DE}" sibTransId="{F878CDBB-E50B-4D68-99C2-061A21D2FA7D}"/>
    <dgm:cxn modelId="{9607D582-92B7-4C9C-8DEF-88DAEA05875B}" type="presOf" srcId="{A5C9165B-3B70-494B-A18B-13BC07389F29}" destId="{64B4B918-FA25-49F8-AAD5-374823F29EFD}" srcOrd="0" destOrd="0" presId="urn:microsoft.com/office/officeart/2018/5/layout/IconCircleLabelList"/>
    <dgm:cxn modelId="{CF26CB8F-DFCA-4B5D-9695-0E3DB7CCCDEB}" type="presOf" srcId="{EF95EF52-23F5-4D25-ADE1-C8E405536970}" destId="{2AC51860-83C1-4B02-92A5-1DE34491E92B}" srcOrd="0" destOrd="0" presId="urn:microsoft.com/office/officeart/2018/5/layout/IconCircleLabelList"/>
    <dgm:cxn modelId="{CC3C6FBA-4102-4AFB-A1CA-7736C3CB6128}" srcId="{A5C9165B-3B70-494B-A18B-13BC07389F29}" destId="{C2852EBF-84A5-4E8A-B33B-2AC88F23A7D3}" srcOrd="1" destOrd="0" parTransId="{3AFC5A9B-154C-4A2C-A0A4-8C37DCDC520B}" sibTransId="{093DA0D8-D111-40E8-9F62-9FA898F6F43A}"/>
    <dgm:cxn modelId="{9C4D69E7-A395-4942-950D-67A69E60B5CE}" type="presOf" srcId="{C2852EBF-84A5-4E8A-B33B-2AC88F23A7D3}" destId="{6C9FA827-1603-4AEC-A576-73EE89627320}" srcOrd="0" destOrd="0" presId="urn:microsoft.com/office/officeart/2018/5/layout/IconCircleLabelList"/>
    <dgm:cxn modelId="{39216D97-DD23-4F39-9E9C-D21DDD124826}" type="presParOf" srcId="{64B4B918-FA25-49F8-AAD5-374823F29EFD}" destId="{229DA3FB-7C9E-418B-82A0-A5D67BE4EC48}" srcOrd="0" destOrd="0" presId="urn:microsoft.com/office/officeart/2018/5/layout/IconCircleLabelList"/>
    <dgm:cxn modelId="{71A47926-6BDA-4D65-B5C4-F64503B86AA3}" type="presParOf" srcId="{229DA3FB-7C9E-418B-82A0-A5D67BE4EC48}" destId="{F311CC49-13A8-4078-BAB7-85E6550024FB}" srcOrd="0" destOrd="0" presId="urn:microsoft.com/office/officeart/2018/5/layout/IconCircleLabelList"/>
    <dgm:cxn modelId="{84F74A82-1ED5-4600-BC1D-E2E4D9DEAC14}" type="presParOf" srcId="{229DA3FB-7C9E-418B-82A0-A5D67BE4EC48}" destId="{BD19B920-FB67-468C-90A6-1D7459A144BD}" srcOrd="1" destOrd="0" presId="urn:microsoft.com/office/officeart/2018/5/layout/IconCircleLabelList"/>
    <dgm:cxn modelId="{24FF7DA8-BB74-4A50-87B1-9340AE579C46}" type="presParOf" srcId="{229DA3FB-7C9E-418B-82A0-A5D67BE4EC48}" destId="{E12F8645-EFED-44F6-87AF-A897929CFBDC}" srcOrd="2" destOrd="0" presId="urn:microsoft.com/office/officeart/2018/5/layout/IconCircleLabelList"/>
    <dgm:cxn modelId="{1ED5AC37-7A23-4EAD-B468-0F4A7B2E6D77}" type="presParOf" srcId="{229DA3FB-7C9E-418B-82A0-A5D67BE4EC48}" destId="{2AC51860-83C1-4B02-92A5-1DE34491E92B}" srcOrd="3" destOrd="0" presId="urn:microsoft.com/office/officeart/2018/5/layout/IconCircleLabelList"/>
    <dgm:cxn modelId="{09DACDA9-15DD-488C-808E-3A073FE0B414}" type="presParOf" srcId="{64B4B918-FA25-49F8-AAD5-374823F29EFD}" destId="{CEB311B8-1BFF-46E7-AB40-E6990C43DA57}" srcOrd="1" destOrd="0" presId="urn:microsoft.com/office/officeart/2018/5/layout/IconCircleLabelList"/>
    <dgm:cxn modelId="{9CEB3DB5-DA6E-4A16-8856-482FEE3FD4C4}" type="presParOf" srcId="{64B4B918-FA25-49F8-AAD5-374823F29EFD}" destId="{1A3EBA81-0F69-4540-BE56-4AAE846F4584}" srcOrd="2" destOrd="0" presId="urn:microsoft.com/office/officeart/2018/5/layout/IconCircleLabelList"/>
    <dgm:cxn modelId="{68CA33B3-6C48-42C0-9824-F18575537385}" type="presParOf" srcId="{1A3EBA81-0F69-4540-BE56-4AAE846F4584}" destId="{23D24E15-2FD2-4A81-8B4C-3B409A37256B}" srcOrd="0" destOrd="0" presId="urn:microsoft.com/office/officeart/2018/5/layout/IconCircleLabelList"/>
    <dgm:cxn modelId="{246692E5-8234-4543-8C1F-A6E1261A6F0F}" type="presParOf" srcId="{1A3EBA81-0F69-4540-BE56-4AAE846F4584}" destId="{34213483-CBAE-46DA-AEE2-2CE4348BD6C6}" srcOrd="1" destOrd="0" presId="urn:microsoft.com/office/officeart/2018/5/layout/IconCircleLabelList"/>
    <dgm:cxn modelId="{4CA838C3-A236-4A58-AA44-DFB437DCF9EF}" type="presParOf" srcId="{1A3EBA81-0F69-4540-BE56-4AAE846F4584}" destId="{C811DC91-C2A2-40B0-A10A-F975810D0742}" srcOrd="2" destOrd="0" presId="urn:microsoft.com/office/officeart/2018/5/layout/IconCircleLabelList"/>
    <dgm:cxn modelId="{E48E2B0D-D1E4-4CA2-8D0B-119B1F32C8B9}" type="presParOf" srcId="{1A3EBA81-0F69-4540-BE56-4AAE846F4584}" destId="{6C9FA827-1603-4AEC-A576-73EE89627320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F094C15-4DF0-449D-A1FE-D0F1521B895E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1716444E-9A8D-442F-8117-15C184104717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100" dirty="0"/>
            <a:t>Strengthening Relationships</a:t>
          </a:r>
        </a:p>
      </dgm:t>
    </dgm:pt>
    <dgm:pt modelId="{8932A718-0AF1-497C-9AAA-C5BB26CD4328}" type="parTrans" cxnId="{AF168BE8-838E-4401-85DD-936981FF212C}">
      <dgm:prSet/>
      <dgm:spPr/>
      <dgm:t>
        <a:bodyPr/>
        <a:lstStyle/>
        <a:p>
          <a:endParaRPr lang="en-US"/>
        </a:p>
      </dgm:t>
    </dgm:pt>
    <dgm:pt modelId="{E4A5DAEC-D2AC-41B3-916A-97FB4319269A}" type="sibTrans" cxnId="{AF168BE8-838E-4401-85DD-936981FF212C}">
      <dgm:prSet/>
      <dgm:spPr/>
      <dgm:t>
        <a:bodyPr/>
        <a:lstStyle/>
        <a:p>
          <a:endParaRPr lang="en-US"/>
        </a:p>
      </dgm:t>
    </dgm:pt>
    <dgm:pt modelId="{C702F6D8-9BB3-444B-B159-E9BB03488BEF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100" dirty="0"/>
            <a:t>Outreach Potential</a:t>
          </a:r>
        </a:p>
      </dgm:t>
    </dgm:pt>
    <dgm:pt modelId="{9937D197-8014-48CD-98AA-1E038A6A1FEE}" type="parTrans" cxnId="{6F4B77A3-A035-45CE-9FC6-907D22F07F88}">
      <dgm:prSet/>
      <dgm:spPr/>
      <dgm:t>
        <a:bodyPr/>
        <a:lstStyle/>
        <a:p>
          <a:endParaRPr lang="en-US"/>
        </a:p>
      </dgm:t>
    </dgm:pt>
    <dgm:pt modelId="{1F10090A-4BDF-4219-839F-F4DB850AC901}" type="sibTrans" cxnId="{6F4B77A3-A035-45CE-9FC6-907D22F07F88}">
      <dgm:prSet/>
      <dgm:spPr/>
      <dgm:t>
        <a:bodyPr/>
        <a:lstStyle/>
        <a:p>
          <a:endParaRPr lang="en-US"/>
        </a:p>
      </dgm:t>
    </dgm:pt>
    <dgm:pt modelId="{894D484A-1947-4BC8-B7BB-9540D243C8DB}" type="pres">
      <dgm:prSet presAssocID="{5F094C15-4DF0-449D-A1FE-D0F1521B895E}" presName="root" presStyleCnt="0">
        <dgm:presLayoutVars>
          <dgm:dir/>
          <dgm:resizeHandles val="exact"/>
        </dgm:presLayoutVars>
      </dgm:prSet>
      <dgm:spPr/>
    </dgm:pt>
    <dgm:pt modelId="{43682DC6-AD44-416C-AE02-AEAFBBFAFF17}" type="pres">
      <dgm:prSet presAssocID="{1716444E-9A8D-442F-8117-15C184104717}" presName="compNode" presStyleCnt="0"/>
      <dgm:spPr/>
    </dgm:pt>
    <dgm:pt modelId="{2C5560C4-3B50-4639-816C-30BD4BF0C306}" type="pres">
      <dgm:prSet presAssocID="{1716444E-9A8D-442F-8117-15C184104717}" presName="iconBgRect" presStyleLbl="bgShp" presStyleIdx="0" presStyleCnt="2" custLinFactNeighborX="6868" custLinFactNeighborY="2376"/>
      <dgm:spPr/>
    </dgm:pt>
    <dgm:pt modelId="{CF601810-3066-45BD-8FFC-BBF82F76A2D3}" type="pres">
      <dgm:prSet presAssocID="{1716444E-9A8D-442F-8117-15C184104717}" presName="iconRect" presStyleLbl="node1" presStyleIdx="0" presStyleCnt="2" custLinFactNeighborX="6384" custLinFactNeighborY="425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5B4D6EFB-05E7-4298-9814-F4174604EB9C}" type="pres">
      <dgm:prSet presAssocID="{1716444E-9A8D-442F-8117-15C184104717}" presName="spaceRect" presStyleCnt="0"/>
      <dgm:spPr/>
    </dgm:pt>
    <dgm:pt modelId="{6754D301-EBB8-4DA2-B352-D0B085707AA0}" type="pres">
      <dgm:prSet presAssocID="{1716444E-9A8D-442F-8117-15C184104717}" presName="textRect" presStyleLbl="revTx" presStyleIdx="0" presStyleCnt="2">
        <dgm:presLayoutVars>
          <dgm:chMax val="1"/>
          <dgm:chPref val="1"/>
        </dgm:presLayoutVars>
      </dgm:prSet>
      <dgm:spPr/>
    </dgm:pt>
    <dgm:pt modelId="{F3B443A6-683A-488A-84A1-E29785E9B6ED}" type="pres">
      <dgm:prSet presAssocID="{E4A5DAEC-D2AC-41B3-916A-97FB4319269A}" presName="sibTrans" presStyleCnt="0"/>
      <dgm:spPr/>
    </dgm:pt>
    <dgm:pt modelId="{108E347F-2AB0-47AE-99A8-F7CFC4381158}" type="pres">
      <dgm:prSet presAssocID="{C702F6D8-9BB3-444B-B159-E9BB03488BEF}" presName="compNode" presStyleCnt="0"/>
      <dgm:spPr/>
    </dgm:pt>
    <dgm:pt modelId="{9791FDB4-ED07-4F39-9ACC-9D1235F1D322}" type="pres">
      <dgm:prSet presAssocID="{C702F6D8-9BB3-444B-B159-E9BB03488BEF}" presName="iconBgRect" presStyleLbl="bgShp" presStyleIdx="1" presStyleCnt="2"/>
      <dgm:spPr/>
    </dgm:pt>
    <dgm:pt modelId="{B4C0BEF0-F841-463D-BD28-B5948E047359}" type="pres">
      <dgm:prSet presAssocID="{C702F6D8-9BB3-444B-B159-E9BB03488BEF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gaphone"/>
        </a:ext>
      </dgm:extLst>
    </dgm:pt>
    <dgm:pt modelId="{686F16E2-8CB7-4BA2-88DD-ECB9D998A7DD}" type="pres">
      <dgm:prSet presAssocID="{C702F6D8-9BB3-444B-B159-E9BB03488BEF}" presName="spaceRect" presStyleCnt="0"/>
      <dgm:spPr/>
    </dgm:pt>
    <dgm:pt modelId="{2D3A8371-91BD-42F9-99BE-54CA97E14124}" type="pres">
      <dgm:prSet presAssocID="{C702F6D8-9BB3-444B-B159-E9BB03488BEF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AD086B2B-C29D-44C5-8863-305230289628}" type="presOf" srcId="{5F094C15-4DF0-449D-A1FE-D0F1521B895E}" destId="{894D484A-1947-4BC8-B7BB-9540D243C8DB}" srcOrd="0" destOrd="0" presId="urn:microsoft.com/office/officeart/2018/5/layout/IconCircleLabelList"/>
    <dgm:cxn modelId="{67FBEF85-5AB7-4E0E-A36B-03192DB550E0}" type="presOf" srcId="{C702F6D8-9BB3-444B-B159-E9BB03488BEF}" destId="{2D3A8371-91BD-42F9-99BE-54CA97E14124}" srcOrd="0" destOrd="0" presId="urn:microsoft.com/office/officeart/2018/5/layout/IconCircleLabelList"/>
    <dgm:cxn modelId="{6F4B77A3-A035-45CE-9FC6-907D22F07F88}" srcId="{5F094C15-4DF0-449D-A1FE-D0F1521B895E}" destId="{C702F6D8-9BB3-444B-B159-E9BB03488BEF}" srcOrd="1" destOrd="0" parTransId="{9937D197-8014-48CD-98AA-1E038A6A1FEE}" sibTransId="{1F10090A-4BDF-4219-839F-F4DB850AC901}"/>
    <dgm:cxn modelId="{128360BE-7544-4145-8699-A564CBDDE327}" type="presOf" srcId="{1716444E-9A8D-442F-8117-15C184104717}" destId="{6754D301-EBB8-4DA2-B352-D0B085707AA0}" srcOrd="0" destOrd="0" presId="urn:microsoft.com/office/officeart/2018/5/layout/IconCircleLabelList"/>
    <dgm:cxn modelId="{AF168BE8-838E-4401-85DD-936981FF212C}" srcId="{5F094C15-4DF0-449D-A1FE-D0F1521B895E}" destId="{1716444E-9A8D-442F-8117-15C184104717}" srcOrd="0" destOrd="0" parTransId="{8932A718-0AF1-497C-9AAA-C5BB26CD4328}" sibTransId="{E4A5DAEC-D2AC-41B3-916A-97FB4319269A}"/>
    <dgm:cxn modelId="{85A19867-9BEA-451A-9A35-BFF7EED3EB47}" type="presParOf" srcId="{894D484A-1947-4BC8-B7BB-9540D243C8DB}" destId="{43682DC6-AD44-416C-AE02-AEAFBBFAFF17}" srcOrd="0" destOrd="0" presId="urn:microsoft.com/office/officeart/2018/5/layout/IconCircleLabelList"/>
    <dgm:cxn modelId="{0A63A306-16BD-4F75-B934-7AF1FC877BDF}" type="presParOf" srcId="{43682DC6-AD44-416C-AE02-AEAFBBFAFF17}" destId="{2C5560C4-3B50-4639-816C-30BD4BF0C306}" srcOrd="0" destOrd="0" presId="urn:microsoft.com/office/officeart/2018/5/layout/IconCircleLabelList"/>
    <dgm:cxn modelId="{320104CC-9355-4BC2-B9A9-AD72B568833E}" type="presParOf" srcId="{43682DC6-AD44-416C-AE02-AEAFBBFAFF17}" destId="{CF601810-3066-45BD-8FFC-BBF82F76A2D3}" srcOrd="1" destOrd="0" presId="urn:microsoft.com/office/officeart/2018/5/layout/IconCircleLabelList"/>
    <dgm:cxn modelId="{78B08791-4928-44DD-90B0-FEE090A6C684}" type="presParOf" srcId="{43682DC6-AD44-416C-AE02-AEAFBBFAFF17}" destId="{5B4D6EFB-05E7-4298-9814-F4174604EB9C}" srcOrd="2" destOrd="0" presId="urn:microsoft.com/office/officeart/2018/5/layout/IconCircleLabelList"/>
    <dgm:cxn modelId="{23773EEC-E359-4547-A0C3-26F153F351B1}" type="presParOf" srcId="{43682DC6-AD44-416C-AE02-AEAFBBFAFF17}" destId="{6754D301-EBB8-4DA2-B352-D0B085707AA0}" srcOrd="3" destOrd="0" presId="urn:microsoft.com/office/officeart/2018/5/layout/IconCircleLabelList"/>
    <dgm:cxn modelId="{1A7DBF27-B2EF-4A63-8300-5D56DFB3DF2D}" type="presParOf" srcId="{894D484A-1947-4BC8-B7BB-9540D243C8DB}" destId="{F3B443A6-683A-488A-84A1-E29785E9B6ED}" srcOrd="1" destOrd="0" presId="urn:microsoft.com/office/officeart/2018/5/layout/IconCircleLabelList"/>
    <dgm:cxn modelId="{A65D55F3-68B1-4881-B4CC-2824D271C741}" type="presParOf" srcId="{894D484A-1947-4BC8-B7BB-9540D243C8DB}" destId="{108E347F-2AB0-47AE-99A8-F7CFC4381158}" srcOrd="2" destOrd="0" presId="urn:microsoft.com/office/officeart/2018/5/layout/IconCircleLabelList"/>
    <dgm:cxn modelId="{4EAAA587-08D3-4FDE-A24D-78044714891D}" type="presParOf" srcId="{108E347F-2AB0-47AE-99A8-F7CFC4381158}" destId="{9791FDB4-ED07-4F39-9ACC-9D1235F1D322}" srcOrd="0" destOrd="0" presId="urn:microsoft.com/office/officeart/2018/5/layout/IconCircleLabelList"/>
    <dgm:cxn modelId="{5EC5A308-FC8D-4785-B089-7176483285C4}" type="presParOf" srcId="{108E347F-2AB0-47AE-99A8-F7CFC4381158}" destId="{B4C0BEF0-F841-463D-BD28-B5948E047359}" srcOrd="1" destOrd="0" presId="urn:microsoft.com/office/officeart/2018/5/layout/IconCircleLabelList"/>
    <dgm:cxn modelId="{D92CE9AB-62C6-4190-A04D-69C211130AE0}" type="presParOf" srcId="{108E347F-2AB0-47AE-99A8-F7CFC4381158}" destId="{686F16E2-8CB7-4BA2-88DD-ECB9D998A7DD}" srcOrd="2" destOrd="0" presId="urn:microsoft.com/office/officeart/2018/5/layout/IconCircleLabelList"/>
    <dgm:cxn modelId="{C3EA7194-905D-4A63-999B-9632B575DE67}" type="presParOf" srcId="{108E347F-2AB0-47AE-99A8-F7CFC4381158}" destId="{2D3A8371-91BD-42F9-99BE-54CA97E14124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FEC13DD-9F77-48E8-BC90-2D8B902CB86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0360494-0FDC-492A-9DDF-84996BD4CA08}">
      <dgm:prSet/>
      <dgm:spPr/>
      <dgm:t>
        <a:bodyPr/>
        <a:lstStyle/>
        <a:p>
          <a:r>
            <a:rPr lang="en-US"/>
            <a:t>Cost Savings</a:t>
          </a:r>
        </a:p>
      </dgm:t>
    </dgm:pt>
    <dgm:pt modelId="{C2E3389B-E00E-40EB-ACDD-32C87A7EA9F9}" type="parTrans" cxnId="{44174219-49DA-4589-B32B-12C601108280}">
      <dgm:prSet/>
      <dgm:spPr/>
      <dgm:t>
        <a:bodyPr/>
        <a:lstStyle/>
        <a:p>
          <a:endParaRPr lang="en-US"/>
        </a:p>
      </dgm:t>
    </dgm:pt>
    <dgm:pt modelId="{31D1ABC9-97A9-4688-BC9D-77D8EE88082B}" type="sibTrans" cxnId="{44174219-49DA-4589-B32B-12C601108280}">
      <dgm:prSet/>
      <dgm:spPr/>
      <dgm:t>
        <a:bodyPr/>
        <a:lstStyle/>
        <a:p>
          <a:endParaRPr lang="en-US"/>
        </a:p>
      </dgm:t>
    </dgm:pt>
    <dgm:pt modelId="{481473F2-E54C-40CC-93B4-EAE706F809DC}">
      <dgm:prSet/>
      <dgm:spPr/>
      <dgm:t>
        <a:bodyPr/>
        <a:lstStyle/>
        <a:p>
          <a:r>
            <a:rPr lang="en-US"/>
            <a:t>Fundraising Potential</a:t>
          </a:r>
        </a:p>
      </dgm:t>
    </dgm:pt>
    <dgm:pt modelId="{DA356FD4-1A21-4826-8CE1-D54CCA13B878}" type="parTrans" cxnId="{F185F082-DF14-40D9-B197-D81A15250E07}">
      <dgm:prSet/>
      <dgm:spPr/>
      <dgm:t>
        <a:bodyPr/>
        <a:lstStyle/>
        <a:p>
          <a:endParaRPr lang="en-US"/>
        </a:p>
      </dgm:t>
    </dgm:pt>
    <dgm:pt modelId="{1E584753-51CF-49DF-93D5-1609DBC26618}" type="sibTrans" cxnId="{F185F082-DF14-40D9-B197-D81A15250E07}">
      <dgm:prSet/>
      <dgm:spPr/>
      <dgm:t>
        <a:bodyPr/>
        <a:lstStyle/>
        <a:p>
          <a:endParaRPr lang="en-US"/>
        </a:p>
      </dgm:t>
    </dgm:pt>
    <dgm:pt modelId="{192CFC49-2B2C-411E-969E-DB33687B603C}" type="pres">
      <dgm:prSet presAssocID="{3FEC13DD-9F77-48E8-BC90-2D8B902CB860}" presName="root" presStyleCnt="0">
        <dgm:presLayoutVars>
          <dgm:dir/>
          <dgm:resizeHandles val="exact"/>
        </dgm:presLayoutVars>
      </dgm:prSet>
      <dgm:spPr/>
    </dgm:pt>
    <dgm:pt modelId="{9738B2E2-75BA-4B97-8460-4DC18FA1C63C}" type="pres">
      <dgm:prSet presAssocID="{60360494-0FDC-492A-9DDF-84996BD4CA08}" presName="compNode" presStyleCnt="0"/>
      <dgm:spPr/>
    </dgm:pt>
    <dgm:pt modelId="{FA596AD4-464C-4680-88C4-1965CC2E70DF}" type="pres">
      <dgm:prSet presAssocID="{60360494-0FDC-492A-9DDF-84996BD4CA08}" presName="bgRect" presStyleLbl="bgShp" presStyleIdx="0" presStyleCnt="2"/>
      <dgm:spPr/>
    </dgm:pt>
    <dgm:pt modelId="{88C97F16-3B4A-44D7-98BF-5900891E9C55}" type="pres">
      <dgm:prSet presAssocID="{60360494-0FDC-492A-9DDF-84996BD4CA08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ggy Bank"/>
        </a:ext>
      </dgm:extLst>
    </dgm:pt>
    <dgm:pt modelId="{CE9A75FD-8E2C-446C-A0E4-21B0BE9AED77}" type="pres">
      <dgm:prSet presAssocID="{60360494-0FDC-492A-9DDF-84996BD4CA08}" presName="spaceRect" presStyleCnt="0"/>
      <dgm:spPr/>
    </dgm:pt>
    <dgm:pt modelId="{2489B609-E35B-4A09-9354-D1F9628B2C21}" type="pres">
      <dgm:prSet presAssocID="{60360494-0FDC-492A-9DDF-84996BD4CA08}" presName="parTx" presStyleLbl="revTx" presStyleIdx="0" presStyleCnt="2">
        <dgm:presLayoutVars>
          <dgm:chMax val="0"/>
          <dgm:chPref val="0"/>
        </dgm:presLayoutVars>
      </dgm:prSet>
      <dgm:spPr/>
    </dgm:pt>
    <dgm:pt modelId="{865809AB-2C3D-4C00-8256-E2C0C6935B44}" type="pres">
      <dgm:prSet presAssocID="{31D1ABC9-97A9-4688-BC9D-77D8EE88082B}" presName="sibTrans" presStyleCnt="0"/>
      <dgm:spPr/>
    </dgm:pt>
    <dgm:pt modelId="{D8680883-AFE3-496D-B4B6-E3CC46054A46}" type="pres">
      <dgm:prSet presAssocID="{481473F2-E54C-40CC-93B4-EAE706F809DC}" presName="compNode" presStyleCnt="0"/>
      <dgm:spPr/>
    </dgm:pt>
    <dgm:pt modelId="{75A9A270-635A-4F6D-B8E9-A4FC9C70C1AD}" type="pres">
      <dgm:prSet presAssocID="{481473F2-E54C-40CC-93B4-EAE706F809DC}" presName="bgRect" presStyleLbl="bgShp" presStyleIdx="1" presStyleCnt="2"/>
      <dgm:spPr/>
    </dgm:pt>
    <dgm:pt modelId="{B4C906DE-2ACC-4286-B5CB-2552F3C17A88}" type="pres">
      <dgm:prSet presAssocID="{481473F2-E54C-40CC-93B4-EAE706F809DC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39B7813F-12CE-4B8F-A324-8EF221B2585C}" type="pres">
      <dgm:prSet presAssocID="{481473F2-E54C-40CC-93B4-EAE706F809DC}" presName="spaceRect" presStyleCnt="0"/>
      <dgm:spPr/>
    </dgm:pt>
    <dgm:pt modelId="{B898CF63-0D29-458D-B69C-D63FFD0FB895}" type="pres">
      <dgm:prSet presAssocID="{481473F2-E54C-40CC-93B4-EAE706F809DC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44174219-49DA-4589-B32B-12C601108280}" srcId="{3FEC13DD-9F77-48E8-BC90-2D8B902CB860}" destId="{60360494-0FDC-492A-9DDF-84996BD4CA08}" srcOrd="0" destOrd="0" parTransId="{C2E3389B-E00E-40EB-ACDD-32C87A7EA9F9}" sibTransId="{31D1ABC9-97A9-4688-BC9D-77D8EE88082B}"/>
    <dgm:cxn modelId="{1265002F-A015-4605-A702-54C9F6398475}" type="presOf" srcId="{3FEC13DD-9F77-48E8-BC90-2D8B902CB860}" destId="{192CFC49-2B2C-411E-969E-DB33687B603C}" srcOrd="0" destOrd="0" presId="urn:microsoft.com/office/officeart/2018/2/layout/IconVerticalSolidList"/>
    <dgm:cxn modelId="{7F60934E-4607-4A23-BCB7-A66521744F7C}" type="presOf" srcId="{481473F2-E54C-40CC-93B4-EAE706F809DC}" destId="{B898CF63-0D29-458D-B69C-D63FFD0FB895}" srcOrd="0" destOrd="0" presId="urn:microsoft.com/office/officeart/2018/2/layout/IconVerticalSolidList"/>
    <dgm:cxn modelId="{F185F082-DF14-40D9-B197-D81A15250E07}" srcId="{3FEC13DD-9F77-48E8-BC90-2D8B902CB860}" destId="{481473F2-E54C-40CC-93B4-EAE706F809DC}" srcOrd="1" destOrd="0" parTransId="{DA356FD4-1A21-4826-8CE1-D54CCA13B878}" sibTransId="{1E584753-51CF-49DF-93D5-1609DBC26618}"/>
    <dgm:cxn modelId="{26743B92-0728-416A-912B-52652CDBE0E2}" type="presOf" srcId="{60360494-0FDC-492A-9DDF-84996BD4CA08}" destId="{2489B609-E35B-4A09-9354-D1F9628B2C21}" srcOrd="0" destOrd="0" presId="urn:microsoft.com/office/officeart/2018/2/layout/IconVerticalSolidList"/>
    <dgm:cxn modelId="{4AA262A1-959A-4EBA-9C0F-09A608E8F46A}" type="presParOf" srcId="{192CFC49-2B2C-411E-969E-DB33687B603C}" destId="{9738B2E2-75BA-4B97-8460-4DC18FA1C63C}" srcOrd="0" destOrd="0" presId="urn:microsoft.com/office/officeart/2018/2/layout/IconVerticalSolidList"/>
    <dgm:cxn modelId="{29C4FE30-5924-4A93-BACF-FC20B355E181}" type="presParOf" srcId="{9738B2E2-75BA-4B97-8460-4DC18FA1C63C}" destId="{FA596AD4-464C-4680-88C4-1965CC2E70DF}" srcOrd="0" destOrd="0" presId="urn:microsoft.com/office/officeart/2018/2/layout/IconVerticalSolidList"/>
    <dgm:cxn modelId="{23D39114-1B71-4EF6-9294-DEEB62AFE86C}" type="presParOf" srcId="{9738B2E2-75BA-4B97-8460-4DC18FA1C63C}" destId="{88C97F16-3B4A-44D7-98BF-5900891E9C55}" srcOrd="1" destOrd="0" presId="urn:microsoft.com/office/officeart/2018/2/layout/IconVerticalSolidList"/>
    <dgm:cxn modelId="{355FD4D4-E6E3-46D7-A3AF-8662A6FA0A73}" type="presParOf" srcId="{9738B2E2-75BA-4B97-8460-4DC18FA1C63C}" destId="{CE9A75FD-8E2C-446C-A0E4-21B0BE9AED77}" srcOrd="2" destOrd="0" presId="urn:microsoft.com/office/officeart/2018/2/layout/IconVerticalSolidList"/>
    <dgm:cxn modelId="{05616DE2-F3A4-4D64-AD20-BC128A6AAAB5}" type="presParOf" srcId="{9738B2E2-75BA-4B97-8460-4DC18FA1C63C}" destId="{2489B609-E35B-4A09-9354-D1F9628B2C21}" srcOrd="3" destOrd="0" presId="urn:microsoft.com/office/officeart/2018/2/layout/IconVerticalSolidList"/>
    <dgm:cxn modelId="{B59EF246-5FFE-4393-A5F2-8F62B377AE51}" type="presParOf" srcId="{192CFC49-2B2C-411E-969E-DB33687B603C}" destId="{865809AB-2C3D-4C00-8256-E2C0C6935B44}" srcOrd="1" destOrd="0" presId="urn:microsoft.com/office/officeart/2018/2/layout/IconVerticalSolidList"/>
    <dgm:cxn modelId="{1C5B939A-AECF-41D5-84D3-B5A75955506C}" type="presParOf" srcId="{192CFC49-2B2C-411E-969E-DB33687B603C}" destId="{D8680883-AFE3-496D-B4B6-E3CC46054A46}" srcOrd="2" destOrd="0" presId="urn:microsoft.com/office/officeart/2018/2/layout/IconVerticalSolidList"/>
    <dgm:cxn modelId="{B5504C7B-4471-4396-BCF2-51B2E987F4F1}" type="presParOf" srcId="{D8680883-AFE3-496D-B4B6-E3CC46054A46}" destId="{75A9A270-635A-4F6D-B8E9-A4FC9C70C1AD}" srcOrd="0" destOrd="0" presId="urn:microsoft.com/office/officeart/2018/2/layout/IconVerticalSolidList"/>
    <dgm:cxn modelId="{3D6F0FAC-EEBA-48AC-AD5D-7495C1E24270}" type="presParOf" srcId="{D8680883-AFE3-496D-B4B6-E3CC46054A46}" destId="{B4C906DE-2ACC-4286-B5CB-2552F3C17A88}" srcOrd="1" destOrd="0" presId="urn:microsoft.com/office/officeart/2018/2/layout/IconVerticalSolidList"/>
    <dgm:cxn modelId="{D35BB181-2DC8-4BE0-88B8-3A06AB13AF44}" type="presParOf" srcId="{D8680883-AFE3-496D-B4B6-E3CC46054A46}" destId="{39B7813F-12CE-4B8F-A324-8EF221B2585C}" srcOrd="2" destOrd="0" presId="urn:microsoft.com/office/officeart/2018/2/layout/IconVerticalSolidList"/>
    <dgm:cxn modelId="{B64F5B8F-1D6B-4883-9396-8A17C238B021}" type="presParOf" srcId="{D8680883-AFE3-496D-B4B6-E3CC46054A46}" destId="{B898CF63-0D29-458D-B69C-D63FFD0FB89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F094C15-4DF0-449D-A1FE-D0F1521B895E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1716444E-9A8D-442F-8117-15C184104717}">
      <dgm:prSet/>
      <dgm:spPr/>
      <dgm:t>
        <a:bodyPr/>
        <a:lstStyle/>
        <a:p>
          <a:pPr>
            <a:defRPr cap="all"/>
          </a:pPr>
          <a:r>
            <a:rPr lang="en-US" dirty="0"/>
            <a:t>Strengthening Relationships</a:t>
          </a:r>
        </a:p>
      </dgm:t>
    </dgm:pt>
    <dgm:pt modelId="{8932A718-0AF1-497C-9AAA-C5BB26CD4328}" type="parTrans" cxnId="{AF168BE8-838E-4401-85DD-936981FF212C}">
      <dgm:prSet/>
      <dgm:spPr/>
      <dgm:t>
        <a:bodyPr/>
        <a:lstStyle/>
        <a:p>
          <a:endParaRPr lang="en-US"/>
        </a:p>
      </dgm:t>
    </dgm:pt>
    <dgm:pt modelId="{E4A5DAEC-D2AC-41B3-916A-97FB4319269A}" type="sibTrans" cxnId="{AF168BE8-838E-4401-85DD-936981FF212C}">
      <dgm:prSet/>
      <dgm:spPr/>
      <dgm:t>
        <a:bodyPr/>
        <a:lstStyle/>
        <a:p>
          <a:endParaRPr lang="en-US"/>
        </a:p>
      </dgm:t>
    </dgm:pt>
    <dgm:pt modelId="{C702F6D8-9BB3-444B-B159-E9BB03488BEF}">
      <dgm:prSet/>
      <dgm:spPr/>
      <dgm:t>
        <a:bodyPr/>
        <a:lstStyle/>
        <a:p>
          <a:pPr>
            <a:defRPr cap="all"/>
          </a:pPr>
          <a:r>
            <a:rPr lang="en-US" dirty="0"/>
            <a:t>Outreach Potential</a:t>
          </a:r>
        </a:p>
      </dgm:t>
    </dgm:pt>
    <dgm:pt modelId="{9937D197-8014-48CD-98AA-1E038A6A1FEE}" type="parTrans" cxnId="{6F4B77A3-A035-45CE-9FC6-907D22F07F88}">
      <dgm:prSet/>
      <dgm:spPr/>
      <dgm:t>
        <a:bodyPr/>
        <a:lstStyle/>
        <a:p>
          <a:endParaRPr lang="en-US"/>
        </a:p>
      </dgm:t>
    </dgm:pt>
    <dgm:pt modelId="{1F10090A-4BDF-4219-839F-F4DB850AC901}" type="sibTrans" cxnId="{6F4B77A3-A035-45CE-9FC6-907D22F07F88}">
      <dgm:prSet/>
      <dgm:spPr/>
      <dgm:t>
        <a:bodyPr/>
        <a:lstStyle/>
        <a:p>
          <a:endParaRPr lang="en-US"/>
        </a:p>
      </dgm:t>
    </dgm:pt>
    <dgm:pt modelId="{894D484A-1947-4BC8-B7BB-9540D243C8DB}" type="pres">
      <dgm:prSet presAssocID="{5F094C15-4DF0-449D-A1FE-D0F1521B895E}" presName="root" presStyleCnt="0">
        <dgm:presLayoutVars>
          <dgm:dir/>
          <dgm:resizeHandles val="exact"/>
        </dgm:presLayoutVars>
      </dgm:prSet>
      <dgm:spPr/>
    </dgm:pt>
    <dgm:pt modelId="{43682DC6-AD44-416C-AE02-AEAFBBFAFF17}" type="pres">
      <dgm:prSet presAssocID="{1716444E-9A8D-442F-8117-15C184104717}" presName="compNode" presStyleCnt="0"/>
      <dgm:spPr/>
    </dgm:pt>
    <dgm:pt modelId="{2C5560C4-3B50-4639-816C-30BD4BF0C306}" type="pres">
      <dgm:prSet presAssocID="{1716444E-9A8D-442F-8117-15C184104717}" presName="iconBgRect" presStyleLbl="bgShp" presStyleIdx="0" presStyleCnt="2"/>
      <dgm:spPr/>
    </dgm:pt>
    <dgm:pt modelId="{CF601810-3066-45BD-8FFC-BBF82F76A2D3}" type="pres">
      <dgm:prSet presAssocID="{1716444E-9A8D-442F-8117-15C184104717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5B4D6EFB-05E7-4298-9814-F4174604EB9C}" type="pres">
      <dgm:prSet presAssocID="{1716444E-9A8D-442F-8117-15C184104717}" presName="spaceRect" presStyleCnt="0"/>
      <dgm:spPr/>
    </dgm:pt>
    <dgm:pt modelId="{6754D301-EBB8-4DA2-B352-D0B085707AA0}" type="pres">
      <dgm:prSet presAssocID="{1716444E-9A8D-442F-8117-15C184104717}" presName="textRect" presStyleLbl="revTx" presStyleIdx="0" presStyleCnt="2">
        <dgm:presLayoutVars>
          <dgm:chMax val="1"/>
          <dgm:chPref val="1"/>
        </dgm:presLayoutVars>
      </dgm:prSet>
      <dgm:spPr/>
    </dgm:pt>
    <dgm:pt modelId="{F3B443A6-683A-488A-84A1-E29785E9B6ED}" type="pres">
      <dgm:prSet presAssocID="{E4A5DAEC-D2AC-41B3-916A-97FB4319269A}" presName="sibTrans" presStyleCnt="0"/>
      <dgm:spPr/>
    </dgm:pt>
    <dgm:pt modelId="{108E347F-2AB0-47AE-99A8-F7CFC4381158}" type="pres">
      <dgm:prSet presAssocID="{C702F6D8-9BB3-444B-B159-E9BB03488BEF}" presName="compNode" presStyleCnt="0"/>
      <dgm:spPr/>
    </dgm:pt>
    <dgm:pt modelId="{9791FDB4-ED07-4F39-9ACC-9D1235F1D322}" type="pres">
      <dgm:prSet presAssocID="{C702F6D8-9BB3-444B-B159-E9BB03488BEF}" presName="iconBgRect" presStyleLbl="bgShp" presStyleIdx="1" presStyleCnt="2"/>
      <dgm:spPr/>
    </dgm:pt>
    <dgm:pt modelId="{B4C0BEF0-F841-463D-BD28-B5948E047359}" type="pres">
      <dgm:prSet presAssocID="{C702F6D8-9BB3-444B-B159-E9BB03488BEF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gaphone"/>
        </a:ext>
      </dgm:extLst>
    </dgm:pt>
    <dgm:pt modelId="{686F16E2-8CB7-4BA2-88DD-ECB9D998A7DD}" type="pres">
      <dgm:prSet presAssocID="{C702F6D8-9BB3-444B-B159-E9BB03488BEF}" presName="spaceRect" presStyleCnt="0"/>
      <dgm:spPr/>
    </dgm:pt>
    <dgm:pt modelId="{2D3A8371-91BD-42F9-99BE-54CA97E14124}" type="pres">
      <dgm:prSet presAssocID="{C702F6D8-9BB3-444B-B159-E9BB03488BEF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AD086B2B-C29D-44C5-8863-305230289628}" type="presOf" srcId="{5F094C15-4DF0-449D-A1FE-D0F1521B895E}" destId="{894D484A-1947-4BC8-B7BB-9540D243C8DB}" srcOrd="0" destOrd="0" presId="urn:microsoft.com/office/officeart/2018/5/layout/IconCircleLabelList"/>
    <dgm:cxn modelId="{67FBEF85-5AB7-4E0E-A36B-03192DB550E0}" type="presOf" srcId="{C702F6D8-9BB3-444B-B159-E9BB03488BEF}" destId="{2D3A8371-91BD-42F9-99BE-54CA97E14124}" srcOrd="0" destOrd="0" presId="urn:microsoft.com/office/officeart/2018/5/layout/IconCircleLabelList"/>
    <dgm:cxn modelId="{6F4B77A3-A035-45CE-9FC6-907D22F07F88}" srcId="{5F094C15-4DF0-449D-A1FE-D0F1521B895E}" destId="{C702F6D8-9BB3-444B-B159-E9BB03488BEF}" srcOrd="1" destOrd="0" parTransId="{9937D197-8014-48CD-98AA-1E038A6A1FEE}" sibTransId="{1F10090A-4BDF-4219-839F-F4DB850AC901}"/>
    <dgm:cxn modelId="{128360BE-7544-4145-8699-A564CBDDE327}" type="presOf" srcId="{1716444E-9A8D-442F-8117-15C184104717}" destId="{6754D301-EBB8-4DA2-B352-D0B085707AA0}" srcOrd="0" destOrd="0" presId="urn:microsoft.com/office/officeart/2018/5/layout/IconCircleLabelList"/>
    <dgm:cxn modelId="{AF168BE8-838E-4401-85DD-936981FF212C}" srcId="{5F094C15-4DF0-449D-A1FE-D0F1521B895E}" destId="{1716444E-9A8D-442F-8117-15C184104717}" srcOrd="0" destOrd="0" parTransId="{8932A718-0AF1-497C-9AAA-C5BB26CD4328}" sibTransId="{E4A5DAEC-D2AC-41B3-916A-97FB4319269A}"/>
    <dgm:cxn modelId="{85A19867-9BEA-451A-9A35-BFF7EED3EB47}" type="presParOf" srcId="{894D484A-1947-4BC8-B7BB-9540D243C8DB}" destId="{43682DC6-AD44-416C-AE02-AEAFBBFAFF17}" srcOrd="0" destOrd="0" presId="urn:microsoft.com/office/officeart/2018/5/layout/IconCircleLabelList"/>
    <dgm:cxn modelId="{0A63A306-16BD-4F75-B934-7AF1FC877BDF}" type="presParOf" srcId="{43682DC6-AD44-416C-AE02-AEAFBBFAFF17}" destId="{2C5560C4-3B50-4639-816C-30BD4BF0C306}" srcOrd="0" destOrd="0" presId="urn:microsoft.com/office/officeart/2018/5/layout/IconCircleLabelList"/>
    <dgm:cxn modelId="{320104CC-9355-4BC2-B9A9-AD72B568833E}" type="presParOf" srcId="{43682DC6-AD44-416C-AE02-AEAFBBFAFF17}" destId="{CF601810-3066-45BD-8FFC-BBF82F76A2D3}" srcOrd="1" destOrd="0" presId="urn:microsoft.com/office/officeart/2018/5/layout/IconCircleLabelList"/>
    <dgm:cxn modelId="{78B08791-4928-44DD-90B0-FEE090A6C684}" type="presParOf" srcId="{43682DC6-AD44-416C-AE02-AEAFBBFAFF17}" destId="{5B4D6EFB-05E7-4298-9814-F4174604EB9C}" srcOrd="2" destOrd="0" presId="urn:microsoft.com/office/officeart/2018/5/layout/IconCircleLabelList"/>
    <dgm:cxn modelId="{23773EEC-E359-4547-A0C3-26F153F351B1}" type="presParOf" srcId="{43682DC6-AD44-416C-AE02-AEAFBBFAFF17}" destId="{6754D301-EBB8-4DA2-B352-D0B085707AA0}" srcOrd="3" destOrd="0" presId="urn:microsoft.com/office/officeart/2018/5/layout/IconCircleLabelList"/>
    <dgm:cxn modelId="{1A7DBF27-B2EF-4A63-8300-5D56DFB3DF2D}" type="presParOf" srcId="{894D484A-1947-4BC8-B7BB-9540D243C8DB}" destId="{F3B443A6-683A-488A-84A1-E29785E9B6ED}" srcOrd="1" destOrd="0" presId="urn:microsoft.com/office/officeart/2018/5/layout/IconCircleLabelList"/>
    <dgm:cxn modelId="{A65D55F3-68B1-4881-B4CC-2824D271C741}" type="presParOf" srcId="{894D484A-1947-4BC8-B7BB-9540D243C8DB}" destId="{108E347F-2AB0-47AE-99A8-F7CFC4381158}" srcOrd="2" destOrd="0" presId="urn:microsoft.com/office/officeart/2018/5/layout/IconCircleLabelList"/>
    <dgm:cxn modelId="{4EAAA587-08D3-4FDE-A24D-78044714891D}" type="presParOf" srcId="{108E347F-2AB0-47AE-99A8-F7CFC4381158}" destId="{9791FDB4-ED07-4F39-9ACC-9D1235F1D322}" srcOrd="0" destOrd="0" presId="urn:microsoft.com/office/officeart/2018/5/layout/IconCircleLabelList"/>
    <dgm:cxn modelId="{5EC5A308-FC8D-4785-B089-7176483285C4}" type="presParOf" srcId="{108E347F-2AB0-47AE-99A8-F7CFC4381158}" destId="{B4C0BEF0-F841-463D-BD28-B5948E047359}" srcOrd="1" destOrd="0" presId="urn:microsoft.com/office/officeart/2018/5/layout/IconCircleLabelList"/>
    <dgm:cxn modelId="{D92CE9AB-62C6-4190-A04D-69C211130AE0}" type="presParOf" srcId="{108E347F-2AB0-47AE-99A8-F7CFC4381158}" destId="{686F16E2-8CB7-4BA2-88DD-ECB9D998A7DD}" srcOrd="2" destOrd="0" presId="urn:microsoft.com/office/officeart/2018/5/layout/IconCircleLabelList"/>
    <dgm:cxn modelId="{C3EA7194-905D-4A63-999B-9632B575DE67}" type="presParOf" srcId="{108E347F-2AB0-47AE-99A8-F7CFC4381158}" destId="{2D3A8371-91BD-42F9-99BE-54CA97E14124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1FEC10-A0B1-944A-8609-4DCD04E16FAF}">
      <dsp:nvSpPr>
        <dsp:cNvPr id="0" name=""/>
        <dsp:cNvSpPr/>
      </dsp:nvSpPr>
      <dsp:spPr>
        <a:xfrm>
          <a:off x="0" y="68670"/>
          <a:ext cx="3175946" cy="1905567"/>
        </a:xfrm>
        <a:prstGeom prst="rect">
          <a:avLst/>
        </a:prstGeom>
        <a:solidFill>
          <a:srgbClr val="BA9C80">
            <a:alpha val="50196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United States Recycling rate is 32% 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(EPA)</a:t>
          </a:r>
          <a:endParaRPr lang="en-US" sz="3100" kern="1200" dirty="0"/>
        </a:p>
      </dsp:txBody>
      <dsp:txXfrm>
        <a:off x="0" y="68670"/>
        <a:ext cx="3175946" cy="1905567"/>
      </dsp:txXfrm>
    </dsp:sp>
    <dsp:sp modelId="{12EDA3D0-221B-CD42-ACC7-307156744637}">
      <dsp:nvSpPr>
        <dsp:cNvPr id="0" name=""/>
        <dsp:cNvSpPr/>
      </dsp:nvSpPr>
      <dsp:spPr>
        <a:xfrm>
          <a:off x="3493540" y="68670"/>
          <a:ext cx="3175946" cy="1905567"/>
        </a:xfrm>
        <a:prstGeom prst="rect">
          <a:avLst/>
        </a:prstGeom>
        <a:solidFill>
          <a:srgbClr val="BA9C80">
            <a:alpha val="50196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US national recycling goal: increase participation to 50% by 2030</a:t>
          </a:r>
        </a:p>
      </dsp:txBody>
      <dsp:txXfrm>
        <a:off x="3493540" y="68670"/>
        <a:ext cx="3175946" cy="1905567"/>
      </dsp:txXfrm>
    </dsp:sp>
    <dsp:sp modelId="{B01A2506-7A20-B145-B8E1-42BFD25826DE}">
      <dsp:nvSpPr>
        <dsp:cNvPr id="0" name=""/>
        <dsp:cNvSpPr/>
      </dsp:nvSpPr>
      <dsp:spPr>
        <a:xfrm>
          <a:off x="6987081" y="68670"/>
          <a:ext cx="3175946" cy="1905567"/>
        </a:xfrm>
        <a:prstGeom prst="rect">
          <a:avLst/>
        </a:prstGeom>
        <a:solidFill>
          <a:srgbClr val="BA9C80">
            <a:alpha val="50196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76% of recyclables are lost to trash in homes 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(Recycling Partnership)</a:t>
          </a:r>
          <a:endParaRPr lang="en-US" sz="2700" kern="1200" dirty="0"/>
        </a:p>
      </dsp:txBody>
      <dsp:txXfrm>
        <a:off x="6987081" y="68670"/>
        <a:ext cx="3175946" cy="19055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716D9E-CF15-9E46-967A-1F77F1E7FA29}">
      <dsp:nvSpPr>
        <dsp:cNvPr id="0" name=""/>
        <dsp:cNvSpPr/>
      </dsp:nvSpPr>
      <dsp:spPr>
        <a:xfrm>
          <a:off x="0" y="250880"/>
          <a:ext cx="10163028" cy="932399"/>
        </a:xfrm>
        <a:prstGeom prst="rect">
          <a:avLst/>
        </a:prstGeom>
        <a:solidFill>
          <a:srgbClr val="FFFFFF">
            <a:alpha val="50196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8764" tIns="333248" rIns="788764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Most companies aim to reduce environmental harm by advancing circular plastic economy technologies</a:t>
          </a:r>
        </a:p>
      </dsp:txBody>
      <dsp:txXfrm>
        <a:off x="0" y="250880"/>
        <a:ext cx="10163028" cy="932399"/>
      </dsp:txXfrm>
    </dsp:sp>
    <dsp:sp modelId="{BBDAD24B-0970-8043-87EC-4CF731CDF764}">
      <dsp:nvSpPr>
        <dsp:cNvPr id="0" name=""/>
        <dsp:cNvSpPr/>
      </dsp:nvSpPr>
      <dsp:spPr>
        <a:xfrm>
          <a:off x="508151" y="14720"/>
          <a:ext cx="7114119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8897" tIns="0" rIns="268897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Company Environmental Sustainability Goals</a:t>
          </a:r>
        </a:p>
      </dsp:txBody>
      <dsp:txXfrm>
        <a:off x="531208" y="37777"/>
        <a:ext cx="7068005" cy="426206"/>
      </dsp:txXfrm>
    </dsp:sp>
    <dsp:sp modelId="{5F1EAC72-47C1-604B-8255-035AC5D5C78B}">
      <dsp:nvSpPr>
        <dsp:cNvPr id="0" name=""/>
        <dsp:cNvSpPr/>
      </dsp:nvSpPr>
      <dsp:spPr>
        <a:xfrm>
          <a:off x="0" y="1505840"/>
          <a:ext cx="10163028" cy="982799"/>
        </a:xfrm>
        <a:prstGeom prst="rect">
          <a:avLst/>
        </a:prstGeom>
        <a:solidFill>
          <a:srgbClr val="FFFFFF">
            <a:alpha val="50196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8764" tIns="333248" rIns="788764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 dirty="0"/>
            <a:t>Advancing recycling technology requires a market need for recycled materials.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b="1" kern="1200" dirty="0"/>
            <a:t>Consumer participation is essential</a:t>
          </a:r>
          <a:r>
            <a:rPr lang="en-US" sz="1600" kern="1200" dirty="0"/>
            <a:t> to drive progress in recycling efforts.</a:t>
          </a:r>
        </a:p>
      </dsp:txBody>
      <dsp:txXfrm>
        <a:off x="0" y="1505840"/>
        <a:ext cx="10163028" cy="982799"/>
      </dsp:txXfrm>
    </dsp:sp>
    <dsp:sp modelId="{C02BE9D1-7838-DC43-A453-8F438D2511F9}">
      <dsp:nvSpPr>
        <dsp:cNvPr id="0" name=""/>
        <dsp:cNvSpPr/>
      </dsp:nvSpPr>
      <dsp:spPr>
        <a:xfrm>
          <a:off x="508151" y="1269680"/>
          <a:ext cx="7114119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8897" tIns="0" rIns="268897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Advancing Recycling Technology</a:t>
          </a:r>
        </a:p>
      </dsp:txBody>
      <dsp:txXfrm>
        <a:off x="531208" y="1292737"/>
        <a:ext cx="7068005" cy="4262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E8F16A-4B0D-C449-81B8-D05BC5BFC889}">
      <dsp:nvSpPr>
        <dsp:cNvPr id="0" name=""/>
        <dsp:cNvSpPr/>
      </dsp:nvSpPr>
      <dsp:spPr>
        <a:xfrm>
          <a:off x="0" y="2097925"/>
          <a:ext cx="6883352" cy="207450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Items to recycle moving forward</a:t>
          </a:r>
        </a:p>
      </dsp:txBody>
      <dsp:txXfrm>
        <a:off x="0" y="2097925"/>
        <a:ext cx="6883352" cy="1120235"/>
      </dsp:txXfrm>
    </dsp:sp>
    <dsp:sp modelId="{A39A194A-5A69-C54E-8535-B81EED4F2D72}">
      <dsp:nvSpPr>
        <dsp:cNvPr id="0" name=""/>
        <dsp:cNvSpPr/>
      </dsp:nvSpPr>
      <dsp:spPr>
        <a:xfrm>
          <a:off x="840" y="3223219"/>
          <a:ext cx="983095" cy="228415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Many food cans and containers (if rinsed)</a:t>
          </a:r>
        </a:p>
      </dsp:txBody>
      <dsp:txXfrm>
        <a:off x="840" y="3223219"/>
        <a:ext cx="983095" cy="2284155"/>
      </dsp:txXfrm>
    </dsp:sp>
    <dsp:sp modelId="{CF4B2D07-5A79-B04F-8A66-CE0DA9895789}">
      <dsp:nvSpPr>
        <dsp:cNvPr id="0" name=""/>
        <dsp:cNvSpPr/>
      </dsp:nvSpPr>
      <dsp:spPr>
        <a:xfrm>
          <a:off x="983936" y="3223219"/>
          <a:ext cx="983095" cy="2284155"/>
        </a:xfrm>
        <a:prstGeom prst="rect">
          <a:avLst/>
        </a:prstGeom>
        <a:solidFill>
          <a:schemeClr val="accent2">
            <a:tint val="40000"/>
            <a:alpha val="90000"/>
            <a:hueOff val="3375089"/>
            <a:satOff val="201"/>
            <a:lumOff val="26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3375089"/>
              <a:satOff val="201"/>
              <a:lumOff val="2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Personal Cleansing Products (remove pumps)</a:t>
          </a:r>
        </a:p>
      </dsp:txBody>
      <dsp:txXfrm>
        <a:off x="983936" y="3223219"/>
        <a:ext cx="983095" cy="2284155"/>
      </dsp:txXfrm>
    </dsp:sp>
    <dsp:sp modelId="{57A77770-C9D9-2248-A7A3-35CA85ADF412}">
      <dsp:nvSpPr>
        <dsp:cNvPr id="0" name=""/>
        <dsp:cNvSpPr/>
      </dsp:nvSpPr>
      <dsp:spPr>
        <a:xfrm>
          <a:off x="1967032" y="3223219"/>
          <a:ext cx="983095" cy="2284155"/>
        </a:xfrm>
        <a:prstGeom prst="rect">
          <a:avLst/>
        </a:prstGeom>
        <a:solidFill>
          <a:schemeClr val="accent2">
            <a:tint val="40000"/>
            <a:alpha val="90000"/>
            <a:hueOff val="6750177"/>
            <a:satOff val="403"/>
            <a:lumOff val="52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6750177"/>
              <a:satOff val="403"/>
              <a:lumOff val="5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Cleaning supplies bottles (after rinse)</a:t>
          </a:r>
        </a:p>
      </dsp:txBody>
      <dsp:txXfrm>
        <a:off x="1967032" y="3223219"/>
        <a:ext cx="983095" cy="2284155"/>
      </dsp:txXfrm>
    </dsp:sp>
    <dsp:sp modelId="{F5160455-E3C1-604D-B08E-BD20A3D8A132}">
      <dsp:nvSpPr>
        <dsp:cNvPr id="0" name=""/>
        <dsp:cNvSpPr/>
      </dsp:nvSpPr>
      <dsp:spPr>
        <a:xfrm>
          <a:off x="2950128" y="3223219"/>
          <a:ext cx="983095" cy="2284155"/>
        </a:xfrm>
        <a:prstGeom prst="rect">
          <a:avLst/>
        </a:prstGeom>
        <a:solidFill>
          <a:schemeClr val="accent2">
            <a:tint val="40000"/>
            <a:alpha val="90000"/>
            <a:hueOff val="10125266"/>
            <a:satOff val="604"/>
            <a:lumOff val="78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0125266"/>
              <a:satOff val="604"/>
              <a:lumOff val="7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Packaging for products</a:t>
          </a:r>
        </a:p>
      </dsp:txBody>
      <dsp:txXfrm>
        <a:off x="2950128" y="3223219"/>
        <a:ext cx="983095" cy="2284155"/>
      </dsp:txXfrm>
    </dsp:sp>
    <dsp:sp modelId="{E03F435F-52D3-DC4A-B1D8-68BEB084413E}">
      <dsp:nvSpPr>
        <dsp:cNvPr id="0" name=""/>
        <dsp:cNvSpPr/>
      </dsp:nvSpPr>
      <dsp:spPr>
        <a:xfrm>
          <a:off x="3933223" y="3223219"/>
          <a:ext cx="983095" cy="2284155"/>
        </a:xfrm>
        <a:prstGeom prst="rect">
          <a:avLst/>
        </a:prstGeom>
        <a:solidFill>
          <a:schemeClr val="accent2">
            <a:tint val="40000"/>
            <a:alpha val="90000"/>
            <a:hueOff val="13500354"/>
            <a:satOff val="805"/>
            <a:lumOff val="105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3500354"/>
              <a:satOff val="805"/>
              <a:lumOff val="10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Aerosols (empty)</a:t>
          </a:r>
        </a:p>
      </dsp:txBody>
      <dsp:txXfrm>
        <a:off x="3933223" y="3223219"/>
        <a:ext cx="983095" cy="2284155"/>
      </dsp:txXfrm>
    </dsp:sp>
    <dsp:sp modelId="{87356209-B9E3-4D46-B03A-F464CA10538B}">
      <dsp:nvSpPr>
        <dsp:cNvPr id="0" name=""/>
        <dsp:cNvSpPr/>
      </dsp:nvSpPr>
      <dsp:spPr>
        <a:xfrm>
          <a:off x="4916319" y="3223219"/>
          <a:ext cx="983095" cy="2284155"/>
        </a:xfrm>
        <a:prstGeom prst="rect">
          <a:avLst/>
        </a:prstGeom>
        <a:solidFill>
          <a:schemeClr val="accent2">
            <a:tint val="40000"/>
            <a:alpha val="90000"/>
            <a:hueOff val="16875441"/>
            <a:satOff val="1007"/>
            <a:lumOff val="131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6875441"/>
              <a:satOff val="1007"/>
              <a:lumOff val="1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Foil</a:t>
          </a:r>
        </a:p>
      </dsp:txBody>
      <dsp:txXfrm>
        <a:off x="4916319" y="3223219"/>
        <a:ext cx="983095" cy="2284155"/>
      </dsp:txXfrm>
    </dsp:sp>
    <dsp:sp modelId="{BDC9694C-62C3-5E4B-9CF0-A268906844C3}">
      <dsp:nvSpPr>
        <dsp:cNvPr id="0" name=""/>
        <dsp:cNvSpPr/>
      </dsp:nvSpPr>
      <dsp:spPr>
        <a:xfrm>
          <a:off x="5899415" y="3223219"/>
          <a:ext cx="983095" cy="2284155"/>
        </a:xfrm>
        <a:prstGeom prst="rect">
          <a:avLst/>
        </a:prstGeom>
        <a:solidFill>
          <a:schemeClr val="accent2">
            <a:tint val="40000"/>
            <a:alpha val="90000"/>
            <a:hueOff val="20250531"/>
            <a:satOff val="1208"/>
            <a:lumOff val="1577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20250531"/>
              <a:satOff val="1208"/>
              <a:lumOff val="15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Paper product rolls (no paper)</a:t>
          </a:r>
        </a:p>
      </dsp:txBody>
      <dsp:txXfrm>
        <a:off x="5899415" y="3223219"/>
        <a:ext cx="983095" cy="2284155"/>
      </dsp:txXfrm>
    </dsp:sp>
    <dsp:sp modelId="{387C0645-32AB-8344-8EC3-C71417FA6291}">
      <dsp:nvSpPr>
        <dsp:cNvPr id="0" name=""/>
        <dsp:cNvSpPr/>
      </dsp:nvSpPr>
      <dsp:spPr>
        <a:xfrm rot="10800000">
          <a:off x="0" y="1539"/>
          <a:ext cx="6883352" cy="2159597"/>
        </a:xfrm>
        <a:prstGeom prst="upArrowCallout">
          <a:avLst/>
        </a:prstGeom>
        <a:solidFill>
          <a:schemeClr val="accent2">
            <a:hueOff val="20094413"/>
            <a:satOff val="-252"/>
            <a:lumOff val="62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 have not been doing my fair share of recycling and upcycling my waste</a:t>
          </a:r>
        </a:p>
      </dsp:txBody>
      <dsp:txXfrm rot="10800000">
        <a:off x="0" y="1539"/>
        <a:ext cx="6883352" cy="14032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CCF90A-8BCE-4CC6-B56E-2B21173A58F9}">
      <dsp:nvSpPr>
        <dsp:cNvPr id="0" name=""/>
        <dsp:cNvSpPr/>
      </dsp:nvSpPr>
      <dsp:spPr>
        <a:xfrm>
          <a:off x="777165" y="1021332"/>
          <a:ext cx="829828" cy="82982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8BCE80-C90F-4330-ABFC-8C134CA26395}">
      <dsp:nvSpPr>
        <dsp:cNvPr id="0" name=""/>
        <dsp:cNvSpPr/>
      </dsp:nvSpPr>
      <dsp:spPr>
        <a:xfrm>
          <a:off x="6610" y="1923025"/>
          <a:ext cx="2370937" cy="4667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Increase My Recycling Rates</a:t>
          </a:r>
        </a:p>
      </dsp:txBody>
      <dsp:txXfrm>
        <a:off x="6610" y="1923025"/>
        <a:ext cx="2370937" cy="466778"/>
      </dsp:txXfrm>
    </dsp:sp>
    <dsp:sp modelId="{533CEE57-E7DA-4EF4-A5FA-325BE7960BC8}">
      <dsp:nvSpPr>
        <dsp:cNvPr id="0" name=""/>
        <dsp:cNvSpPr/>
      </dsp:nvSpPr>
      <dsp:spPr>
        <a:xfrm>
          <a:off x="6610" y="2423229"/>
          <a:ext cx="2370937" cy="269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6CB426-5CAF-41A9-9FFB-3131147C4342}">
      <dsp:nvSpPr>
        <dsp:cNvPr id="0" name=""/>
        <dsp:cNvSpPr/>
      </dsp:nvSpPr>
      <dsp:spPr>
        <a:xfrm>
          <a:off x="3563017" y="1021332"/>
          <a:ext cx="829828" cy="82982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08DC75-3473-42D6-982B-52CA1993319E}">
      <dsp:nvSpPr>
        <dsp:cNvPr id="0" name=""/>
        <dsp:cNvSpPr/>
      </dsp:nvSpPr>
      <dsp:spPr>
        <a:xfrm>
          <a:off x="2792462" y="1923025"/>
          <a:ext cx="2370937" cy="4667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Clothing Mindfulness</a:t>
          </a:r>
        </a:p>
      </dsp:txBody>
      <dsp:txXfrm>
        <a:off x="2792462" y="1923025"/>
        <a:ext cx="2370937" cy="466778"/>
      </dsp:txXfrm>
    </dsp:sp>
    <dsp:sp modelId="{45409D23-3D9F-4CEE-AB27-6EA98022EC98}">
      <dsp:nvSpPr>
        <dsp:cNvPr id="0" name=""/>
        <dsp:cNvSpPr/>
      </dsp:nvSpPr>
      <dsp:spPr>
        <a:xfrm>
          <a:off x="2792462" y="2423229"/>
          <a:ext cx="2370937" cy="269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4FF996-02EB-43BF-A588-F773BD810CC9}">
      <dsp:nvSpPr>
        <dsp:cNvPr id="0" name=""/>
        <dsp:cNvSpPr/>
      </dsp:nvSpPr>
      <dsp:spPr>
        <a:xfrm>
          <a:off x="6348868" y="1021332"/>
          <a:ext cx="829828" cy="82982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C3CCA9-B78C-4F33-B198-6D108E0334A7}">
      <dsp:nvSpPr>
        <dsp:cNvPr id="0" name=""/>
        <dsp:cNvSpPr/>
      </dsp:nvSpPr>
      <dsp:spPr>
        <a:xfrm>
          <a:off x="5578314" y="1923025"/>
          <a:ext cx="2370937" cy="4667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Educate Friends &amp; Family</a:t>
          </a:r>
        </a:p>
      </dsp:txBody>
      <dsp:txXfrm>
        <a:off x="5578314" y="1923025"/>
        <a:ext cx="2370937" cy="466778"/>
      </dsp:txXfrm>
    </dsp:sp>
    <dsp:sp modelId="{A5D08E32-8B2A-4A4E-8BF1-84CFBA60AD3D}">
      <dsp:nvSpPr>
        <dsp:cNvPr id="0" name=""/>
        <dsp:cNvSpPr/>
      </dsp:nvSpPr>
      <dsp:spPr>
        <a:xfrm>
          <a:off x="5578314" y="2423229"/>
          <a:ext cx="2370937" cy="269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68A152-EE7C-401B-8224-10A198CBA330}">
      <dsp:nvSpPr>
        <dsp:cNvPr id="0" name=""/>
        <dsp:cNvSpPr/>
      </dsp:nvSpPr>
      <dsp:spPr>
        <a:xfrm>
          <a:off x="9134720" y="1021332"/>
          <a:ext cx="829828" cy="82982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511163-9915-487C-863F-08B494A70153}">
      <dsp:nvSpPr>
        <dsp:cNvPr id="0" name=""/>
        <dsp:cNvSpPr/>
      </dsp:nvSpPr>
      <dsp:spPr>
        <a:xfrm>
          <a:off x="8364165" y="1923025"/>
          <a:ext cx="2370937" cy="4667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Create a Recycling Proposal for my church</a:t>
          </a:r>
        </a:p>
      </dsp:txBody>
      <dsp:txXfrm>
        <a:off x="8364165" y="1923025"/>
        <a:ext cx="2370937" cy="466778"/>
      </dsp:txXfrm>
    </dsp:sp>
    <dsp:sp modelId="{8EEBD63E-9848-4DA7-A512-2945132AF15A}">
      <dsp:nvSpPr>
        <dsp:cNvPr id="0" name=""/>
        <dsp:cNvSpPr/>
      </dsp:nvSpPr>
      <dsp:spPr>
        <a:xfrm>
          <a:off x="8364165" y="2423229"/>
          <a:ext cx="2370937" cy="269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85C579-BCA6-4156-9D1E-9C3FEC7077CA}">
      <dsp:nvSpPr>
        <dsp:cNvPr id="0" name=""/>
        <dsp:cNvSpPr/>
      </dsp:nvSpPr>
      <dsp:spPr>
        <a:xfrm>
          <a:off x="662525" y="2161"/>
          <a:ext cx="938232" cy="93823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9D815F-6E6E-462F-AD78-457CEF354833}">
      <dsp:nvSpPr>
        <dsp:cNvPr id="0" name=""/>
        <dsp:cNvSpPr/>
      </dsp:nvSpPr>
      <dsp:spPr>
        <a:xfrm>
          <a:off x="862476" y="202112"/>
          <a:ext cx="538330" cy="5383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C1AED3-A35F-4282-8D7E-ADC6934D9E1B}">
      <dsp:nvSpPr>
        <dsp:cNvPr id="0" name=""/>
        <dsp:cNvSpPr/>
      </dsp:nvSpPr>
      <dsp:spPr>
        <a:xfrm>
          <a:off x="362599" y="1232629"/>
          <a:ext cx="1538085" cy="615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Stewardship of Creation</a:t>
          </a:r>
        </a:p>
      </dsp:txBody>
      <dsp:txXfrm>
        <a:off x="362599" y="1232629"/>
        <a:ext cx="1538085" cy="615234"/>
      </dsp:txXfrm>
    </dsp:sp>
    <dsp:sp modelId="{D1225893-A39F-4D04-8A24-7F264E0579F6}">
      <dsp:nvSpPr>
        <dsp:cNvPr id="0" name=""/>
        <dsp:cNvSpPr/>
      </dsp:nvSpPr>
      <dsp:spPr>
        <a:xfrm>
          <a:off x="2469776" y="2161"/>
          <a:ext cx="938232" cy="93823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567BCD-FE6B-4D1A-82DC-43F7B110BA19}">
      <dsp:nvSpPr>
        <dsp:cNvPr id="0" name=""/>
        <dsp:cNvSpPr/>
      </dsp:nvSpPr>
      <dsp:spPr>
        <a:xfrm>
          <a:off x="2669727" y="202112"/>
          <a:ext cx="538330" cy="5383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45CB30-3EDE-4F33-A790-EB535B4E0D72}">
      <dsp:nvSpPr>
        <dsp:cNvPr id="0" name=""/>
        <dsp:cNvSpPr/>
      </dsp:nvSpPr>
      <dsp:spPr>
        <a:xfrm>
          <a:off x="2169850" y="1232629"/>
          <a:ext cx="1538085" cy="615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Community Engagement</a:t>
          </a:r>
        </a:p>
      </dsp:txBody>
      <dsp:txXfrm>
        <a:off x="2169850" y="1232629"/>
        <a:ext cx="1538085" cy="615234"/>
      </dsp:txXfrm>
    </dsp:sp>
    <dsp:sp modelId="{9CD331B1-FD7A-4BB6-8ACC-8F5AA8CA783E}">
      <dsp:nvSpPr>
        <dsp:cNvPr id="0" name=""/>
        <dsp:cNvSpPr/>
      </dsp:nvSpPr>
      <dsp:spPr>
        <a:xfrm>
          <a:off x="4277027" y="2161"/>
          <a:ext cx="938232" cy="93823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95A3B0-A578-4EE4-B684-64EECD2BBDB7}">
      <dsp:nvSpPr>
        <dsp:cNvPr id="0" name=""/>
        <dsp:cNvSpPr/>
      </dsp:nvSpPr>
      <dsp:spPr>
        <a:xfrm>
          <a:off x="4476978" y="202112"/>
          <a:ext cx="538330" cy="53833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63DA5A-5C6B-4AFB-9743-B4B2432EAB70}">
      <dsp:nvSpPr>
        <dsp:cNvPr id="0" name=""/>
        <dsp:cNvSpPr/>
      </dsp:nvSpPr>
      <dsp:spPr>
        <a:xfrm>
          <a:off x="3977101" y="1232629"/>
          <a:ext cx="1538085" cy="615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/>
            <a:t>Connection and Outreach</a:t>
          </a:r>
        </a:p>
      </dsp:txBody>
      <dsp:txXfrm>
        <a:off x="3977101" y="1232629"/>
        <a:ext cx="1538085" cy="615234"/>
      </dsp:txXfrm>
    </dsp:sp>
    <dsp:sp modelId="{D7A7D317-DFBF-4972-B303-FC3C56B2FAFD}">
      <dsp:nvSpPr>
        <dsp:cNvPr id="0" name=""/>
        <dsp:cNvSpPr/>
      </dsp:nvSpPr>
      <dsp:spPr>
        <a:xfrm>
          <a:off x="6084278" y="2161"/>
          <a:ext cx="938232" cy="93823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F070F4-9CCA-4900-825F-E026AB3649A7}">
      <dsp:nvSpPr>
        <dsp:cNvPr id="0" name=""/>
        <dsp:cNvSpPr/>
      </dsp:nvSpPr>
      <dsp:spPr>
        <a:xfrm>
          <a:off x="6284229" y="202112"/>
          <a:ext cx="538330" cy="53833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988EB6-FA35-425D-8F8C-9A3C95F1FC99}">
      <dsp:nvSpPr>
        <dsp:cNvPr id="0" name=""/>
        <dsp:cNvSpPr/>
      </dsp:nvSpPr>
      <dsp:spPr>
        <a:xfrm>
          <a:off x="5784351" y="1232629"/>
          <a:ext cx="1538085" cy="615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Leadership by Example</a:t>
          </a:r>
        </a:p>
      </dsp:txBody>
      <dsp:txXfrm>
        <a:off x="5784351" y="1232629"/>
        <a:ext cx="1538085" cy="615234"/>
      </dsp:txXfrm>
    </dsp:sp>
    <dsp:sp modelId="{C3B664FA-FB31-4A08-B88E-703235E91181}">
      <dsp:nvSpPr>
        <dsp:cNvPr id="0" name=""/>
        <dsp:cNvSpPr/>
      </dsp:nvSpPr>
      <dsp:spPr>
        <a:xfrm>
          <a:off x="1566151" y="2232385"/>
          <a:ext cx="938232" cy="93823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323392-2DDA-48B7-9184-51F406EA9ECA}">
      <dsp:nvSpPr>
        <dsp:cNvPr id="0" name=""/>
        <dsp:cNvSpPr/>
      </dsp:nvSpPr>
      <dsp:spPr>
        <a:xfrm>
          <a:off x="1766102" y="2432336"/>
          <a:ext cx="538330" cy="53833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574D4F-0D18-4462-9F05-F7E1CC78CB0C}">
      <dsp:nvSpPr>
        <dsp:cNvPr id="0" name=""/>
        <dsp:cNvSpPr/>
      </dsp:nvSpPr>
      <dsp:spPr>
        <a:xfrm>
          <a:off x="1266224" y="3462854"/>
          <a:ext cx="1538085" cy="615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Environmental Impact</a:t>
          </a:r>
        </a:p>
      </dsp:txBody>
      <dsp:txXfrm>
        <a:off x="1266224" y="3462854"/>
        <a:ext cx="1538085" cy="615234"/>
      </dsp:txXfrm>
    </dsp:sp>
    <dsp:sp modelId="{C7198303-24D2-4503-BD2B-8657DB3C023B}">
      <dsp:nvSpPr>
        <dsp:cNvPr id="0" name=""/>
        <dsp:cNvSpPr/>
      </dsp:nvSpPr>
      <dsp:spPr>
        <a:xfrm>
          <a:off x="3373402" y="2232385"/>
          <a:ext cx="938232" cy="93823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3C616E-C96B-4DFE-B18F-676075FB0A13}">
      <dsp:nvSpPr>
        <dsp:cNvPr id="0" name=""/>
        <dsp:cNvSpPr/>
      </dsp:nvSpPr>
      <dsp:spPr>
        <a:xfrm>
          <a:off x="3573353" y="2432336"/>
          <a:ext cx="538330" cy="53833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74CFF3-32AC-469D-95A7-1E5DE97D0A5C}">
      <dsp:nvSpPr>
        <dsp:cNvPr id="0" name=""/>
        <dsp:cNvSpPr/>
      </dsp:nvSpPr>
      <dsp:spPr>
        <a:xfrm>
          <a:off x="3073475" y="3462854"/>
          <a:ext cx="1538085" cy="615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Practical Benefits</a:t>
          </a:r>
        </a:p>
      </dsp:txBody>
      <dsp:txXfrm>
        <a:off x="3073475" y="3462854"/>
        <a:ext cx="1538085" cy="615234"/>
      </dsp:txXfrm>
    </dsp:sp>
    <dsp:sp modelId="{DA610ACD-B5AC-4BE8-913B-2FF658685B46}">
      <dsp:nvSpPr>
        <dsp:cNvPr id="0" name=""/>
        <dsp:cNvSpPr/>
      </dsp:nvSpPr>
      <dsp:spPr>
        <a:xfrm>
          <a:off x="5180653" y="2232385"/>
          <a:ext cx="938232" cy="93823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D46FD8-C41C-42A3-9738-F71031BD8B3E}">
      <dsp:nvSpPr>
        <dsp:cNvPr id="0" name=""/>
        <dsp:cNvSpPr/>
      </dsp:nvSpPr>
      <dsp:spPr>
        <a:xfrm>
          <a:off x="5380604" y="2432336"/>
          <a:ext cx="538330" cy="538330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07EFFA-B37F-4480-82EB-324902A630E0}">
      <dsp:nvSpPr>
        <dsp:cNvPr id="0" name=""/>
        <dsp:cNvSpPr/>
      </dsp:nvSpPr>
      <dsp:spPr>
        <a:xfrm>
          <a:off x="4880726" y="3462854"/>
          <a:ext cx="1538085" cy="615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Positive Public Perception</a:t>
          </a:r>
        </a:p>
      </dsp:txBody>
      <dsp:txXfrm>
        <a:off x="4880726" y="3462854"/>
        <a:ext cx="1538085" cy="61523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11CC49-13A8-4078-BAB7-85E6550024FB}">
      <dsp:nvSpPr>
        <dsp:cNvPr id="0" name=""/>
        <dsp:cNvSpPr/>
      </dsp:nvSpPr>
      <dsp:spPr>
        <a:xfrm>
          <a:off x="524537" y="529469"/>
          <a:ext cx="1475437" cy="147543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19B920-FB67-468C-90A6-1D7459A144BD}">
      <dsp:nvSpPr>
        <dsp:cNvPr id="0" name=""/>
        <dsp:cNvSpPr/>
      </dsp:nvSpPr>
      <dsp:spPr>
        <a:xfrm>
          <a:off x="838975" y="843906"/>
          <a:ext cx="846562" cy="8465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C51860-83C1-4B02-92A5-1DE34491E92B}">
      <dsp:nvSpPr>
        <dsp:cNvPr id="0" name=""/>
        <dsp:cNvSpPr/>
      </dsp:nvSpPr>
      <dsp:spPr>
        <a:xfrm>
          <a:off x="52881" y="2464469"/>
          <a:ext cx="241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Service to the Community</a:t>
          </a:r>
        </a:p>
      </dsp:txBody>
      <dsp:txXfrm>
        <a:off x="52881" y="2464469"/>
        <a:ext cx="2418750" cy="720000"/>
      </dsp:txXfrm>
    </dsp:sp>
    <dsp:sp modelId="{23D24E15-2FD2-4A81-8B4C-3B409A37256B}">
      <dsp:nvSpPr>
        <dsp:cNvPr id="0" name=""/>
        <dsp:cNvSpPr/>
      </dsp:nvSpPr>
      <dsp:spPr>
        <a:xfrm>
          <a:off x="3366568" y="529469"/>
          <a:ext cx="1475437" cy="147543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213483-CBAE-46DA-AEE2-2CE4348BD6C6}">
      <dsp:nvSpPr>
        <dsp:cNvPr id="0" name=""/>
        <dsp:cNvSpPr/>
      </dsp:nvSpPr>
      <dsp:spPr>
        <a:xfrm>
          <a:off x="3681006" y="843906"/>
          <a:ext cx="846562" cy="8465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9FA827-1603-4AEC-A576-73EE89627320}">
      <dsp:nvSpPr>
        <dsp:cNvPr id="0" name=""/>
        <dsp:cNvSpPr/>
      </dsp:nvSpPr>
      <dsp:spPr>
        <a:xfrm>
          <a:off x="2894912" y="2464469"/>
          <a:ext cx="241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 dirty="0"/>
            <a:t>Educational Opportunity</a:t>
          </a:r>
        </a:p>
      </dsp:txBody>
      <dsp:txXfrm>
        <a:off x="2894912" y="2464469"/>
        <a:ext cx="2418750" cy="7200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5560C4-3B50-4639-816C-30BD4BF0C306}">
      <dsp:nvSpPr>
        <dsp:cNvPr id="0" name=""/>
        <dsp:cNvSpPr/>
      </dsp:nvSpPr>
      <dsp:spPr>
        <a:xfrm>
          <a:off x="630183" y="564525"/>
          <a:ext cx="1475437" cy="147543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601810-3066-45BD-8FFC-BBF82F76A2D3}">
      <dsp:nvSpPr>
        <dsp:cNvPr id="0" name=""/>
        <dsp:cNvSpPr/>
      </dsp:nvSpPr>
      <dsp:spPr>
        <a:xfrm>
          <a:off x="897332" y="879936"/>
          <a:ext cx="846562" cy="8465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54D301-EBB8-4DA2-B352-D0B085707AA0}">
      <dsp:nvSpPr>
        <dsp:cNvPr id="0" name=""/>
        <dsp:cNvSpPr/>
      </dsp:nvSpPr>
      <dsp:spPr>
        <a:xfrm>
          <a:off x="57193" y="2464469"/>
          <a:ext cx="241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 dirty="0"/>
            <a:t>Strengthening Relationships</a:t>
          </a:r>
        </a:p>
      </dsp:txBody>
      <dsp:txXfrm>
        <a:off x="57193" y="2464469"/>
        <a:ext cx="2418750" cy="720000"/>
      </dsp:txXfrm>
    </dsp:sp>
    <dsp:sp modelId="{9791FDB4-ED07-4F39-9ACC-9D1235F1D322}">
      <dsp:nvSpPr>
        <dsp:cNvPr id="0" name=""/>
        <dsp:cNvSpPr/>
      </dsp:nvSpPr>
      <dsp:spPr>
        <a:xfrm>
          <a:off x="3370881" y="529469"/>
          <a:ext cx="1475437" cy="147543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C0BEF0-F841-463D-BD28-B5948E047359}">
      <dsp:nvSpPr>
        <dsp:cNvPr id="0" name=""/>
        <dsp:cNvSpPr/>
      </dsp:nvSpPr>
      <dsp:spPr>
        <a:xfrm>
          <a:off x="3685318" y="843906"/>
          <a:ext cx="846562" cy="8465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3A8371-91BD-42F9-99BE-54CA97E14124}">
      <dsp:nvSpPr>
        <dsp:cNvPr id="0" name=""/>
        <dsp:cNvSpPr/>
      </dsp:nvSpPr>
      <dsp:spPr>
        <a:xfrm>
          <a:off x="2899225" y="2464469"/>
          <a:ext cx="241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 dirty="0"/>
            <a:t>Outreach Potential</a:t>
          </a:r>
        </a:p>
      </dsp:txBody>
      <dsp:txXfrm>
        <a:off x="2899225" y="2464469"/>
        <a:ext cx="2418750" cy="7200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596AD4-464C-4680-88C4-1965CC2E70DF}">
      <dsp:nvSpPr>
        <dsp:cNvPr id="0" name=""/>
        <dsp:cNvSpPr/>
      </dsp:nvSpPr>
      <dsp:spPr>
        <a:xfrm>
          <a:off x="0" y="909036"/>
          <a:ext cx="5944427" cy="167822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C97F16-3B4A-44D7-98BF-5900891E9C55}">
      <dsp:nvSpPr>
        <dsp:cNvPr id="0" name=""/>
        <dsp:cNvSpPr/>
      </dsp:nvSpPr>
      <dsp:spPr>
        <a:xfrm>
          <a:off x="507662" y="1286636"/>
          <a:ext cx="923022" cy="92302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89B609-E35B-4A09-9354-D1F9628B2C21}">
      <dsp:nvSpPr>
        <dsp:cNvPr id="0" name=""/>
        <dsp:cNvSpPr/>
      </dsp:nvSpPr>
      <dsp:spPr>
        <a:xfrm>
          <a:off x="1938346" y="909036"/>
          <a:ext cx="4006080" cy="16782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612" tIns="177612" rIns="177612" bIns="17761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Cost Savings</a:t>
          </a:r>
        </a:p>
      </dsp:txBody>
      <dsp:txXfrm>
        <a:off x="1938346" y="909036"/>
        <a:ext cx="4006080" cy="1678221"/>
      </dsp:txXfrm>
    </dsp:sp>
    <dsp:sp modelId="{75A9A270-635A-4F6D-B8E9-A4FC9C70C1AD}">
      <dsp:nvSpPr>
        <dsp:cNvPr id="0" name=""/>
        <dsp:cNvSpPr/>
      </dsp:nvSpPr>
      <dsp:spPr>
        <a:xfrm>
          <a:off x="0" y="3006814"/>
          <a:ext cx="5944427" cy="167822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C906DE-2ACC-4286-B5CB-2552F3C17A88}">
      <dsp:nvSpPr>
        <dsp:cNvPr id="0" name=""/>
        <dsp:cNvSpPr/>
      </dsp:nvSpPr>
      <dsp:spPr>
        <a:xfrm>
          <a:off x="507662" y="3384414"/>
          <a:ext cx="923022" cy="92302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98CF63-0D29-458D-B69C-D63FFD0FB895}">
      <dsp:nvSpPr>
        <dsp:cNvPr id="0" name=""/>
        <dsp:cNvSpPr/>
      </dsp:nvSpPr>
      <dsp:spPr>
        <a:xfrm>
          <a:off x="1938346" y="3006814"/>
          <a:ext cx="4006080" cy="16782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612" tIns="177612" rIns="177612" bIns="17761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Fundraising Potential</a:t>
          </a:r>
        </a:p>
      </dsp:txBody>
      <dsp:txXfrm>
        <a:off x="1938346" y="3006814"/>
        <a:ext cx="4006080" cy="167822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5560C4-3B50-4639-816C-30BD4BF0C306}">
      <dsp:nvSpPr>
        <dsp:cNvPr id="0" name=""/>
        <dsp:cNvSpPr/>
      </dsp:nvSpPr>
      <dsp:spPr>
        <a:xfrm>
          <a:off x="2380695" y="239937"/>
          <a:ext cx="2196000" cy="2196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601810-3066-45BD-8FFC-BBF82F76A2D3}">
      <dsp:nvSpPr>
        <dsp:cNvPr id="0" name=""/>
        <dsp:cNvSpPr/>
      </dsp:nvSpPr>
      <dsp:spPr>
        <a:xfrm>
          <a:off x="2848695" y="707937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54D301-EBB8-4DA2-B352-D0B085707AA0}">
      <dsp:nvSpPr>
        <dsp:cNvPr id="0" name=""/>
        <dsp:cNvSpPr/>
      </dsp:nvSpPr>
      <dsp:spPr>
        <a:xfrm>
          <a:off x="1678695" y="3119937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 dirty="0"/>
            <a:t>Strengthening Relationships</a:t>
          </a:r>
        </a:p>
      </dsp:txBody>
      <dsp:txXfrm>
        <a:off x="1678695" y="3119937"/>
        <a:ext cx="3600000" cy="720000"/>
      </dsp:txXfrm>
    </dsp:sp>
    <dsp:sp modelId="{9791FDB4-ED07-4F39-9ACC-9D1235F1D322}">
      <dsp:nvSpPr>
        <dsp:cNvPr id="0" name=""/>
        <dsp:cNvSpPr/>
      </dsp:nvSpPr>
      <dsp:spPr>
        <a:xfrm>
          <a:off x="6610695" y="239937"/>
          <a:ext cx="2196000" cy="2196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C0BEF0-F841-463D-BD28-B5948E047359}">
      <dsp:nvSpPr>
        <dsp:cNvPr id="0" name=""/>
        <dsp:cNvSpPr/>
      </dsp:nvSpPr>
      <dsp:spPr>
        <a:xfrm>
          <a:off x="7078695" y="707937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3A8371-91BD-42F9-99BE-54CA97E14124}">
      <dsp:nvSpPr>
        <dsp:cNvPr id="0" name=""/>
        <dsp:cNvSpPr/>
      </dsp:nvSpPr>
      <dsp:spPr>
        <a:xfrm>
          <a:off x="5908695" y="3119937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 dirty="0"/>
            <a:t>Outreach Potential</a:t>
          </a:r>
        </a:p>
      </dsp:txBody>
      <dsp:txXfrm>
        <a:off x="5908695" y="3119937"/>
        <a:ext cx="36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4CF74F-1DA8-9444-A7B4-70CEECB50B94}" type="datetimeFigureOut">
              <a:rPr lang="en-US" smtClean="0"/>
              <a:t>12/3/24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D59EC7-2858-3543-A820-47D3B3FC4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44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Destiny.Patterson@rumpke.com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Destiny.Patterson@rumpke.com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4B513-93D4-FC1F-196E-A43DD6321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684787-9975-49DC-968C-0D451F297C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4FC53E-3E23-0E3F-BA2B-E783339714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recyclingpartnership.org</a:t>
            </a:r>
            <a:r>
              <a:rPr lang="en-US" dirty="0"/>
              <a:t>/report-shows-only-21-of-u-s-residential-recyclables-are-captured-points-to-policy-and-investment-as-immediate-solutions/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6AA82A-4619-0A09-BDB9-2DA4D91303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59EC7-2858-3543-A820-47D3B3FC49F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255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faith traditions emphasize caring for God's creation. A recycling program aligns with this mission by promoting sustainability and reducing waste, demo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59EC7-2858-3543-A820-47D3B3FC49F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380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Cost Savings: Recycling can reduce trash disposal costs for the church and participating households.</a:t>
            </a:r>
          </a:p>
          <a:p>
            <a:r>
              <a:rPr lang="en-US" dirty="0"/>
              <a:t>Fundraising Potential: Some recycling programs (e.g., aluminum can or bottle returns) can generate funds that support other church activities or missions.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59EC7-2858-3543-A820-47D3B3FC49F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859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Relationships: A program like this fosters connections among members of the congregation as they work together on a shared mission.</a:t>
            </a:r>
          </a:p>
          <a:p>
            <a:r>
              <a:rPr lang="en-US" dirty="0"/>
              <a:t>Outreach: Offering a recycling drop-off can draw people from the broader community to the church, opening doors for dialogue and potential ministry opportunities.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59EC7-2858-3543-A820-47D3B3FC49F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703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recyclingpartnership.org</a:t>
            </a:r>
            <a:r>
              <a:rPr lang="en-US" dirty="0"/>
              <a:t>/report-shows-only-21-of-u-s-residential-recyclables-are-captured-points-to-policy-and-investment-as-immediate-solutions/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59EC7-2858-3543-A820-47D3B3FC49F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212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Cleasing</a:t>
            </a:r>
            <a:r>
              <a:rPr lang="en-US" dirty="0"/>
              <a:t> items – shampoo, moisturizer, skin care packages. But remove pumps</a:t>
            </a:r>
          </a:p>
          <a:p>
            <a:r>
              <a:rPr lang="en-US" dirty="0"/>
              <a:t>Cleaning supplies – bleach, bathroom sprays</a:t>
            </a:r>
          </a:p>
          <a:p>
            <a:r>
              <a:rPr lang="en-US" dirty="0"/>
              <a:t>Many packaging for products – skin care</a:t>
            </a:r>
          </a:p>
          <a:p>
            <a:r>
              <a:rPr lang="en-US" dirty="0"/>
              <a:t>Aerosols – make sure you are doing it safely and remove cap. </a:t>
            </a:r>
          </a:p>
          <a:p>
            <a:endParaRPr lang="en-US" dirty="0"/>
          </a:p>
          <a:p>
            <a:r>
              <a:rPr lang="en-US" dirty="0"/>
              <a:t>Pharmacy Recycling Program ; https://</a:t>
            </a:r>
            <a:r>
              <a:rPr lang="en-US" dirty="0" err="1"/>
              <a:t>www.farmacybeauty.com</a:t>
            </a:r>
            <a:r>
              <a:rPr lang="en-US" dirty="0"/>
              <a:t>/pages/recycle</a:t>
            </a:r>
          </a:p>
          <a:p>
            <a:r>
              <a:rPr lang="en-US" dirty="0"/>
              <a:t>https://</a:t>
            </a:r>
            <a:r>
              <a:rPr lang="en-US" dirty="0" err="1"/>
              <a:t>naparecycling.com</a:t>
            </a:r>
            <a:r>
              <a:rPr lang="en-US" dirty="0"/>
              <a:t>/guide/paper-towel-toilet-paper-rolls/</a:t>
            </a:r>
          </a:p>
          <a:p>
            <a:r>
              <a:rPr lang="en-US" dirty="0"/>
              <a:t>https://</a:t>
            </a:r>
            <a:r>
              <a:rPr lang="en-US" dirty="0" err="1"/>
              <a:t>www.recyclecoach.com</a:t>
            </a:r>
            <a:r>
              <a:rPr lang="en-US" dirty="0"/>
              <a:t>/blog/5-mistakes-to-avoid-when-recycling-aerosol-cans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59EC7-2858-3543-A820-47D3B3FC49F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56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Recycling Rate:</a:t>
            </a:r>
          </a:p>
          <a:p>
            <a:pPr lvl="0">
              <a:lnSpc>
                <a:spcPct val="100000"/>
              </a:lnSpc>
            </a:pPr>
            <a:r>
              <a:rPr lang="en-US" dirty="0"/>
              <a:t>- Continue to educate myself on the products and packages I buy.</a:t>
            </a:r>
          </a:p>
          <a:p>
            <a:pPr lvl="0">
              <a:lnSpc>
                <a:spcPct val="100000"/>
              </a:lnSpc>
            </a:pPr>
            <a:r>
              <a:rPr lang="en-US" dirty="0"/>
              <a:t>- Take my hard-to-recycle items to Cincinnati Reuse and Recycle</a:t>
            </a:r>
          </a:p>
          <a:p>
            <a:pPr lvl="0">
              <a:lnSpc>
                <a:spcPct val="100000"/>
              </a:lnSpc>
            </a:pPr>
            <a:r>
              <a:rPr lang="en-US" dirty="0"/>
              <a:t>- When I buy a home, learn how to compost</a:t>
            </a:r>
          </a:p>
          <a:p>
            <a:r>
              <a:rPr lang="en-US" dirty="0"/>
              <a:t>Clothing:</a:t>
            </a:r>
          </a:p>
          <a:p>
            <a:pPr lvl="0">
              <a:lnSpc>
                <a:spcPct val="100000"/>
              </a:lnSpc>
            </a:pPr>
            <a:r>
              <a:rPr lang="en-US" dirty="0"/>
              <a:t>- Stop buying Taylor Swift Clothing Merch </a:t>
            </a:r>
            <a:r>
              <a:rPr lang="en-US" dirty="0">
                <a:sym typeface="Wingdings" panose="05000000000000000000" pitchFamily="2" charset="2"/>
              </a:rPr>
              <a:t></a:t>
            </a:r>
            <a:endParaRPr lang="en-US" dirty="0"/>
          </a:p>
          <a:p>
            <a:pPr lvl="0">
              <a:lnSpc>
                <a:spcPct val="100000"/>
              </a:lnSpc>
            </a:pPr>
            <a:r>
              <a:rPr lang="en-US" dirty="0"/>
              <a:t>- Donate or Sell Old Clothes</a:t>
            </a:r>
          </a:p>
          <a:p>
            <a:pPr lvl="0">
              <a:lnSpc>
                <a:spcPct val="100000"/>
              </a:lnSpc>
            </a:pPr>
            <a:r>
              <a:rPr lang="en-US" dirty="0"/>
              <a:t>- With destroyed items sent into </a:t>
            </a:r>
            <a:r>
              <a:rPr lang="en-US" dirty="0" err="1"/>
              <a:t>Trashie’s</a:t>
            </a:r>
            <a:r>
              <a:rPr lang="en-US" dirty="0"/>
              <a:t> “take back bag” program</a:t>
            </a:r>
          </a:p>
          <a:p>
            <a:r>
              <a:rPr lang="en-US" dirty="0"/>
              <a:t>Educate Friends &amp; Family:</a:t>
            </a:r>
          </a:p>
          <a:p>
            <a:pPr lvl="0">
              <a:lnSpc>
                <a:spcPct val="100000"/>
              </a:lnSpc>
            </a:pPr>
            <a:r>
              <a:rPr lang="en-US" dirty="0"/>
              <a:t>- Offer to take recyclables </a:t>
            </a:r>
          </a:p>
          <a:p>
            <a:pPr lvl="0"/>
            <a:r>
              <a:rPr lang="en-US" dirty="0"/>
              <a:t>Show people how to sign up for recycling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shop.trashie.io</a:t>
            </a:r>
            <a:r>
              <a:rPr lang="en-US" dirty="0"/>
              <a:t>/products/</a:t>
            </a:r>
            <a:r>
              <a:rPr lang="en-US" dirty="0" err="1"/>
              <a:t>take-back-bag?nbt</a:t>
            </a:r>
            <a:r>
              <a:rPr lang="en-US" dirty="0"/>
              <a:t>=nb%3Aadwords%3Ag%3A21153733384%3A164355080390%3A694442610372&amp;nb_adtype=&amp;</a:t>
            </a:r>
            <a:r>
              <a:rPr lang="en-US" dirty="0" err="1"/>
              <a:t>nb_kwd</a:t>
            </a:r>
            <a:r>
              <a:rPr lang="en-US" dirty="0"/>
              <a:t>=recycling%20clothes&amp;nb_ti=kwd-314450230307&amp;nb_mi=&amp;</a:t>
            </a:r>
            <a:r>
              <a:rPr lang="en-US" dirty="0" err="1"/>
              <a:t>nb_pc</a:t>
            </a:r>
            <a:r>
              <a:rPr lang="en-US" dirty="0"/>
              <a:t>=&amp;</a:t>
            </a:r>
            <a:r>
              <a:rPr lang="en-US" dirty="0" err="1"/>
              <a:t>nb_pi</a:t>
            </a:r>
            <a:r>
              <a:rPr lang="en-US" dirty="0"/>
              <a:t>=&amp;</a:t>
            </a:r>
            <a:r>
              <a:rPr lang="en-US" dirty="0" err="1"/>
              <a:t>nb_ppi</a:t>
            </a:r>
            <a:r>
              <a:rPr lang="en-US" dirty="0"/>
              <a:t>=&amp;</a:t>
            </a:r>
            <a:r>
              <a:rPr lang="en-US" dirty="0" err="1"/>
              <a:t>nb_placement</a:t>
            </a:r>
            <a:r>
              <a:rPr lang="en-US" dirty="0"/>
              <a:t>=&amp;</a:t>
            </a:r>
            <a:r>
              <a:rPr lang="en-US" dirty="0" err="1"/>
              <a:t>nb_li_ms</a:t>
            </a:r>
            <a:r>
              <a:rPr lang="en-US" dirty="0"/>
              <a:t>=&amp;</a:t>
            </a:r>
            <a:r>
              <a:rPr lang="en-US" dirty="0" err="1"/>
              <a:t>nb_lp_ms</a:t>
            </a:r>
            <a:r>
              <a:rPr lang="en-US" dirty="0"/>
              <a:t>=&amp;</a:t>
            </a:r>
            <a:r>
              <a:rPr lang="en-US" dirty="0" err="1"/>
              <a:t>nb_fii</a:t>
            </a:r>
            <a:r>
              <a:rPr lang="en-US" dirty="0"/>
              <a:t>=&amp;</a:t>
            </a:r>
            <a:r>
              <a:rPr lang="en-US" dirty="0" err="1"/>
              <a:t>nb_ap</a:t>
            </a:r>
            <a:r>
              <a:rPr lang="en-US" dirty="0"/>
              <a:t>=&amp;</a:t>
            </a:r>
            <a:r>
              <a:rPr lang="en-US" dirty="0" err="1"/>
              <a:t>nb_mt</a:t>
            </a:r>
            <a:r>
              <a:rPr lang="en-US" dirty="0"/>
              <a:t>=</a:t>
            </a:r>
            <a:r>
              <a:rPr lang="en-US" dirty="0" err="1"/>
              <a:t>e&amp;gad_source</a:t>
            </a:r>
            <a:r>
              <a:rPr lang="en-US" dirty="0"/>
              <a:t>=1&amp;gclid=Cj0KCQiAr7C6BhDRARIsAOUKifjRDnuH-yNddJjsXiaNi2YH1SCwDTO9CchqJTHPdMc96J614jrBd2gaAnF1EALw_wcB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59EC7-2858-3543-A820-47D3B3FC49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86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Destiny.Patterson@rumpke.com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59EC7-2858-3543-A820-47D3B3FC49F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169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Destiny.Patterson@rumpke.com</a:t>
            </a:r>
            <a:r>
              <a:rPr lang="en-US" dirty="0"/>
              <a:t> </a:t>
            </a:r>
          </a:p>
          <a:p>
            <a:r>
              <a:rPr lang="en-US" b="1" i="0" dirty="0">
                <a:solidFill>
                  <a:srgbClr val="EEF0FF"/>
                </a:solidFill>
                <a:effectLst/>
                <a:latin typeface="Google Sans"/>
              </a:rPr>
              <a:t>Psalm 89:11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59EC7-2858-3543-A820-47D3B3FC49F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40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Reduction: Recycling helps divert waste from landfills, conserving natural resources and reducing pollution.</a:t>
            </a:r>
          </a:p>
          <a:p>
            <a:r>
              <a:rPr lang="en-US" dirty="0"/>
              <a:t>Conservation: Recycling often requires less energy than producing new materials, which helps combat climate change.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59EC7-2858-3543-A820-47D3B3FC49F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28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The program can enhance the church's reputation as a socially responsible organization that cares about the environment and its community.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59EC7-2858-3543-A820-47D3B3FC49F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661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9C56D-D1B6-1E2E-EF93-65A2B6B7E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573AC1-A7F9-7652-0828-020BABA4AC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AEF9F0-F901-0FCD-7DB2-ECC5668AB0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Building a Legacy: Establishing a recycling program creates a lasting impact that extends beyond the church’s walls.</a:t>
            </a:r>
          </a:p>
          <a:p>
            <a:r>
              <a:rPr lang="en-US" dirty="0"/>
              <a:t>Inspiring Others: By taking proactive steps to care for the environment, your church can serve as a role model for other organizations and faith communities, inspiring them to adopt similar initiatives.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67D311-9C78-5A88-DB28-4F87224C58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59EC7-2858-3543-A820-47D3B3FC49F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710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Service: A recycling drop-off center can serve as a valuable resource for the community, especially in areas where recycling services are limited or inaccessible.</a:t>
            </a:r>
          </a:p>
          <a:p>
            <a:r>
              <a:rPr lang="en-US" dirty="0"/>
              <a:t>Education: It provides an avenue to educate congregants and neighbors about environmental issues and sustainable practices, encouraging broader participation.</a:t>
            </a:r>
          </a:p>
          <a:p>
            <a:endParaRPr lang="en-US" dirty="0"/>
          </a:p>
          <a:p>
            <a:r>
              <a:rPr lang="en-US" dirty="0"/>
              <a:t>Make service an </a:t>
            </a:r>
            <a:r>
              <a:rPr lang="en-US" dirty="0" err="1"/>
              <a:t>ascpect</a:t>
            </a:r>
            <a:r>
              <a:rPr lang="en-US" dirty="0"/>
              <a:t> of your whole life. Humility is thinking of others more than yourself.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59EC7-2858-3543-A820-47D3B3FC49F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64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0F28B-45E3-4585-87E3-73838692A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68049"/>
            <a:ext cx="7626795" cy="2841914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755B0-E17A-4B52-A99D-C35BB18BB2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602038"/>
            <a:ext cx="7626795" cy="2501728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90C28-805B-4DA6-A10E-651C0FD01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12/3/24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EBBA9-C52F-4628-AE0D-DCD1772F9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BAC57-F8E1-4B54-A111-CB53B3203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691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A5B40-C529-41A6-8D06-07AF9430A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B5A354-E2A8-4A91-9D7A-36D9E0915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D3944-2E3D-42BC-B83D-7630699D4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12/3/24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C57FA-204E-4A7A-BAE2-DF17BB0FF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DA36D-49FF-495A-8E25-4CCC98E39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41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44ECD05-4E94-4A60-8FDA-700BF100B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olor Fill">
            <a:extLst>
              <a:ext uri="{FF2B5EF4-FFF2-40B4-BE49-F238E27FC236}">
                <a16:creationId xmlns:a16="http://schemas.microsoft.com/office/drawing/2014/main" id="{8BCB0EB2-4067-418C-9465-9D4C71240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4E37999-41E7-446D-8C53-B904C3CE8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38A90E8-87F8-4150-B5EB-E19C8A01AFB9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" name="Graphic 9">
              <a:extLst>
                <a:ext uri="{FF2B5EF4-FFF2-40B4-BE49-F238E27FC236}">
                  <a16:creationId xmlns:a16="http://schemas.microsoft.com/office/drawing/2014/main" id="{724DCA1C-A8E8-4F90-8FAE-85B1426C108A}"/>
                </a:ext>
              </a:extLst>
            </p:cNvPr>
            <p:cNvSpPr/>
            <p:nvPr/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58D6291-6756-44E3-9FCE-0B2ECA5EE664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37CA96E-9DD9-4172-B63B-50DF43B576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3" name="Graphic 9">
              <a:extLst>
                <a:ext uri="{FF2B5EF4-FFF2-40B4-BE49-F238E27FC236}">
                  <a16:creationId xmlns:a16="http://schemas.microsoft.com/office/drawing/2014/main" id="{B335AFFE-BF3D-491C-8255-692B9DAC6775}"/>
                </a:ext>
              </a:extLst>
            </p:cNvPr>
            <p:cNvSpPr/>
            <p:nvPr/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4" name="Graphic 9">
              <a:extLst>
                <a:ext uri="{FF2B5EF4-FFF2-40B4-BE49-F238E27FC236}">
                  <a16:creationId xmlns:a16="http://schemas.microsoft.com/office/drawing/2014/main" id="{AA052AAF-7A7C-4EDB-AE2C-FCA3A756C4E5}"/>
                </a:ext>
              </a:extLst>
            </p:cNvPr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0" name="Texture">
            <a:extLst>
              <a:ext uri="{FF2B5EF4-FFF2-40B4-BE49-F238E27FC236}">
                <a16:creationId xmlns:a16="http://schemas.microsoft.com/office/drawing/2014/main" id="{31F99E9D-6528-47AC-B178-7032D0E17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4DD302-622D-4E42-BD6F-FAAA98B372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6311" y="668049"/>
            <a:ext cx="2628900" cy="55089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70D9F5-C907-405F-BE11-571C61745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668049"/>
            <a:ext cx="6689098" cy="55089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FD860-3FBD-4FE7-A9FD-1D4A4D10A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12/3/24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A367B-81B3-4BD3-9C95-18EC0710A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D8E54-346D-4D66-BF99-96DA43F80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15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A2C84-1247-4534-81D1-136C3E1EB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8D490-CEA6-4844-A537-F749658D3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AEFC9-887F-4E73-9938-6032D5286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12/3/24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CF0CF-134A-404E-A177-9FAAA039F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1B0DC-2D2C-408B-A577-904A2385C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87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55431-EF88-4771-9699-27EF70A55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50"/>
            <a:ext cx="7673389" cy="3816588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AF57C3-A928-4093-B3FC-ECC2194AE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767338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FD625-A893-46D3-A518-9E969CB4F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12/3/24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AD37A-B380-4B65-9FB9-3FB91412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773B6-CD13-4451-9BF3-C4102BA5E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270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C1FBD0A-9F7B-4EBB-9982-B55F5F9806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88CFF0B8-0BA9-4DD9-B7B2-0655DC8419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77B910E-9B87-4291-987B-6883212CB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51383" y="2767655"/>
            <a:ext cx="1040617" cy="2833045"/>
            <a:chOff x="11151383" y="2767655"/>
            <a:chExt cx="1040617" cy="2833045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5596CF7-55B3-409D-A36C-F5BE9D625628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2245D23-45D8-474C-8A38-633E99962676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8A8D14-28CA-4095-B2FA-E48B3150AD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</p:grpSp>
      <p:sp>
        <p:nvSpPr>
          <p:cNvPr id="13" name="Texture">
            <a:extLst>
              <a:ext uri="{FF2B5EF4-FFF2-40B4-BE49-F238E27FC236}">
                <a16:creationId xmlns:a16="http://schemas.microsoft.com/office/drawing/2014/main" id="{1D1F176A-19F1-4537-800D-210F29EC1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04C26-6125-4D95-9FC0-50DEB9419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10451534" cy="1591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5401A-13E5-4CED-864F-06D6EECCB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341329"/>
            <a:ext cx="5562600" cy="38356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513523-8F78-4766-91D7-03E329B683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41329"/>
            <a:ext cx="4736534" cy="38356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5B757F-BAD2-4343-BD57-FC02D0BE1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12/3/24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30EF3C-A61E-4F43-9C8F-BC9A6455C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19D947-1DC8-4CE9-A031-6EEB776BD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696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5BFA9BB-A51E-4D09-8602-5AD901046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olor Fill">
            <a:extLst>
              <a:ext uri="{FF2B5EF4-FFF2-40B4-BE49-F238E27FC236}">
                <a16:creationId xmlns:a16="http://schemas.microsoft.com/office/drawing/2014/main" id="{A60257A1-779B-4048-BC0D-1EA579B5B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F4B5D0-AA24-4702-9C01-FC1A03E7B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51383" y="2767655"/>
            <a:ext cx="1040617" cy="2833045"/>
            <a:chOff x="11151383" y="2767655"/>
            <a:chExt cx="1040617" cy="283304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9CBF9BD-1EB2-4122-98FE-F2B5DF8771C9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C41FF89-01DF-4236-AA4D-243CB8A464B3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D03BB88-350D-4DE0-BB34-870F643568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</p:grpSp>
      <p:sp>
        <p:nvSpPr>
          <p:cNvPr id="15" name="Texture">
            <a:extLst>
              <a:ext uri="{FF2B5EF4-FFF2-40B4-BE49-F238E27FC236}">
                <a16:creationId xmlns:a16="http://schemas.microsoft.com/office/drawing/2014/main" id="{4A8025C0-8995-4863-A847-7ED1F8CCE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162335-6445-435C-A1C6-9F090B965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10450629" cy="13255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074B3D-418F-464D-91E7-993D0B480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086" y="2182814"/>
            <a:ext cx="5021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904709-9362-4AB5-9AA2-32F51BF06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086" y="3115949"/>
            <a:ext cx="5021512" cy="3073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083836-1CF5-406F-B0CB-643F37066C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90597" y="2182814"/>
            <a:ext cx="501723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4A8670-0F33-4222-AAC9-96A21C47C3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90597" y="3115949"/>
            <a:ext cx="5017232" cy="3073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1E6970-4A96-4519-9C0E-11E245D56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12/3/24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FEE249-70F5-4359-B699-23D68A503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2AE510-A38C-45EE-B061-CB02E4E3D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841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A9D1A-F943-4838-BA2F-6DF4F2EC9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7685037" cy="13638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FEE401-3424-4696-A6FC-BBEE79379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12/3/24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9D767-A30A-4508-B510-99AB91737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0979DC-F3D5-43AB-8A0F-9C8A14E0C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401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CDA0B-9BEE-4B57-8F97-96D5645D0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12/3/24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282AF2-09A1-4A1C-AEB6-577962B71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D99D9-82B1-496C-ABBC-4FF0C375D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743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7D9AFA4-EB8E-4091-A5E2-1B9D163A0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F25018FE-FB44-4E2E-A181-B3476F3E8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6C7CD4B-70DE-49E2-A336-B6F43F58F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4B8BFC9-6F67-47CB-BAE4-45260FBAF397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40F836E5-3C5B-4DE7-B09A-AE00DEE730A9}"/>
                </a:ext>
              </a:extLst>
            </p:cNvPr>
            <p:cNvSpPr/>
            <p:nvPr/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8E1B8E4-080E-4F43-B33F-59DD21B6B658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07639D4-740A-4B71-8393-99CA375EB4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9" name="Graphic 9">
              <a:extLst>
                <a:ext uri="{FF2B5EF4-FFF2-40B4-BE49-F238E27FC236}">
                  <a16:creationId xmlns:a16="http://schemas.microsoft.com/office/drawing/2014/main" id="{AE7E56E5-1F6A-442B-B5E0-ED19F815D2E2}"/>
                </a:ext>
              </a:extLst>
            </p:cNvPr>
            <p:cNvSpPr/>
            <p:nvPr/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0" name="Graphic 9">
              <a:extLst>
                <a:ext uri="{FF2B5EF4-FFF2-40B4-BE49-F238E27FC236}">
                  <a16:creationId xmlns:a16="http://schemas.microsoft.com/office/drawing/2014/main" id="{3774E986-8FE2-4670-A4C0-96E213269BD7}"/>
                </a:ext>
              </a:extLst>
            </p:cNvPr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13" name="Texture">
            <a:extLst>
              <a:ext uri="{FF2B5EF4-FFF2-40B4-BE49-F238E27FC236}">
                <a16:creationId xmlns:a16="http://schemas.microsoft.com/office/drawing/2014/main" id="{3A5846DF-A106-4887-BE2C-DCD89DAA6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7E81C-AA51-44A0-B21C-757B2F3B9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4314825" cy="1957828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0438A-298D-4466-B55D-F466C345C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68049"/>
            <a:ext cx="4875212" cy="523125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43104-0579-4974-88D2-61DF1A30D3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749024"/>
            <a:ext cx="4314825" cy="311996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A32755-0632-47CB-AA69-7EFB212FA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12/3/24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ED0B4F-5B59-4064-A88B-E9938A40F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512E7F-93B8-4E93-BCB3-ADE74FC15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59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3C1870-4E69-4DE7-BF2F-DE8A7881C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7439AB1C-A8A1-4745-9625-B18FE9160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ADDC4D-D9AA-48F8-BD10-2D20F1460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1136312-3085-4615-A743-4EE531585B11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29539FE4-376B-4187-A80A-C98EBA23DA30}"/>
                </a:ext>
              </a:extLst>
            </p:cNvPr>
            <p:cNvSpPr/>
            <p:nvPr/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11DC5D7-2276-4A57-8783-A0EFB00416E9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7D5B578-4971-4ADC-97D8-B9CEF52AA7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9" name="Graphic 9">
              <a:extLst>
                <a:ext uri="{FF2B5EF4-FFF2-40B4-BE49-F238E27FC236}">
                  <a16:creationId xmlns:a16="http://schemas.microsoft.com/office/drawing/2014/main" id="{2D968E77-E43D-4870-93BC-CBF1947336B3}"/>
                </a:ext>
              </a:extLst>
            </p:cNvPr>
            <p:cNvSpPr/>
            <p:nvPr/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0" name="Graphic 9">
              <a:extLst>
                <a:ext uri="{FF2B5EF4-FFF2-40B4-BE49-F238E27FC236}">
                  <a16:creationId xmlns:a16="http://schemas.microsoft.com/office/drawing/2014/main" id="{1221D41A-E71E-4587-A876-F8778E7C03E1}"/>
                </a:ext>
              </a:extLst>
            </p:cNvPr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13" name="Texture">
            <a:extLst>
              <a:ext uri="{FF2B5EF4-FFF2-40B4-BE49-F238E27FC236}">
                <a16:creationId xmlns:a16="http://schemas.microsoft.com/office/drawing/2014/main" id="{50457195-385D-490A-91AB-30B969C61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06FF6D-24FA-4E04-90ED-7DBE228B2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4314825" cy="2235711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32D78B-0E21-420F-9DFF-6131CB0F7E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68049"/>
            <a:ext cx="4958436" cy="52312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AC2A57-1064-4391-B96B-4D04305E0B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941222"/>
            <a:ext cx="4314825" cy="292776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D04EB0-850A-4256-8D12-E01A201A4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12/3/24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9CF4AF-C757-4552-AB8A-3B89C3746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62A368-F12B-4B5E-82F0-A6AEE6AF2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157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F358BAA-9C8A-4E17-BAD8-32FD6FFE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olor Fill">
            <a:extLst>
              <a:ext uri="{FF2B5EF4-FFF2-40B4-BE49-F238E27FC236}">
                <a16:creationId xmlns:a16="http://schemas.microsoft.com/office/drawing/2014/main" id="{4D6F41A4-BEE3-4935-9371-4ADEA67A2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26F010-956A-40BC-8A1F-8002DC72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386E468-0048-46C4-ADDD-FBE7A6AE9F31}"/>
                </a:ext>
              </a:extLst>
            </p:cNvPr>
            <p:cNvSpPr/>
            <p:nvPr/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B35ED4-0C31-4C8C-A45E-6A3EDEAB2867}"/>
                </a:ext>
              </a:extLst>
            </p:cNvPr>
            <p:cNvSpPr/>
            <p:nvPr/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0A1EF3-FA93-48F4-9F82-BC0C79635750}"/>
                </a:ext>
              </a:extLst>
            </p:cNvPr>
            <p:cNvSpPr/>
            <p:nvPr/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985F09D-6969-44D0-B04F-4EDE0FEDAF63}"/>
                </a:ext>
              </a:extLst>
            </p:cNvPr>
            <p:cNvSpPr/>
            <p:nvPr/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8" name="Graphic 9">
              <a:extLst>
                <a:ext uri="{FF2B5EF4-FFF2-40B4-BE49-F238E27FC236}">
                  <a16:creationId xmlns:a16="http://schemas.microsoft.com/office/drawing/2014/main" id="{003913A0-A3C0-4ED8-8920-318068FBC46F}"/>
                </a:ext>
              </a:extLst>
            </p:cNvPr>
            <p:cNvSpPr/>
            <p:nvPr/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12" name="Texture">
            <a:extLst>
              <a:ext uri="{FF2B5EF4-FFF2-40B4-BE49-F238E27FC236}">
                <a16:creationId xmlns:a16="http://schemas.microsoft.com/office/drawing/2014/main" id="{7FE1D329-7CB2-4DF5-B0C0-36DD19EBC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13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3083B5-1505-44FE-894D-AA1AB6D60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768503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F3930-F8C8-43B1-BC1A-6264F4ACB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096713"/>
            <a:ext cx="7685037" cy="408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4F2F7-3ECA-43D7-BFF3-FBB407AEA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1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8048B-57AF-4F53-BC84-8E0A1033FBEC}" type="datetimeFigureOut">
              <a:rPr lang="en-US" smtClean="0"/>
              <a:pPr/>
              <a:t>12/3/24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A193F-0B61-43DD-8E45-EFEAC43E38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1554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1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25961-D3A8-4945-AEE4-EE1952DBD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4512" y="6355080"/>
            <a:ext cx="795528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1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A8A1B-4E1E-43EF-8A39-7D4A3879B9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8148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71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microsoft.com/office/2007/relationships/diagramDrawing" Target="../diagrams/drawing7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6.xml"/><Relationship Id="rId12" Type="http://schemas.openxmlformats.org/officeDocument/2006/relationships/diagramColors" Target="../diagrams/colors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11" Type="http://schemas.openxmlformats.org/officeDocument/2006/relationships/diagramQuickStyle" Target="../diagrams/quickStyle7.xml"/><Relationship Id="rId5" Type="http://schemas.openxmlformats.org/officeDocument/2006/relationships/diagramLayout" Target="../diagrams/layout6.xml"/><Relationship Id="rId10" Type="http://schemas.openxmlformats.org/officeDocument/2006/relationships/diagramLayout" Target="../diagrams/layout7.xml"/><Relationship Id="rId4" Type="http://schemas.openxmlformats.org/officeDocument/2006/relationships/diagramData" Target="../diagrams/data6.xml"/><Relationship Id="rId9" Type="http://schemas.openxmlformats.org/officeDocument/2006/relationships/diagramData" Target="../diagrams/data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hdphoto" Target="../media/hdphoto2.wdp"/><Relationship Id="rId1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diagramColors" Target="../diagrams/colors3.xml"/><Relationship Id="rId12" Type="http://schemas.openxmlformats.org/officeDocument/2006/relationships/image" Target="../media/image6.png"/><Relationship Id="rId17" Type="http://schemas.microsoft.com/office/2007/relationships/hdphoto" Target="../media/hdphoto4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.png"/><Relationship Id="rId20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5.png"/><Relationship Id="rId5" Type="http://schemas.openxmlformats.org/officeDocument/2006/relationships/diagramLayout" Target="../diagrams/layout3.xml"/><Relationship Id="rId15" Type="http://schemas.microsoft.com/office/2007/relationships/hdphoto" Target="../media/hdphoto3.wdp"/><Relationship Id="rId10" Type="http://schemas.microsoft.com/office/2007/relationships/hdphoto" Target="../media/hdphoto1.wdp"/><Relationship Id="rId19" Type="http://schemas.openxmlformats.org/officeDocument/2006/relationships/image" Target="../media/image10.png"/><Relationship Id="rId4" Type="http://schemas.openxmlformats.org/officeDocument/2006/relationships/diagramData" Target="../diagrams/data3.xml"/><Relationship Id="rId9" Type="http://schemas.openxmlformats.org/officeDocument/2006/relationships/image" Target="../media/image4.png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Background Fill">
            <a:extLst>
              <a:ext uri="{FF2B5EF4-FFF2-40B4-BE49-F238E27FC236}">
                <a16:creationId xmlns:a16="http://schemas.microsoft.com/office/drawing/2014/main" id="{B6D694DB-A3FC-4F14-A225-17BEBA44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4CE113DB-9DCA-FFA4-FF8F-5C55F6ADF9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t="7031" r="-1" b="8678"/>
          <a:stretch/>
        </p:blipFill>
        <p:spPr>
          <a:xfrm>
            <a:off x="20" y="10"/>
            <a:ext cx="1218892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FFA27B-65DA-2E17-F6C4-45FB77E299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233" y="686020"/>
            <a:ext cx="8630138" cy="274298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Reducing Plastic Waste in Your Community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4FC013-DF40-82C4-6B95-8E27879EBF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4233" y="3602038"/>
            <a:ext cx="8630138" cy="256994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Cadence Gulaskey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4433877-8295-4A0D-94F7-BFD8A63360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1FD208E-0612-408E-9D15-241B453251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0" name="Graphic 9">
              <a:extLst>
                <a:ext uri="{FF2B5EF4-FFF2-40B4-BE49-F238E27FC236}">
                  <a16:creationId xmlns:a16="http://schemas.microsoft.com/office/drawing/2014/main" id="{0005FEAC-EF53-4E59-AFAA-B72D0F702B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31" name="Freeform: Shape 22">
              <a:extLst>
                <a:ext uri="{FF2B5EF4-FFF2-40B4-BE49-F238E27FC236}">
                  <a16:creationId xmlns:a16="http://schemas.microsoft.com/office/drawing/2014/main" id="{20D9F4E7-B583-4E44-AE18-421B268FBA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32" name="Freeform: Shape 23">
              <a:extLst>
                <a:ext uri="{FF2B5EF4-FFF2-40B4-BE49-F238E27FC236}">
                  <a16:creationId xmlns:a16="http://schemas.microsoft.com/office/drawing/2014/main" id="{3C41D6DC-5CB2-4929-AAA8-328E7AA84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33" name="Graphic 9">
              <a:extLst>
                <a:ext uri="{FF2B5EF4-FFF2-40B4-BE49-F238E27FC236}">
                  <a16:creationId xmlns:a16="http://schemas.microsoft.com/office/drawing/2014/main" id="{810D7DDE-644B-4D22-86B4-C3FEDF985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34" name="Graphic 9">
              <a:extLst>
                <a:ext uri="{FF2B5EF4-FFF2-40B4-BE49-F238E27FC236}">
                  <a16:creationId xmlns:a16="http://schemas.microsoft.com/office/drawing/2014/main" id="{5777DB78-76A6-4C7E-884B-AE5A8540D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809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Background Fill">
            <a:extLst>
              <a:ext uri="{FF2B5EF4-FFF2-40B4-BE49-F238E27FC236}">
                <a16:creationId xmlns:a16="http://schemas.microsoft.com/office/drawing/2014/main" id="{471A3572-4543-4883-A749-0458CD870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4036AB30-180B-4ED5-A38B-175705419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2">
              <a:lumMod val="90000"/>
              <a:lumOff val="10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Color Fill">
            <a:extLst>
              <a:ext uri="{FF2B5EF4-FFF2-40B4-BE49-F238E27FC236}">
                <a16:creationId xmlns:a16="http://schemas.microsoft.com/office/drawing/2014/main" id="{D184DA16-AE6D-48E1-A4C2-38FF16FD19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pattFill prst="pct5">
            <a:fgClr>
              <a:schemeClr val="accent4">
                <a:lumMod val="50000"/>
              </a:schemeClr>
            </a:fgClr>
            <a:bgClr>
              <a:schemeClr val="accent4">
                <a:lumMod val="75000"/>
              </a:schemeClr>
            </a:bgClr>
          </a:patt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Texture">
            <a:extLst>
              <a:ext uri="{FF2B5EF4-FFF2-40B4-BE49-F238E27FC236}">
                <a16:creationId xmlns:a16="http://schemas.microsoft.com/office/drawing/2014/main" id="{E6EAF81C-C73D-4B33-B264-ECF0C2A23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9339603-7D99-48BF-9B43-B81E49DD3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593710"/>
            <a:ext cx="11298473" cy="56684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164039-5A70-0AD3-6E4B-F7BF1682B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455" y="849394"/>
            <a:ext cx="10741713" cy="136076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Community Engagement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BCAA3096-B242-8E73-06E4-94C995B313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4248248"/>
              </p:ext>
            </p:extLst>
          </p:nvPr>
        </p:nvGraphicFramePr>
        <p:xfrm>
          <a:off x="765833" y="2062013"/>
          <a:ext cx="5366544" cy="3713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8AAFACE6-DA68-E76D-7C99-EC66AD3CEE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9873828"/>
              </p:ext>
            </p:extLst>
          </p:nvPr>
        </p:nvGraphicFramePr>
        <p:xfrm>
          <a:off x="6087375" y="2062013"/>
          <a:ext cx="5375169" cy="3713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2A743C47-E584-FBEF-3C6C-ECABDCCAC398}"/>
              </a:ext>
            </a:extLst>
          </p:cNvPr>
          <p:cNvSpPr txBox="1"/>
          <p:nvPr/>
        </p:nvSpPr>
        <p:spPr>
          <a:xfrm>
            <a:off x="1442301" y="5627802"/>
            <a:ext cx="9313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baseline="30000" dirty="0">
                <a:solidFill>
                  <a:schemeClr val="accent4">
                    <a:lumMod val="75000"/>
                  </a:schemeClr>
                </a:solidFill>
              </a:rPr>
              <a:t>3</a:t>
            </a:r>
            <a:r>
              <a:rPr lang="en-US" sz="1600" i="1" dirty="0">
                <a:solidFill>
                  <a:schemeClr val="accent4">
                    <a:lumMod val="75000"/>
                  </a:schemeClr>
                </a:solidFill>
              </a:rPr>
              <a:t>Do nothing out of self ambition or vain conceit. Rather, in humility value others above yourselves, </a:t>
            </a:r>
            <a:r>
              <a:rPr lang="en-US" sz="1600" i="1" baseline="30000" dirty="0">
                <a:solidFill>
                  <a:schemeClr val="accent4">
                    <a:lumMod val="75000"/>
                  </a:schemeClr>
                </a:solidFill>
              </a:rPr>
              <a:t>4</a:t>
            </a:r>
            <a:r>
              <a:rPr lang="en-US" sz="1600" i="1" dirty="0">
                <a:solidFill>
                  <a:schemeClr val="accent4">
                    <a:lumMod val="75000"/>
                  </a:schemeClr>
                </a:solidFill>
              </a:rPr>
              <a:t>not looking to your own interests but each of you to the interests of the others (Philippians 2:3-4 NIV)</a:t>
            </a:r>
          </a:p>
        </p:txBody>
      </p:sp>
    </p:spTree>
    <p:extLst>
      <p:ext uri="{BB962C8B-B14F-4D97-AF65-F5344CB8AC3E}">
        <p14:creationId xmlns:p14="http://schemas.microsoft.com/office/powerpoint/2010/main" val="36630864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6" name="Background Fill">
            <a:extLst>
              <a:ext uri="{FF2B5EF4-FFF2-40B4-BE49-F238E27FC236}">
                <a16:creationId xmlns:a16="http://schemas.microsoft.com/office/drawing/2014/main" id="{03AE087C-11E2-4305-9282-D7F122FE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 descr="Rocky cove by the ocean">
            <a:extLst>
              <a:ext uri="{FF2B5EF4-FFF2-40B4-BE49-F238E27FC236}">
                <a16:creationId xmlns:a16="http://schemas.microsoft.com/office/drawing/2014/main" id="{FF4C5ACD-672E-EA67-4F8F-8F1E25AA91C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 t="15709" r="-1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7D77A3-2E8F-E2CE-7E0D-2683285DD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7685037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Stewardship of Creation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B62FC-4A5D-3853-B3D7-B87BCB62B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96713"/>
            <a:ext cx="7685037" cy="408025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Faith-Based Responsibility</a:t>
            </a:r>
          </a:p>
        </p:txBody>
      </p:sp>
      <p:grpSp>
        <p:nvGrpSpPr>
          <p:cNvPr id="2108" name="Group 2107">
            <a:extLst>
              <a:ext uri="{FF2B5EF4-FFF2-40B4-BE49-F238E27FC236}">
                <a16:creationId xmlns:a16="http://schemas.microsoft.com/office/drawing/2014/main" id="{7CECCFA5-40A0-4B37-8B7B-D912C28A15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2109" name="Oval 2108">
              <a:extLst>
                <a:ext uri="{FF2B5EF4-FFF2-40B4-BE49-F238E27FC236}">
                  <a16:creationId xmlns:a16="http://schemas.microsoft.com/office/drawing/2014/main" id="{A769C0F1-62DE-46AE-9526-CBD795D16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10" name="Graphic 9">
              <a:extLst>
                <a:ext uri="{FF2B5EF4-FFF2-40B4-BE49-F238E27FC236}">
                  <a16:creationId xmlns:a16="http://schemas.microsoft.com/office/drawing/2014/main" id="{340BA6BB-87A1-4F4A-8B9B-D7B83FE58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2111" name="Freeform: Shape 2110">
              <a:extLst>
                <a:ext uri="{FF2B5EF4-FFF2-40B4-BE49-F238E27FC236}">
                  <a16:creationId xmlns:a16="http://schemas.microsoft.com/office/drawing/2014/main" id="{ECC2ADB9-B92C-4252-B47E-B41B61AFF4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2112" name="Freeform: Shape 2111">
              <a:extLst>
                <a:ext uri="{FF2B5EF4-FFF2-40B4-BE49-F238E27FC236}">
                  <a16:creationId xmlns:a16="http://schemas.microsoft.com/office/drawing/2014/main" id="{CC02BB26-7CE5-4FAE-A255-5DEF1B3F36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2113" name="Graphic 9">
              <a:extLst>
                <a:ext uri="{FF2B5EF4-FFF2-40B4-BE49-F238E27FC236}">
                  <a16:creationId xmlns:a16="http://schemas.microsoft.com/office/drawing/2014/main" id="{B65C1BB9-F5F2-4728-B47D-3B2F995E9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114" name="Graphic 9">
              <a:extLst>
                <a:ext uri="{FF2B5EF4-FFF2-40B4-BE49-F238E27FC236}">
                  <a16:creationId xmlns:a16="http://schemas.microsoft.com/office/drawing/2014/main" id="{A26117A4-4B2F-495A-87A5-63E265B526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83E7045-1F73-9D28-B627-E0F41FA101B5}"/>
              </a:ext>
            </a:extLst>
          </p:cNvPr>
          <p:cNvSpPr txBox="1"/>
          <p:nvPr/>
        </p:nvSpPr>
        <p:spPr>
          <a:xfrm>
            <a:off x="633215" y="5508531"/>
            <a:ext cx="10922541" cy="1191816"/>
          </a:xfrm>
          <a:prstGeom prst="roundRect">
            <a:avLst/>
          </a:prstGeom>
          <a:solidFill>
            <a:srgbClr val="151E05">
              <a:alpha val="78039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i="1" baseline="30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 </a:t>
            </a:r>
            <a:r>
              <a:rPr lang="en-US" sz="16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tell you, use worldly wealth to gain friends for yourselves, so that when it is gone, you will be welcomed into eternal dwellings. </a:t>
            </a:r>
            <a:r>
              <a:rPr lang="en-US" sz="1600" i="1" baseline="30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  <a:r>
              <a:rPr lang="en-US" sz="16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“Whoever can be trusted with very little can also be trusted with much, and whoever is dishonest with very little will also be dishonest with much. </a:t>
            </a:r>
            <a:r>
              <a:rPr lang="en-US" sz="1600" i="1" baseline="30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 </a:t>
            </a:r>
            <a:r>
              <a:rPr lang="en-US" sz="16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 if you have not be trustworthy in handling worldly wealth, who will trust you with true riches? </a:t>
            </a:r>
            <a:r>
              <a:rPr lang="en-US" sz="1600" i="1" baseline="30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 </a:t>
            </a:r>
            <a:r>
              <a:rPr lang="en-US" sz="16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And if you have not been trustworthy with someone else’s property, who will give you property of your own? (Luke 16:9-12 NIV)</a:t>
            </a:r>
          </a:p>
        </p:txBody>
      </p:sp>
    </p:spTree>
    <p:extLst>
      <p:ext uri="{BB962C8B-B14F-4D97-AF65-F5344CB8AC3E}">
        <p14:creationId xmlns:p14="http://schemas.microsoft.com/office/powerpoint/2010/main" val="3917916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0F358BAA-9C8A-4E17-BAD8-32FD6FFE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Color Fill">
            <a:extLst>
              <a:ext uri="{FF2B5EF4-FFF2-40B4-BE49-F238E27FC236}">
                <a16:creationId xmlns:a16="http://schemas.microsoft.com/office/drawing/2014/main" id="{4D6F41A4-BEE3-4935-9371-4ADEA67A2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726F010-956A-40BC-8A1F-8002DC72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D386E468-0048-46C4-ADDD-FBE7A6AE9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C5B35ED4-0C31-4C8C-A45E-6A3EDEAB2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40A1EF3-FA93-48F4-9F82-BC0C7963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985F09D-6969-44D0-B04F-4EDE0FEDA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66" name="Graphic 9">
              <a:extLst>
                <a:ext uri="{FF2B5EF4-FFF2-40B4-BE49-F238E27FC236}">
                  <a16:creationId xmlns:a16="http://schemas.microsoft.com/office/drawing/2014/main" id="{003913A0-A3C0-4ED8-8920-318068FBC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68" name="Texture">
            <a:extLst>
              <a:ext uri="{FF2B5EF4-FFF2-40B4-BE49-F238E27FC236}">
                <a16:creationId xmlns:a16="http://schemas.microsoft.com/office/drawing/2014/main" id="{7FE1D329-7CB2-4DF5-B0C0-36DD19EBC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70" name="Background Fill">
            <a:extLst>
              <a:ext uri="{FF2B5EF4-FFF2-40B4-BE49-F238E27FC236}">
                <a16:creationId xmlns:a16="http://schemas.microsoft.com/office/drawing/2014/main" id="{06087813-B81F-42C4-A0EA-F9078FB61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72" name="Color Fill">
            <a:extLst>
              <a:ext uri="{FF2B5EF4-FFF2-40B4-BE49-F238E27FC236}">
                <a16:creationId xmlns:a16="http://schemas.microsoft.com/office/drawing/2014/main" id="{C4B295A1-75D3-4C3B-82E7-C5CFD80A7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D38D1D7-BA30-4FF3-A0CC-9E90BB966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744625" y="0"/>
            <a:ext cx="5444327" cy="6734640"/>
            <a:chOff x="6744625" y="0"/>
            <a:chExt cx="5444327" cy="6734640"/>
          </a:xfrm>
        </p:grpSpPr>
        <p:sp>
          <p:nvSpPr>
            <p:cNvPr id="75" name="Graphic 9">
              <a:extLst>
                <a:ext uri="{FF2B5EF4-FFF2-40B4-BE49-F238E27FC236}">
                  <a16:creationId xmlns:a16="http://schemas.microsoft.com/office/drawing/2014/main" id="{A217CF63-2FBD-4FA2-838C-6287D9F545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744625" y="967196"/>
              <a:ext cx="2116766" cy="211676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Graphic 18">
              <a:extLst>
                <a:ext uri="{FF2B5EF4-FFF2-40B4-BE49-F238E27FC236}">
                  <a16:creationId xmlns:a16="http://schemas.microsoft.com/office/drawing/2014/main" id="{C8F9462C-D125-4450-B35D-6E680DD305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>
              <a:off x="9618226" y="3599573"/>
              <a:ext cx="2057060" cy="3135067"/>
            </a:xfrm>
            <a:custGeom>
              <a:avLst/>
              <a:gdLst>
                <a:gd name="connsiteX0" fmla="*/ 3413379 w 3413378"/>
                <a:gd name="connsiteY0" fmla="*/ 3266028 h 6532054"/>
                <a:gd name="connsiteX1" fmla="*/ 1706689 w 3413378"/>
                <a:gd name="connsiteY1" fmla="*/ 6532055 h 6532054"/>
                <a:gd name="connsiteX2" fmla="*/ 0 w 3413378"/>
                <a:gd name="connsiteY2" fmla="*/ 3266028 h 6532054"/>
                <a:gd name="connsiteX3" fmla="*/ 1706689 w 3413378"/>
                <a:gd name="connsiteY3" fmla="*/ 0 h 6532054"/>
                <a:gd name="connsiteX4" fmla="*/ 3413379 w 3413378"/>
                <a:gd name="connsiteY4" fmla="*/ 3266028 h 653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3378" h="6532054">
                  <a:moveTo>
                    <a:pt x="3413379" y="3266028"/>
                  </a:moveTo>
                  <a:cubicBezTo>
                    <a:pt x="3413379" y="5069777"/>
                    <a:pt x="1706689" y="6532055"/>
                    <a:pt x="1706689" y="6532055"/>
                  </a:cubicBezTo>
                  <a:cubicBezTo>
                    <a:pt x="1706689" y="6532055"/>
                    <a:pt x="0" y="5069777"/>
                    <a:pt x="0" y="3266028"/>
                  </a:cubicBezTo>
                  <a:cubicBezTo>
                    <a:pt x="0" y="1462278"/>
                    <a:pt x="1706689" y="0"/>
                    <a:pt x="1706689" y="0"/>
                  </a:cubicBezTo>
                  <a:cubicBezTo>
                    <a:pt x="1706689" y="0"/>
                    <a:pt x="3413379" y="1462278"/>
                    <a:pt x="3413379" y="326602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6FA1A088-C133-4278-93CD-B7F518F32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6262" y="685620"/>
              <a:ext cx="265579" cy="265579"/>
            </a:xfrm>
            <a:prstGeom prst="ellipse">
              <a:avLst/>
            </a:pr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5731790C-9903-4B27-9B13-F9FFD286D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52849" y="0"/>
              <a:ext cx="1303285" cy="962498"/>
            </a:xfrm>
            <a:custGeom>
              <a:avLst/>
              <a:gdLst>
                <a:gd name="connsiteX0" fmla="*/ 0 w 1303285"/>
                <a:gd name="connsiteY0" fmla="*/ 0 h 962498"/>
                <a:gd name="connsiteX1" fmla="*/ 1303285 w 1303285"/>
                <a:gd name="connsiteY1" fmla="*/ 0 h 962498"/>
                <a:gd name="connsiteX2" fmla="*/ 1298420 w 1303285"/>
                <a:gd name="connsiteY2" fmla="*/ 67508 h 962498"/>
                <a:gd name="connsiteX3" fmla="*/ 651642 w 1303285"/>
                <a:gd name="connsiteY3" fmla="*/ 962498 h 962498"/>
                <a:gd name="connsiteX4" fmla="*/ 4865 w 1303285"/>
                <a:gd name="connsiteY4" fmla="*/ 67508 h 962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3285" h="962498">
                  <a:moveTo>
                    <a:pt x="0" y="0"/>
                  </a:moveTo>
                  <a:lnTo>
                    <a:pt x="1303285" y="0"/>
                  </a:lnTo>
                  <a:lnTo>
                    <a:pt x="1298420" y="67508"/>
                  </a:lnTo>
                  <a:cubicBezTo>
                    <a:pt x="1226555" y="570204"/>
                    <a:pt x="651642" y="962498"/>
                    <a:pt x="651642" y="962498"/>
                  </a:cubicBezTo>
                  <a:cubicBezTo>
                    <a:pt x="651642" y="962498"/>
                    <a:pt x="76729" y="570204"/>
                    <a:pt x="4865" y="67508"/>
                  </a:cubicBezTo>
                  <a:close/>
                </a:path>
              </a:pathLst>
            </a:custGeom>
            <a:solidFill>
              <a:schemeClr val="bg2">
                <a:alpha val="34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A25AE1A-8F17-40E6-A1BB-ED8F665B7E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60221" y="1219177"/>
              <a:ext cx="528731" cy="1057462"/>
            </a:xfrm>
            <a:custGeom>
              <a:avLst/>
              <a:gdLst>
                <a:gd name="connsiteX0" fmla="*/ 528731 w 528731"/>
                <a:gd name="connsiteY0" fmla="*/ 0 h 1057462"/>
                <a:gd name="connsiteX1" fmla="*/ 528731 w 528731"/>
                <a:gd name="connsiteY1" fmla="*/ 1057462 h 1057462"/>
                <a:gd name="connsiteX2" fmla="*/ 0 w 528731"/>
                <a:gd name="connsiteY2" fmla="*/ 528731 h 1057462"/>
                <a:gd name="connsiteX3" fmla="*/ 528731 w 528731"/>
                <a:gd name="connsiteY3" fmla="*/ 0 h 1057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8731" h="1057462">
                  <a:moveTo>
                    <a:pt x="528731" y="0"/>
                  </a:moveTo>
                  <a:lnTo>
                    <a:pt x="528731" y="1057462"/>
                  </a:lnTo>
                  <a:cubicBezTo>
                    <a:pt x="236721" y="1057462"/>
                    <a:pt x="0" y="820741"/>
                    <a:pt x="0" y="528731"/>
                  </a:cubicBezTo>
                  <a:cubicBezTo>
                    <a:pt x="0" y="236721"/>
                    <a:pt x="236721" y="0"/>
                    <a:pt x="528731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1" name="Texture">
            <a:extLst>
              <a:ext uri="{FF2B5EF4-FFF2-40B4-BE49-F238E27FC236}">
                <a16:creationId xmlns:a16="http://schemas.microsoft.com/office/drawing/2014/main" id="{E4B2AF95-7029-4856-9CE4-BBBE8CF80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5E27DB-C283-98D4-6995-6D0F67AF8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76656"/>
            <a:ext cx="5996975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How can you impact your communities?</a:t>
            </a:r>
          </a:p>
        </p:txBody>
      </p:sp>
      <p:pic>
        <p:nvPicPr>
          <p:cNvPr id="52" name="Picture 51" descr="Person holding globe jigsaw">
            <a:extLst>
              <a:ext uri="{FF2B5EF4-FFF2-40B4-BE49-F238E27FC236}">
                <a16:creationId xmlns:a16="http://schemas.microsoft.com/office/drawing/2014/main" id="{A70DB3B7-41C0-7017-503D-C47D9A3DB0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310" r="23941" b="1"/>
          <a:stretch/>
        </p:blipFill>
        <p:spPr>
          <a:xfrm>
            <a:off x="7048316" y="1135173"/>
            <a:ext cx="4748792" cy="4748792"/>
          </a:xfrm>
          <a:custGeom>
            <a:avLst/>
            <a:gdLst/>
            <a:ahLst/>
            <a:cxnLst/>
            <a:rect l="l" t="t" r="r" b="b"/>
            <a:pathLst>
              <a:path w="3129592" h="3129592">
                <a:moveTo>
                  <a:pt x="1564796" y="0"/>
                </a:moveTo>
                <a:cubicBezTo>
                  <a:pt x="2429009" y="0"/>
                  <a:pt x="3129592" y="700583"/>
                  <a:pt x="3129592" y="1564796"/>
                </a:cubicBezTo>
                <a:cubicBezTo>
                  <a:pt x="3129592" y="2429009"/>
                  <a:pt x="2429009" y="3129592"/>
                  <a:pt x="1564796" y="3129592"/>
                </a:cubicBezTo>
                <a:cubicBezTo>
                  <a:pt x="700583" y="3129592"/>
                  <a:pt x="0" y="2429009"/>
                  <a:pt x="0" y="1564796"/>
                </a:cubicBezTo>
                <a:cubicBezTo>
                  <a:pt x="0" y="700583"/>
                  <a:pt x="700583" y="0"/>
                  <a:pt x="156479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52876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F358BAA-9C8A-4E17-BAD8-32FD6FFE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olor Fill">
            <a:extLst>
              <a:ext uri="{FF2B5EF4-FFF2-40B4-BE49-F238E27FC236}">
                <a16:creationId xmlns:a16="http://schemas.microsoft.com/office/drawing/2014/main" id="{4D6F41A4-BEE3-4935-9371-4ADEA67A2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726F010-956A-40BC-8A1F-8002DC72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386E468-0048-46C4-ADDD-FBE7A6AE9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5B35ED4-0C31-4C8C-A45E-6A3EDEAB2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40A1EF3-FA93-48F4-9F82-BC0C7963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985F09D-6969-44D0-B04F-4EDE0FEDA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003913A0-A3C0-4ED8-8920-318068FBC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18" name="Texture">
            <a:extLst>
              <a:ext uri="{FF2B5EF4-FFF2-40B4-BE49-F238E27FC236}">
                <a16:creationId xmlns:a16="http://schemas.microsoft.com/office/drawing/2014/main" id="{7FE1D329-7CB2-4DF5-B0C0-36DD19EBC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20" name="Background Fill">
            <a:extLst>
              <a:ext uri="{FF2B5EF4-FFF2-40B4-BE49-F238E27FC236}">
                <a16:creationId xmlns:a16="http://schemas.microsoft.com/office/drawing/2014/main" id="{B43F8043-C799-466F-8C9B-9AB1ADB60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Color Fill">
            <a:extLst>
              <a:ext uri="{FF2B5EF4-FFF2-40B4-BE49-F238E27FC236}">
                <a16:creationId xmlns:a16="http://schemas.microsoft.com/office/drawing/2014/main" id="{E2539269-A988-4404-9F15-456795083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606F529-CD5D-4778-9EFF-539782DE4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227"/>
            <a:ext cx="12192000" cy="6861227"/>
            <a:chOff x="0" y="-3227"/>
            <a:chExt cx="12192000" cy="686122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3DD05D7-729A-4FEE-8BAE-4DF76A86DE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58790" y="124188"/>
              <a:ext cx="215755" cy="21575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6A34F10-25C0-4696-A77E-D08B72EA7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79553" y="2866365"/>
              <a:ext cx="697984" cy="697984"/>
            </a:xfrm>
            <a:prstGeom prst="ellipse">
              <a:avLst/>
            </a:prstGeom>
            <a:solidFill>
              <a:schemeClr val="accent1"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CF4D24D-08A4-4D2F-9911-46A2D17E6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56134" y="3762066"/>
              <a:ext cx="230192" cy="23019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Graphic 9">
              <a:extLst>
                <a:ext uri="{FF2B5EF4-FFF2-40B4-BE49-F238E27FC236}">
                  <a16:creationId xmlns:a16="http://schemas.microsoft.com/office/drawing/2014/main" id="{A60E1FF2-EE91-4C0C-914A-262F36E1E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451544" y="-3227"/>
              <a:ext cx="2740456" cy="2740456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Graphic 9">
              <a:extLst>
                <a:ext uri="{FF2B5EF4-FFF2-40B4-BE49-F238E27FC236}">
                  <a16:creationId xmlns:a16="http://schemas.microsoft.com/office/drawing/2014/main" id="{8B579174-67A2-4DA2-8E51-013AFF86CC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621871" y="163409"/>
              <a:ext cx="2387894" cy="2387894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6CAC630-4D61-4D13-88B3-734086C50A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3060" y="599153"/>
              <a:ext cx="823413" cy="1000074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79CE322-CC11-442C-A018-DE44771101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903403"/>
              <a:ext cx="1715504" cy="2954597"/>
            </a:xfrm>
            <a:custGeom>
              <a:avLst/>
              <a:gdLst>
                <a:gd name="connsiteX0" fmla="*/ 0 w 2429360"/>
                <a:gd name="connsiteY0" fmla="*/ 0 h 4184064"/>
                <a:gd name="connsiteX1" fmla="*/ 329124 w 2429360"/>
                <a:gd name="connsiteY1" fmla="*/ 0 h 4184064"/>
                <a:gd name="connsiteX2" fmla="*/ 2429360 w 2429360"/>
                <a:gd name="connsiteY2" fmla="*/ 2100236 h 4184064"/>
                <a:gd name="connsiteX3" fmla="*/ 2429360 w 2429360"/>
                <a:gd name="connsiteY3" fmla="*/ 4184064 h 4184064"/>
                <a:gd name="connsiteX4" fmla="*/ 132331 w 2429360"/>
                <a:gd name="connsiteY4" fmla="*/ 4184064 h 4184064"/>
                <a:gd name="connsiteX5" fmla="*/ 120545 w 2429360"/>
                <a:gd name="connsiteY5" fmla="*/ 4183469 h 4184064"/>
                <a:gd name="connsiteX6" fmla="*/ 0 w 2429360"/>
                <a:gd name="connsiteY6" fmla="*/ 4165072 h 4184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29360" h="4184064">
                  <a:moveTo>
                    <a:pt x="0" y="0"/>
                  </a:moveTo>
                  <a:lnTo>
                    <a:pt x="329124" y="0"/>
                  </a:lnTo>
                  <a:cubicBezTo>
                    <a:pt x="1489065" y="0"/>
                    <a:pt x="2429360" y="940295"/>
                    <a:pt x="2429360" y="2100236"/>
                  </a:cubicBezTo>
                  <a:lnTo>
                    <a:pt x="2429360" y="4184064"/>
                  </a:lnTo>
                  <a:lnTo>
                    <a:pt x="132331" y="4184064"/>
                  </a:lnTo>
                  <a:lnTo>
                    <a:pt x="120545" y="4183469"/>
                  </a:lnTo>
                  <a:lnTo>
                    <a:pt x="0" y="4165072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0BCD36D-87B5-4011-9D23-FE2BB6828E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168300"/>
              <a:ext cx="1533337" cy="2555470"/>
            </a:xfrm>
            <a:custGeom>
              <a:avLst/>
              <a:gdLst>
                <a:gd name="connsiteX0" fmla="*/ 0 w 1986804"/>
                <a:gd name="connsiteY0" fmla="*/ 0 h 2902159"/>
                <a:gd name="connsiteX1" fmla="*/ 533594 w 1986804"/>
                <a:gd name="connsiteY1" fmla="*/ 0 h 2902159"/>
                <a:gd name="connsiteX2" fmla="*/ 1986804 w 1986804"/>
                <a:gd name="connsiteY2" fmla="*/ 1453211 h 2902159"/>
                <a:gd name="connsiteX3" fmla="*/ 1986804 w 1986804"/>
                <a:gd name="connsiteY3" fmla="*/ 2902159 h 2902159"/>
                <a:gd name="connsiteX4" fmla="*/ 537856 w 1986804"/>
                <a:gd name="connsiteY4" fmla="*/ 2902159 h 2902159"/>
                <a:gd name="connsiteX5" fmla="*/ 105713 w 1986804"/>
                <a:gd name="connsiteY5" fmla="*/ 2836826 h 2902159"/>
                <a:gd name="connsiteX6" fmla="*/ 0 w 1986804"/>
                <a:gd name="connsiteY6" fmla="*/ 2798136 h 2902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6804" h="2902159">
                  <a:moveTo>
                    <a:pt x="0" y="0"/>
                  </a:moveTo>
                  <a:lnTo>
                    <a:pt x="533594" y="0"/>
                  </a:lnTo>
                  <a:cubicBezTo>
                    <a:pt x="1336188" y="0"/>
                    <a:pt x="1986804" y="650616"/>
                    <a:pt x="1986804" y="1453211"/>
                  </a:cubicBezTo>
                  <a:lnTo>
                    <a:pt x="1986804" y="2902159"/>
                  </a:lnTo>
                  <a:lnTo>
                    <a:pt x="537856" y="2902159"/>
                  </a:lnTo>
                  <a:cubicBezTo>
                    <a:pt x="387370" y="2902159"/>
                    <a:pt x="242226" y="2879286"/>
                    <a:pt x="105713" y="2836826"/>
                  </a:cubicBezTo>
                  <a:lnTo>
                    <a:pt x="0" y="279813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29659E5-874B-44E0-BE0A-B8409AF89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85047" y="4685933"/>
              <a:ext cx="2406953" cy="2172067"/>
            </a:xfrm>
            <a:custGeom>
              <a:avLst/>
              <a:gdLst>
                <a:gd name="connsiteX0" fmla="*/ 1229573 w 2406953"/>
                <a:gd name="connsiteY0" fmla="*/ 0 h 2172067"/>
                <a:gd name="connsiteX1" fmla="*/ 2406313 w 2406953"/>
                <a:gd name="connsiteY1" fmla="*/ 1496275 h 2172067"/>
                <a:gd name="connsiteX2" fmla="*/ 2406953 w 2406953"/>
                <a:gd name="connsiteY2" fmla="*/ 1499327 h 2172067"/>
                <a:gd name="connsiteX3" fmla="*/ 2406953 w 2406953"/>
                <a:gd name="connsiteY3" fmla="*/ 2172067 h 2172067"/>
                <a:gd name="connsiteX4" fmla="*/ 36154 w 2406953"/>
                <a:gd name="connsiteY4" fmla="*/ 2172067 h 2172067"/>
                <a:gd name="connsiteX5" fmla="*/ 13809 w 2406953"/>
                <a:gd name="connsiteY5" fmla="*/ 2065529 h 2172067"/>
                <a:gd name="connsiteX6" fmla="*/ 0 w 2406953"/>
                <a:gd name="connsiteY6" fmla="*/ 1873933 h 2172067"/>
                <a:gd name="connsiteX7" fmla="*/ 1229573 w 2406953"/>
                <a:gd name="connsiteY7" fmla="*/ 0 h 217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6953" h="2172067">
                  <a:moveTo>
                    <a:pt x="1229573" y="0"/>
                  </a:moveTo>
                  <a:cubicBezTo>
                    <a:pt x="1229573" y="0"/>
                    <a:pt x="2170965" y="642363"/>
                    <a:pt x="2406313" y="1496275"/>
                  </a:cubicBezTo>
                  <a:lnTo>
                    <a:pt x="2406953" y="1499327"/>
                  </a:lnTo>
                  <a:lnTo>
                    <a:pt x="2406953" y="2172067"/>
                  </a:lnTo>
                  <a:lnTo>
                    <a:pt x="36154" y="2172067"/>
                  </a:lnTo>
                  <a:lnTo>
                    <a:pt x="13809" y="2065529"/>
                  </a:lnTo>
                  <a:cubicBezTo>
                    <a:pt x="4803" y="2002533"/>
                    <a:pt x="0" y="1938616"/>
                    <a:pt x="0" y="1873933"/>
                  </a:cubicBezTo>
                  <a:cubicBezTo>
                    <a:pt x="0" y="839004"/>
                    <a:pt x="1229573" y="0"/>
                    <a:pt x="1229573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5" name="Texture">
            <a:extLst>
              <a:ext uri="{FF2B5EF4-FFF2-40B4-BE49-F238E27FC236}">
                <a16:creationId xmlns:a16="http://schemas.microsoft.com/office/drawing/2014/main" id="{805817B5-27FE-455C-B285-B97D53E1E9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0B0617-688A-DEDF-D6C6-DC6F6A47C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4583" y="604018"/>
            <a:ext cx="5859787" cy="28249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002036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91799-0DFC-14A8-76BB-8AB5935DB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message for the class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DB4F3-9FBE-661E-D3E7-5580165C2D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 where you can make a difference</a:t>
            </a:r>
          </a:p>
        </p:txBody>
      </p:sp>
    </p:spTree>
    <p:extLst>
      <p:ext uri="{BB962C8B-B14F-4D97-AF65-F5344CB8AC3E}">
        <p14:creationId xmlns:p14="http://schemas.microsoft.com/office/powerpoint/2010/main" val="3157344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Background Fill">
            <a:extLst>
              <a:ext uri="{FF2B5EF4-FFF2-40B4-BE49-F238E27FC236}">
                <a16:creationId xmlns:a16="http://schemas.microsoft.com/office/drawing/2014/main" id="{BA533261-94EC-4494-86AB-1382C7333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Color Fill">
            <a:extLst>
              <a:ext uri="{FF2B5EF4-FFF2-40B4-BE49-F238E27FC236}">
                <a16:creationId xmlns:a16="http://schemas.microsoft.com/office/drawing/2014/main" id="{B06ABDF2-57ED-4DC5-BB96-62CEE5DBD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Color Fill">
            <a:extLst>
              <a:ext uri="{FF2B5EF4-FFF2-40B4-BE49-F238E27FC236}">
                <a16:creationId xmlns:a16="http://schemas.microsoft.com/office/drawing/2014/main" id="{06D5EDC2-3737-4DED-AB3C-B42358F815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 useBgFill="1">
        <p:nvSpPr>
          <p:cNvPr id="22" name="Graphic 9">
            <a:extLst>
              <a:ext uri="{FF2B5EF4-FFF2-40B4-BE49-F238E27FC236}">
                <a16:creationId xmlns:a16="http://schemas.microsoft.com/office/drawing/2014/main" id="{089C1A08-A75B-45D5-8A9D-680682C13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48410" y="0"/>
            <a:ext cx="6858000" cy="6858000"/>
          </a:xfrm>
          <a:custGeom>
            <a:avLst/>
            <a:gdLst>
              <a:gd name="connsiteX0" fmla="*/ 6861546 w 6861545"/>
              <a:gd name="connsiteY0" fmla="*/ 6861546 h 6861545"/>
              <a:gd name="connsiteX1" fmla="*/ 3435812 w 6861545"/>
              <a:gd name="connsiteY1" fmla="*/ 6861546 h 6861545"/>
              <a:gd name="connsiteX2" fmla="*/ 0 w 6861545"/>
              <a:gd name="connsiteY2" fmla="*/ 3425734 h 6861545"/>
              <a:gd name="connsiteX3" fmla="*/ 0 w 6861545"/>
              <a:gd name="connsiteY3" fmla="*/ 0 h 6861545"/>
              <a:gd name="connsiteX4" fmla="*/ 3425734 w 6861545"/>
              <a:gd name="connsiteY4" fmla="*/ 0 h 6861545"/>
              <a:gd name="connsiteX5" fmla="*/ 6861546 w 6861545"/>
              <a:gd name="connsiteY5" fmla="*/ 3435812 h 6861545"/>
              <a:gd name="connsiteX6" fmla="*/ 6861546 w 6861545"/>
              <a:gd name="connsiteY6" fmla="*/ 6861546 h 6861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61545" h="6861545">
                <a:moveTo>
                  <a:pt x="6861546" y="6861546"/>
                </a:moveTo>
                <a:lnTo>
                  <a:pt x="3435812" y="6861546"/>
                </a:lnTo>
                <a:cubicBezTo>
                  <a:pt x="1538245" y="6861546"/>
                  <a:pt x="0" y="5323301"/>
                  <a:pt x="0" y="3425734"/>
                </a:cubicBezTo>
                <a:lnTo>
                  <a:pt x="0" y="0"/>
                </a:lnTo>
                <a:lnTo>
                  <a:pt x="3425734" y="0"/>
                </a:lnTo>
                <a:cubicBezTo>
                  <a:pt x="5323301" y="0"/>
                  <a:pt x="6861546" y="1538245"/>
                  <a:pt x="6861546" y="3435812"/>
                </a:cubicBezTo>
                <a:lnTo>
                  <a:pt x="6861546" y="6861546"/>
                </a:lnTo>
                <a:close/>
              </a:path>
            </a:pathLst>
          </a:custGeom>
          <a:ln w="933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Texture">
            <a:extLst>
              <a:ext uri="{FF2B5EF4-FFF2-40B4-BE49-F238E27FC236}">
                <a16:creationId xmlns:a16="http://schemas.microsoft.com/office/drawing/2014/main" id="{51B4E1F8-DA38-44DA-8B73-7EC281F240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14B93C-C218-B567-CF1E-B259121EA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668049"/>
            <a:ext cx="4595834" cy="5594074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Practical Benefits</a:t>
            </a:r>
          </a:p>
        </p:txBody>
      </p:sp>
      <p:graphicFrame>
        <p:nvGraphicFramePr>
          <p:cNvPr id="24" name="Content Placeholder 2">
            <a:extLst>
              <a:ext uri="{FF2B5EF4-FFF2-40B4-BE49-F238E27FC236}">
                <a16:creationId xmlns:a16="http://schemas.microsoft.com/office/drawing/2014/main" id="{BB1B71A5-622E-D25E-8B4A-C803C43D56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1374615"/>
              </p:ext>
            </p:extLst>
          </p:nvPr>
        </p:nvGraphicFramePr>
        <p:xfrm>
          <a:off x="5805612" y="668049"/>
          <a:ext cx="5944427" cy="5594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7076651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Background Fill">
            <a:extLst>
              <a:ext uri="{FF2B5EF4-FFF2-40B4-BE49-F238E27FC236}">
                <a16:creationId xmlns:a16="http://schemas.microsoft.com/office/drawing/2014/main" id="{973CFC7D-374D-4D67-8994-8DA9D4E23B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8F7FA731-5B6E-499C-926D-C2D2D4946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Texture">
            <a:extLst>
              <a:ext uri="{FF2B5EF4-FFF2-40B4-BE49-F238E27FC236}">
                <a16:creationId xmlns:a16="http://schemas.microsoft.com/office/drawing/2014/main" id="{8592B821-10D5-48C0-8022-A904844B7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2F0C9A-58E9-0F0D-5EF5-89CA49F87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11187316" cy="1325563"/>
          </a:xfrm>
        </p:spPr>
        <p:txBody>
          <a:bodyPr>
            <a:normAutofit/>
          </a:bodyPr>
          <a:lstStyle/>
          <a:p>
            <a:r>
              <a:rPr lang="en-US" dirty="0"/>
              <a:t>Community Connection and Outreach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EA329E1-4062-84AE-0A12-707E93EC65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1709656"/>
              </p:ext>
            </p:extLst>
          </p:nvPr>
        </p:nvGraphicFramePr>
        <p:xfrm>
          <a:off x="457200" y="2097088"/>
          <a:ext cx="11187390" cy="4079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02113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91190-DBF0-90FA-BBD4-1A2BD4EEC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BackUp</a:t>
            </a:r>
            <a:r>
              <a:rPr lang="en-US" dirty="0"/>
              <a:t>/Old Slides</a:t>
            </a:r>
          </a:p>
        </p:txBody>
      </p:sp>
    </p:spTree>
    <p:extLst>
      <p:ext uri="{BB962C8B-B14F-4D97-AF65-F5344CB8AC3E}">
        <p14:creationId xmlns:p14="http://schemas.microsoft.com/office/powerpoint/2010/main" val="838738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3E8A5-C78F-906F-60F4-4E1B25BD6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Recycling Participation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1729C-7852-C17C-9599-38C6227E2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United States Recycling rate is 32% (EPA)</a:t>
            </a:r>
          </a:p>
          <a:p>
            <a:r>
              <a:rPr lang="en-US" dirty="0"/>
              <a:t>The US national recycling goal is to increase participation to 50% by 2023</a:t>
            </a:r>
          </a:p>
          <a:p>
            <a:r>
              <a:rPr lang="en-US" dirty="0"/>
              <a:t>76% of recyclables are lost to trash in homes (Recycling Partnership)</a:t>
            </a:r>
          </a:p>
          <a:p>
            <a:r>
              <a:rPr lang="en-US" dirty="0"/>
              <a:t>Based on our in-class discussions</a:t>
            </a:r>
          </a:p>
          <a:p>
            <a:pPr lvl="1"/>
            <a:r>
              <a:rPr lang="en-US" dirty="0"/>
              <a:t>(Most) Companies want to reduce their environmental harm and are working to increase technologies that support a circular plastic economy</a:t>
            </a:r>
          </a:p>
          <a:p>
            <a:pPr lvl="1"/>
            <a:r>
              <a:rPr lang="en-US" dirty="0"/>
              <a:t>For companies to continue advancing recycling technology, there must be two things: 1. a need for the material on the market and 2. consumer participation.</a:t>
            </a:r>
          </a:p>
        </p:txBody>
      </p:sp>
    </p:spTree>
    <p:extLst>
      <p:ext uri="{BB962C8B-B14F-4D97-AF65-F5344CB8AC3E}">
        <p14:creationId xmlns:p14="http://schemas.microsoft.com/office/powerpoint/2010/main" val="664148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8EBF58B-0CC7-F00F-FA7B-B16D767AD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8209C-6028-99D2-7B39-C950CFA35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 Take-Aways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0EDE9-C1BF-75C5-82E1-7F68F8615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have not been doing my fair share of recycling and upcycling my belongings</a:t>
            </a:r>
          </a:p>
          <a:p>
            <a:r>
              <a:rPr lang="en-US" dirty="0"/>
              <a:t>Items can be recycled than what I knew</a:t>
            </a:r>
          </a:p>
          <a:p>
            <a:pPr lvl="1"/>
            <a:r>
              <a:rPr lang="en-US" dirty="0"/>
              <a:t>Many food cans/containers (if rinsed)</a:t>
            </a:r>
          </a:p>
          <a:p>
            <a:pPr lvl="1"/>
            <a:r>
              <a:rPr lang="en-US" dirty="0"/>
              <a:t>Cleansing items bottles (shampoo, moisturizer, etc.) but remove pumps</a:t>
            </a:r>
          </a:p>
          <a:p>
            <a:pPr lvl="1"/>
            <a:r>
              <a:rPr lang="en-US" dirty="0"/>
              <a:t>Cleaning supplies like bleach bottles after rinse</a:t>
            </a:r>
          </a:p>
          <a:p>
            <a:pPr lvl="1"/>
            <a:r>
              <a:rPr lang="en-US" dirty="0"/>
              <a:t>Packaging for projects like skincare, make-up,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Aerosols (when empty and plastic caps removed)</a:t>
            </a:r>
          </a:p>
          <a:p>
            <a:pPr lvl="1"/>
            <a:r>
              <a:rPr lang="en-US" dirty="0"/>
              <a:t>Foil</a:t>
            </a:r>
          </a:p>
          <a:p>
            <a:pPr lvl="1"/>
            <a:r>
              <a:rPr lang="en-US" dirty="0"/>
              <a:t>Paper towels and toilet paper rolls (flattened)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873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3D6BAF-11C7-B12F-4F83-E02C2BB92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Fill">
            <a:extLst>
              <a:ext uri="{FF2B5EF4-FFF2-40B4-BE49-F238E27FC236}">
                <a16:creationId xmlns:a16="http://schemas.microsoft.com/office/drawing/2014/main" id="{03AE087C-11E2-4305-9282-D7F122FE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 descr="Throwing empty plastic bottle into the trash">
            <a:extLst>
              <a:ext uri="{FF2B5EF4-FFF2-40B4-BE49-F238E27FC236}">
                <a16:creationId xmlns:a16="http://schemas.microsoft.com/office/drawing/2014/main" id="{CAD287F1-4228-8F62-8C1C-906E4069517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 t="15709" r="-1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8EFD27-B164-6D37-597A-C8E513E2B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633"/>
            <a:ext cx="10694183" cy="1325563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Why is Recycling Participation Important?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ECCFA5-40A0-4B37-8B7B-D912C28A15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769C0F1-62DE-46AE-9526-CBD795D16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" name="Graphic 9">
              <a:extLst>
                <a:ext uri="{FF2B5EF4-FFF2-40B4-BE49-F238E27FC236}">
                  <a16:creationId xmlns:a16="http://schemas.microsoft.com/office/drawing/2014/main" id="{340BA6BB-87A1-4F4A-8B9B-D7B83FE58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CC2ADB9-B92C-4252-B47E-B41B61AFF4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C02BB26-7CE5-4FAE-A255-5DEF1B3F36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B65C1BB9-F5F2-4728-B47D-3B2F995E9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7" name="Graphic 9">
              <a:extLst>
                <a:ext uri="{FF2B5EF4-FFF2-40B4-BE49-F238E27FC236}">
                  <a16:creationId xmlns:a16="http://schemas.microsoft.com/office/drawing/2014/main" id="{A26117A4-4B2F-495A-87A5-63E265B526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E8DBB8D-7FC3-A4E8-720F-C6365609C4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2358881"/>
              </p:ext>
            </p:extLst>
          </p:nvPr>
        </p:nvGraphicFramePr>
        <p:xfrm>
          <a:off x="1012972" y="1477027"/>
          <a:ext cx="10163028" cy="2042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950C858-94FF-7796-5B0D-B9CC2087FD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8981730"/>
              </p:ext>
            </p:extLst>
          </p:nvPr>
        </p:nvGraphicFramePr>
        <p:xfrm>
          <a:off x="1012972" y="3857330"/>
          <a:ext cx="10163028" cy="250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563781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Background Fill">
            <a:extLst>
              <a:ext uri="{FF2B5EF4-FFF2-40B4-BE49-F238E27FC236}">
                <a16:creationId xmlns:a16="http://schemas.microsoft.com/office/drawing/2014/main" id="{471A3572-4543-4883-A749-0458CD870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4036AB30-180B-4ED5-A38B-175705419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Background Leaf">
            <a:extLst>
              <a:ext uri="{FF2B5EF4-FFF2-40B4-BE49-F238E27FC236}">
                <a16:creationId xmlns:a16="http://schemas.microsoft.com/office/drawing/2014/main" id="{E00BDB36-26F9-4870-887D-DBEBE42AD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04504" y="-5716"/>
            <a:ext cx="8284448" cy="6858000"/>
          </a:xfrm>
          <a:custGeom>
            <a:avLst/>
            <a:gdLst>
              <a:gd name="connsiteX0" fmla="*/ 0 w 8284448"/>
              <a:gd name="connsiteY0" fmla="*/ 0 h 6858000"/>
              <a:gd name="connsiteX1" fmla="*/ 5949669 w 8284448"/>
              <a:gd name="connsiteY1" fmla="*/ 0 h 6858000"/>
              <a:gd name="connsiteX2" fmla="*/ 6097735 w 8284448"/>
              <a:gd name="connsiteY2" fmla="*/ 77067 h 6858000"/>
              <a:gd name="connsiteX3" fmla="*/ 8284448 w 8284448"/>
              <a:gd name="connsiteY3" fmla="*/ 3810917 h 6858000"/>
              <a:gd name="connsiteX4" fmla="*/ 8284448 w 8284448"/>
              <a:gd name="connsiteY4" fmla="*/ 6858000 h 6858000"/>
              <a:gd name="connsiteX5" fmla="*/ 1225332 w 8284448"/>
              <a:gd name="connsiteY5" fmla="*/ 6858000 h 6858000"/>
              <a:gd name="connsiteX6" fmla="*/ 1163726 w 8284448"/>
              <a:gd name="connsiteY6" fmla="*/ 6801098 h 6858000"/>
              <a:gd name="connsiteX7" fmla="*/ 24800 w 8284448"/>
              <a:gd name="connsiteY7" fmla="*/ 4654257 h 6858000"/>
              <a:gd name="connsiteX8" fmla="*/ 0 w 8284448"/>
              <a:gd name="connsiteY8" fmla="*/ 4489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84448" h="6858000">
                <a:moveTo>
                  <a:pt x="0" y="0"/>
                </a:moveTo>
                <a:lnTo>
                  <a:pt x="5949669" y="0"/>
                </a:lnTo>
                <a:lnTo>
                  <a:pt x="6097735" y="77067"/>
                </a:lnTo>
                <a:cubicBezTo>
                  <a:pt x="7400247" y="796137"/>
                  <a:pt x="8284448" y="2198576"/>
                  <a:pt x="8284448" y="3810917"/>
                </a:cubicBezTo>
                <a:lnTo>
                  <a:pt x="8284448" y="6858000"/>
                </a:lnTo>
                <a:lnTo>
                  <a:pt x="1225332" y="6858000"/>
                </a:lnTo>
                <a:lnTo>
                  <a:pt x="1163726" y="6801098"/>
                </a:lnTo>
                <a:cubicBezTo>
                  <a:pt x="596622" y="6224771"/>
                  <a:pt x="191778" y="5483545"/>
                  <a:pt x="24800" y="4654257"/>
                </a:cubicBezTo>
                <a:lnTo>
                  <a:pt x="0" y="4489113"/>
                </a:lnTo>
                <a:close/>
              </a:path>
            </a:pathLst>
          </a:custGeom>
          <a:solidFill>
            <a:schemeClr val="bg2"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5" name="Texture">
            <a:extLst>
              <a:ext uri="{FF2B5EF4-FFF2-40B4-BE49-F238E27FC236}">
                <a16:creationId xmlns:a16="http://schemas.microsoft.com/office/drawing/2014/main" id="{DC83D935-436B-4F4D-A47B-4FD95E2C1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lIns="0" rIns="0"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0350F3-BA07-0D6B-3391-D42B7EAE2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3313075" cy="5589741"/>
          </a:xfrm>
        </p:spPr>
        <p:txBody>
          <a:bodyPr anchor="t">
            <a:normAutofit/>
          </a:bodyPr>
          <a:lstStyle/>
          <a:p>
            <a:r>
              <a:rPr lang="en-US" dirty="0"/>
              <a:t>Personal Take-Aways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A8A57AC-9B96-BDC7-6E59-5221A5544A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0589292"/>
              </p:ext>
            </p:extLst>
          </p:nvPr>
        </p:nvGraphicFramePr>
        <p:xfrm>
          <a:off x="4831277" y="123937"/>
          <a:ext cx="6883352" cy="5508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 descr="Aluminum and Steel Cans | City of Boise">
            <a:extLst>
              <a:ext uri="{FF2B5EF4-FFF2-40B4-BE49-F238E27FC236}">
                <a16:creationId xmlns:a16="http://schemas.microsoft.com/office/drawing/2014/main" id="{6D662360-9E17-69F2-A5EA-371BBF4A5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875" l="6000" r="94750">
                        <a14:foregroundMark x1="28500" y1="48250" x2="36833" y2="29750"/>
                        <a14:foregroundMark x1="36833" y1="29750" x2="38750" y2="50125"/>
                        <a14:foregroundMark x1="38750" y1="50125" x2="33333" y2="46375"/>
                        <a14:foregroundMark x1="26750" y1="24375" x2="29000" y2="24750"/>
                        <a14:foregroundMark x1="31250" y1="26625" x2="44333" y2="16000"/>
                        <a14:foregroundMark x1="44333" y1="16000" x2="48750" y2="19125"/>
                        <a14:foregroundMark x1="37583" y1="18250" x2="37583" y2="18250"/>
                        <a14:foregroundMark x1="27500" y1="24000" x2="27500" y2="24000"/>
                        <a14:foregroundMark x1="9000" y1="44125" x2="9000" y2="44125"/>
                        <a14:foregroundMark x1="6000" y1="66125" x2="6000" y2="66125"/>
                        <a14:foregroundMark x1="41167" y1="48250" x2="41167" y2="48250"/>
                        <a14:foregroundMark x1="41167" y1="48250" x2="41167" y2="48250"/>
                        <a14:foregroundMark x1="39417" y1="45250" x2="41417" y2="51750"/>
                        <a14:foregroundMark x1="66667" y1="54375" x2="79333" y2="65375"/>
                        <a14:foregroundMark x1="79333" y1="65375" x2="82417" y2="42625"/>
                        <a14:foregroundMark x1="82417" y1="42625" x2="81667" y2="39500"/>
                        <a14:foregroundMark x1="67000" y1="71875" x2="80417" y2="78625"/>
                        <a14:foregroundMark x1="80417" y1="78625" x2="85667" y2="76750"/>
                        <a14:foregroundMark x1="85417" y1="68000" x2="89750" y2="77500"/>
                        <a14:foregroundMark x1="84167" y1="59625" x2="90250" y2="79000"/>
                        <a14:foregroundMark x1="90250" y1="79000" x2="88500" y2="58125"/>
                        <a14:foregroundMark x1="85917" y1="44125" x2="86167" y2="57375"/>
                        <a14:foregroundMark x1="86167" y1="53625" x2="86917" y2="49375"/>
                        <a14:foregroundMark x1="85167" y1="50125" x2="85167" y2="45625"/>
                        <a14:foregroundMark x1="86417" y1="49750" x2="86417" y2="45250"/>
                        <a14:foregroundMark x1="86417" y1="44500" x2="86417" y2="49750"/>
                        <a14:foregroundMark x1="86417" y1="45250" x2="86417" y2="45250"/>
                        <a14:foregroundMark x1="86917" y1="41125" x2="86667" y2="52125"/>
                        <a14:foregroundMark x1="86167" y1="57375" x2="88000" y2="36500"/>
                        <a14:foregroundMark x1="88000" y1="36500" x2="88333" y2="57125"/>
                        <a14:foregroundMark x1="88333" y1="57125" x2="87667" y2="58125"/>
                        <a14:foregroundMark x1="89250" y1="60000" x2="91500" y2="81000"/>
                        <a14:foregroundMark x1="91500" y1="81000" x2="89000" y2="82125"/>
                        <a14:foregroundMark x1="89000" y1="80875" x2="94750" y2="63875"/>
                        <a14:foregroundMark x1="92000" y1="81625" x2="92000" y2="81625"/>
                        <a14:foregroundMark x1="67000" y1="82375" x2="67000" y2="82375"/>
                        <a14:foregroundMark x1="68083" y1="82625" x2="68083" y2="82625"/>
                        <a14:foregroundMark x1="68833" y1="83500" x2="68833" y2="83500"/>
                        <a14:foregroundMark x1="69583" y1="84000" x2="69583" y2="84000"/>
                        <a14:foregroundMark x1="73083" y1="85375" x2="73083" y2="85375"/>
                        <a14:foregroundMark x1="93417" y1="79125" x2="93417" y2="79125"/>
                        <a14:foregroundMark x1="93250" y1="80750" x2="93250" y2="80750"/>
                        <a14:foregroundMark x1="87000" y1="85875" x2="87000" y2="85875"/>
                        <a14:foregroundMark x1="85333" y1="85625" x2="85333" y2="85625"/>
                        <a14:foregroundMark x1="87667" y1="86750" x2="87667" y2="86750"/>
                        <a14:foregroundMark x1="90083" y1="86500" x2="90083" y2="86500"/>
                        <a14:foregroundMark x1="89917" y1="86250" x2="89917" y2="86250"/>
                        <a14:foregroundMark x1="89917" y1="87000" x2="93417" y2="80375"/>
                        <a14:foregroundMark x1="47583" y1="17000" x2="53500" y2="17250"/>
                        <a14:foregroundMark x1="50750" y1="16250" x2="50750" y2="16250"/>
                        <a14:foregroundMark x1="27083" y1="90875" x2="27083" y2="90875"/>
                        <a14:foregroundMark x1="17833" y1="33750" x2="30167" y2="22750"/>
                        <a14:foregroundMark x1="30167" y1="22750" x2="30583" y2="22750"/>
                        <a14:foregroundMark x1="30083" y1="21625" x2="43250" y2="14375"/>
                        <a14:foregroundMark x1="43250" y1="14375" x2="46167" y2="16250"/>
                        <a14:backgroundMark x1="39417" y1="82875" x2="39417" y2="82875"/>
                        <a14:backgroundMark x1="39000" y1="85875" x2="39000" y2="85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23" y="2212757"/>
            <a:ext cx="2107047" cy="140469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leaning Product Recycling | The American Cleaning Institute (ACI)">
            <a:extLst>
              <a:ext uri="{FF2B5EF4-FFF2-40B4-BE49-F238E27FC236}">
                <a16:creationId xmlns:a16="http://schemas.microsoft.com/office/drawing/2014/main" id="{60C9E492-4C30-267B-2359-4FB77F5E0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484" y="5756789"/>
            <a:ext cx="4715933" cy="101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w to dispose of or recycle Shampoo bottle">
            <a:extLst>
              <a:ext uri="{FF2B5EF4-FFF2-40B4-BE49-F238E27FC236}">
                <a16:creationId xmlns:a16="http://schemas.microsoft.com/office/drawing/2014/main" id="{CB3507C9-3ED6-C712-6410-354C40024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04" b="94737" l="6600" r="90000">
                        <a14:foregroundMark x1="26800" y1="25987" x2="18000" y2="26151"/>
                        <a14:foregroundMark x1="18000" y1="26151" x2="26600" y2="25329"/>
                        <a14:foregroundMark x1="26600" y1="25329" x2="26800" y2="25329"/>
                        <a14:foregroundMark x1="25400" y1="25822" x2="17000" y2="25493"/>
                        <a14:foregroundMark x1="17000" y1="25493" x2="24400" y2="25164"/>
                        <a14:foregroundMark x1="14800" y1="25987" x2="23800" y2="24836"/>
                        <a14:foregroundMark x1="23800" y1="24836" x2="28400" y2="24836"/>
                        <a14:foregroundMark x1="18000" y1="39309" x2="11000" y2="44572"/>
                        <a14:foregroundMark x1="8814" y1="69408" x2="8800" y2="69572"/>
                        <a14:foregroundMark x1="9003" y1="67270" x2="8814" y2="69408"/>
                        <a14:foregroundMark x1="9755" y1="58717" x2="9523" y2="61349"/>
                        <a14:foregroundMark x1="9798" y1="58224" x2="9755" y2="58717"/>
                        <a14:foregroundMark x1="9813" y1="58059" x2="9798" y2="58224"/>
                        <a14:foregroundMark x1="9842" y1="57730" x2="9813" y2="58059"/>
                        <a14:foregroundMark x1="9856" y1="57566" x2="9842" y2="57730"/>
                        <a14:foregroundMark x1="9943" y1="56579" x2="9885" y2="57237"/>
                        <a14:foregroundMark x1="9958" y1="56414" x2="9943" y2="56579"/>
                        <a14:foregroundMark x1="10045" y1="55428" x2="9958" y2="56414"/>
                        <a14:foregroundMark x1="10059" y1="55263" x2="10045" y2="55428"/>
                        <a14:foregroundMark x1="10088" y1="54934" x2="10059" y2="55263"/>
                        <a14:foregroundMark x1="10146" y1="54276" x2="10088" y2="54934"/>
                        <a14:foregroundMark x1="10175" y1="53947" x2="10146" y2="54276"/>
                        <a14:foregroundMark x1="10189" y1="53783" x2="10175" y2="53947"/>
                        <a14:foregroundMark x1="10218" y1="53454" x2="10189" y2="53783"/>
                        <a14:foregroundMark x1="10233" y1="53289" x2="10218" y2="53454"/>
                        <a14:foregroundMark x1="11000" y1="44572" x2="10233" y2="53289"/>
                        <a14:foregroundMark x1="12200" y1="90132" x2="20800" y2="92928"/>
                        <a14:foregroundMark x1="20800" y1="92928" x2="29400" y2="92434"/>
                        <a14:foregroundMark x1="29400" y1="92434" x2="31800" y2="90461"/>
                        <a14:foregroundMark x1="10486" y1="91779" x2="7879" y2="76769"/>
                        <a14:foregroundMark x1="11800" y1="93750" x2="20800" y2="94737"/>
                        <a14:foregroundMark x1="20800" y1="94737" x2="29200" y2="93586"/>
                        <a14:foregroundMark x1="29200" y1="93586" x2="29200" y2="93586"/>
                        <a14:foregroundMark x1="16200" y1="39803" x2="9400" y2="44737"/>
                        <a14:foregroundMark x1="6998" y1="58717" x2="6800" y2="59868"/>
                        <a14:foregroundMark x1="7083" y1="58224" x2="6998" y2="58717"/>
                        <a14:foregroundMark x1="7111" y1="58059" x2="7083" y2="58224"/>
                        <a14:foregroundMark x1="7168" y1="57730" x2="7111" y2="58059"/>
                        <a14:foregroundMark x1="7196" y1="57566" x2="7168" y2="57730"/>
                        <a14:foregroundMark x1="7365" y1="56579" x2="7252" y2="57237"/>
                        <a14:foregroundMark x1="7393" y1="56414" x2="7365" y2="56579"/>
                        <a14:foregroundMark x1="7563" y1="55428" x2="7393" y2="56414"/>
                        <a14:foregroundMark x1="7591" y1="55263" x2="7563" y2="55428"/>
                        <a14:foregroundMark x1="7648" y1="54934" x2="7591" y2="55263"/>
                        <a14:foregroundMark x1="7761" y1="54276" x2="7648" y2="54934"/>
                        <a14:foregroundMark x1="7818" y1="53947" x2="7761" y2="54276"/>
                        <a14:foregroundMark x1="7846" y1="53783" x2="7818" y2="53947"/>
                        <a14:foregroundMark x1="7903" y1="53454" x2="7846" y2="53783"/>
                        <a14:foregroundMark x1="7931" y1="53289" x2="7903" y2="53454"/>
                        <a14:foregroundMark x1="9400" y1="44737" x2="7931" y2="53289"/>
                        <a14:foregroundMark x1="6681" y1="69408" x2="6679" y2="69562"/>
                        <a14:foregroundMark x1="6689" y1="68801" x2="6681" y2="69408"/>
                        <a14:foregroundMark x1="6800" y1="59868" x2="6781" y2="61349"/>
                        <a14:backgroundMark x1="6400" y1="71546" x2="6400" y2="71546"/>
                        <a14:backgroundMark x1="6400" y1="71546" x2="6400" y2="71546"/>
                        <a14:backgroundMark x1="6400" y1="70888" x2="6200" y2="68586"/>
                        <a14:backgroundMark x1="6800" y1="69079" x2="6200" y2="63980"/>
                        <a14:backgroundMark x1="6800" y1="64803" x2="6800" y2="62993"/>
                        <a14:backgroundMark x1="6600" y1="62500" x2="6200" y2="59704"/>
                        <a14:backgroundMark x1="6800" y1="61020" x2="6800" y2="54770"/>
                        <a14:backgroundMark x1="6800" y1="59211" x2="7000" y2="54934"/>
                        <a14:backgroundMark x1="7000" y1="54934" x2="7000" y2="54934"/>
                        <a14:backgroundMark x1="7200" y1="55428" x2="7200" y2="55428"/>
                        <a14:backgroundMark x1="7000" y1="58717" x2="7000" y2="58717"/>
                        <a14:backgroundMark x1="7000" y1="58224" x2="7000" y2="58224"/>
                        <a14:backgroundMark x1="7000" y1="58059" x2="7000" y2="58059"/>
                        <a14:backgroundMark x1="7000" y1="57730" x2="7000" y2="57730"/>
                        <a14:backgroundMark x1="7000" y1="57401" x2="7000" y2="57401"/>
                        <a14:backgroundMark x1="7200" y1="56579" x2="7200" y2="56579"/>
                        <a14:backgroundMark x1="7200" y1="57566" x2="7200" y2="57566"/>
                        <a14:backgroundMark x1="7200" y1="56414" x2="7200" y2="56414"/>
                        <a14:backgroundMark x1="7200" y1="55263" x2="7200" y2="55263"/>
                        <a14:backgroundMark x1="7200" y1="55263" x2="7200" y2="52303"/>
                        <a14:backgroundMark x1="6600" y1="76809" x2="6000" y2="69572"/>
                        <a14:backgroundMark x1="6400" y1="70395" x2="6400" y2="70395"/>
                        <a14:backgroundMark x1="6400" y1="71711" x2="6400" y2="71711"/>
                        <a14:backgroundMark x1="6400" y1="69572" x2="6800" y2="76809"/>
                        <a14:backgroundMark x1="6600" y1="61349" x2="6600" y2="67270"/>
                        <a14:backgroundMark x1="6600" y1="69408" x2="6600" y2="69408"/>
                        <a14:backgroundMark x1="4200" y1="70724" x2="4200" y2="70724"/>
                        <a14:backgroundMark x1="9200" y1="92763" x2="9200" y2="92763"/>
                        <a14:backgroundMark x1="9200" y1="92270" x2="10200" y2="93914"/>
                        <a14:backgroundMark x1="7200" y1="53783" x2="7200" y2="53783"/>
                        <a14:backgroundMark x1="7600" y1="54276" x2="7600" y2="54276"/>
                        <a14:backgroundMark x1="7400" y1="53947" x2="7400" y2="53947"/>
                        <a14:backgroundMark x1="7400" y1="53454" x2="7400" y2="53454"/>
                        <a14:backgroundMark x1="7200" y1="53289" x2="7200" y2="53289"/>
                        <a14:backgroundMark x1="7200" y1="56250" x2="7400" y2="51480"/>
                        <a14:backgroundMark x1="7000" y1="57566" x2="7000" y2="57566"/>
                        <a14:backgroundMark x1="7000" y1="57237" x2="7000" y2="57237"/>
                        <a14:backgroundMark x1="7200" y1="57237" x2="7200" y2="57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64" y="3270298"/>
            <a:ext cx="1663987" cy="202319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cycle - Farmacy Beauty">
            <a:extLst>
              <a:ext uri="{FF2B5EF4-FFF2-40B4-BE49-F238E27FC236}">
                <a16:creationId xmlns:a16="http://schemas.microsoft.com/office/drawing/2014/main" id="{DB06CC59-38F9-E054-4F7C-7AB6F2AE9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6" b="97639" l="10000" r="90000">
                        <a14:foregroundMark x1="33500" y1="13322" x2="27929" y2="14671"/>
                        <a14:foregroundMark x1="27929" y1="14671" x2="25929" y2="23272"/>
                        <a14:foregroundMark x1="25929" y1="23272" x2="28714" y2="30185"/>
                        <a14:foregroundMark x1="28714" y1="30185" x2="24571" y2="49747"/>
                        <a14:foregroundMark x1="24571" y1="49747" x2="23714" y2="70320"/>
                        <a14:foregroundMark x1="23714" y1="70320" x2="20929" y2="63744"/>
                        <a14:foregroundMark x1="20929" y1="63744" x2="25929" y2="32040"/>
                        <a14:foregroundMark x1="25929" y1="32040" x2="23714" y2="23103"/>
                        <a14:foregroundMark x1="23714" y1="23103" x2="25357" y2="13997"/>
                        <a14:foregroundMark x1="25357" y1="13997" x2="30000" y2="8094"/>
                        <a14:foregroundMark x1="30000" y1="8094" x2="34643" y2="12648"/>
                        <a14:foregroundMark x1="34643" y1="12648" x2="38214" y2="19562"/>
                        <a14:foregroundMark x1="38214" y1="19562" x2="38214" y2="19730"/>
                        <a14:foregroundMark x1="21714" y1="71669" x2="19786" y2="80944"/>
                        <a14:foregroundMark x1="19786" y1="80944" x2="17071" y2="74030"/>
                        <a14:foregroundMark x1="17071" y1="74030" x2="24786" y2="29511"/>
                        <a14:foregroundMark x1="19786" y1="19224" x2="21812" y2="16100"/>
                        <a14:foregroundMark x1="31230" y1="4998" x2="35643" y2="14165"/>
                        <a14:foregroundMark x1="22357" y1="16526" x2="22357" y2="16526"/>
                        <a14:foregroundMark x1="22500" y1="16358" x2="22500" y2="16358"/>
                        <a14:foregroundMark x1="22500" y1="16358" x2="23000" y2="16189"/>
                        <a14:foregroundMark x1="22714" y1="16189" x2="29143" y2="8432"/>
                        <a14:foregroundMark x1="21929" y1="16695" x2="30214" y2="6745"/>
                        <a14:foregroundMark x1="28929" y1="7420" x2="31286" y2="4722"/>
                        <a14:foregroundMark x1="24143" y1="13491" x2="29643" y2="6745"/>
                        <a14:foregroundMark x1="31429" y1="4047" x2="32286" y2="3879"/>
                        <a14:foregroundMark x1="53571" y1="10793" x2="57500" y2="12648"/>
                        <a14:foregroundMark x1="57500" y1="12648" x2="60500" y2="16863"/>
                        <a14:foregroundMark x1="42714" y1="6239" x2="43286" y2="1855"/>
                        <a14:foregroundMark x1="43929" y1="8769" x2="46071" y2="506"/>
                        <a14:foregroundMark x1="59071" y1="1518" x2="64500" y2="16020"/>
                        <a14:foregroundMark x1="64500" y1="16020" x2="68714" y2="18044"/>
                        <a14:foregroundMark x1="68714" y1="18044" x2="69929" y2="8769"/>
                        <a14:foregroundMark x1="69929" y1="8769" x2="66000" y2="3035"/>
                        <a14:foregroundMark x1="66000" y1="3035" x2="60714" y2="843"/>
                        <a14:foregroundMark x1="65357" y1="1349" x2="68571" y2="6914"/>
                        <a14:foregroundMark x1="68571" y1="6914" x2="65786" y2="2361"/>
                        <a14:foregroundMark x1="68000" y1="5565" x2="70143" y2="8600"/>
                        <a14:foregroundMark x1="67718" y1="4184" x2="70071" y2="7589"/>
                        <a14:foregroundMark x1="65643" y1="1180" x2="67259" y2="3519"/>
                        <a14:foregroundMark x1="55857" y1="26813" x2="61071" y2="29174"/>
                        <a14:foregroundMark x1="61071" y1="29174" x2="65143" y2="35413"/>
                        <a14:foregroundMark x1="65143" y1="35413" x2="68357" y2="26138"/>
                        <a14:foregroundMark x1="68357" y1="26138" x2="72214" y2="37437"/>
                        <a14:foregroundMark x1="72214" y1="37437" x2="75071" y2="56998"/>
                        <a14:foregroundMark x1="75071" y1="56998" x2="73786" y2="67622"/>
                        <a14:foregroundMark x1="73786" y1="67622" x2="72643" y2="70995"/>
                        <a14:foregroundMark x1="70857" y1="25801" x2="71214" y2="25801"/>
                        <a14:foregroundMark x1="70929" y1="24115" x2="72929" y2="26476"/>
                        <a14:foregroundMark x1="71500" y1="21754" x2="73357" y2="30185"/>
                        <a14:foregroundMark x1="73357" y1="30185" x2="73357" y2="30354"/>
                        <a14:foregroundMark x1="73357" y1="30523" x2="76357" y2="36762"/>
                        <a14:foregroundMark x1="76357" y1="36762" x2="76714" y2="57841"/>
                        <a14:foregroundMark x1="76714" y1="57841" x2="75214" y2="68128"/>
                        <a14:foregroundMark x1="75214" y1="68128" x2="73000" y2="72681"/>
                        <a14:foregroundMark x1="39071" y1="56998" x2="37643" y2="67285"/>
                        <a14:foregroundMark x1="37643" y1="67285" x2="40071" y2="74536"/>
                        <a14:foregroundMark x1="40071" y1="74536" x2="41571" y2="75717"/>
                        <a14:foregroundMark x1="34571" y1="72850" x2="32357" y2="93255"/>
                        <a14:foregroundMark x1="32357" y1="93255" x2="47571" y2="98314"/>
                        <a14:foregroundMark x1="47571" y1="98314" x2="74214" y2="90556"/>
                        <a14:foregroundMark x1="74214" y1="90556" x2="78286" y2="87352"/>
                        <a14:foregroundMark x1="78286" y1="87352" x2="80000" y2="78583"/>
                        <a14:foregroundMark x1="80000" y1="78583" x2="74571" y2="57841"/>
                        <a14:foregroundMark x1="77071" y1="58010" x2="76929" y2="65093"/>
                        <a14:foregroundMark x1="77071" y1="66442" x2="80429" y2="71669"/>
                        <a14:foregroundMark x1="80429" y1="71669" x2="80429" y2="71669"/>
                        <a14:foregroundMark x1="78143" y1="64418" x2="80214" y2="69815"/>
                        <a14:foregroundMark x1="82143" y1="78752" x2="84786" y2="78246"/>
                        <a14:foregroundMark x1="82214" y1="73862" x2="86143" y2="77066"/>
                        <a14:foregroundMark x1="86143" y1="77066" x2="83214" y2="85160"/>
                        <a14:foregroundMark x1="83214" y1="85160" x2="82929" y2="85160"/>
                        <a14:foregroundMark x1="85143" y1="78583" x2="87500" y2="82125"/>
                        <a14:foregroundMark x1="60214" y1="95278" x2="63857" y2="99157"/>
                        <a14:foregroundMark x1="63857" y1="99157" x2="68000" y2="99831"/>
                        <a14:foregroundMark x1="68000" y1="99831" x2="79500" y2="91568"/>
                        <a14:foregroundMark x1="79500" y1="91568" x2="81571" y2="87858"/>
                        <a14:foregroundMark x1="62929" y1="97470" x2="67714" y2="97639"/>
                        <a14:foregroundMark x1="67714" y1="97639" x2="67857" y2="97470"/>
                        <a14:backgroundMark x1="24726" y1="10664" x2="27571" y2="6934"/>
                        <a14:backgroundMark x1="22571" y1="13491" x2="22544" y2="13526"/>
                        <a14:backgroundMark x1="37071" y1="2361" x2="37071" y2="2361"/>
                        <a14:backgroundMark x1="37143" y1="3204" x2="37143" y2="3204"/>
                        <a14:backgroundMark x1="27153" y1="7874" x2="31500" y2="1518"/>
                        <a14:backgroundMark x1="21929" y1="15514" x2="22280" y2="15001"/>
                        <a14:backgroundMark x1="32976" y1="1183" x2="33786" y2="337"/>
                        <a14:backgroundMark x1="33786" y1="337" x2="37571" y2="3541"/>
                        <a14:backgroundMark x1="37571" y1="3541" x2="38714" y2="0"/>
                        <a14:backgroundMark x1="68857" y1="2024" x2="66786" y2="1686"/>
                        <a14:backgroundMark x1="66286" y1="1180" x2="66286" y2="1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0725" y="5187675"/>
            <a:ext cx="3956962" cy="167604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right Creations Brown Paper Cardboard Craft Tube Rolls (50 Pack)">
            <a:extLst>
              <a:ext uri="{FF2B5EF4-FFF2-40B4-BE49-F238E27FC236}">
                <a16:creationId xmlns:a16="http://schemas.microsoft.com/office/drawing/2014/main" id="{872D2646-7319-D125-C0D6-DCCB38E40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" b="97000" l="1800" r="95726">
                        <a14:foregroundMark x1="69516" y1="10700" x2="71766" y2="3700"/>
                        <a14:foregroundMark x1="71766" y1="3700" x2="79865" y2="2500"/>
                        <a14:foregroundMark x1="79865" y1="2500" x2="87514" y2="4200"/>
                        <a14:foregroundMark x1="87514" y1="4200" x2="88751" y2="27800"/>
                        <a14:foregroundMark x1="88751" y1="27800" x2="87964" y2="34600"/>
                        <a14:foregroundMark x1="1800" y1="75300" x2="12823" y2="72800"/>
                        <a14:foregroundMark x1="12823" y1="72800" x2="14961" y2="71600"/>
                        <a14:foregroundMark x1="78965" y1="93300" x2="84702" y2="92500"/>
                        <a14:foregroundMark x1="80990" y1="97000" x2="80990" y2="97000"/>
                        <a14:foregroundMark x1="77728" y1="1000" x2="77728" y2="1000"/>
                        <a14:foregroundMark x1="93926" y1="26800" x2="96738" y2="34400"/>
                        <a14:foregroundMark x1="96738" y1="34400" x2="95726" y2="86700"/>
                        <a14:foregroundMark x1="95726" y1="86700" x2="88751" y2="91100"/>
                        <a14:foregroundMark x1="88751" y1="91100" x2="87289" y2="9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737" y="720435"/>
            <a:ext cx="2028709" cy="2282297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cycle Coach">
            <a:extLst>
              <a:ext uri="{FF2B5EF4-FFF2-40B4-BE49-F238E27FC236}">
                <a16:creationId xmlns:a16="http://schemas.microsoft.com/office/drawing/2014/main" id="{7519009A-E1CD-D47C-5CDE-448379914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54" y="4526598"/>
            <a:ext cx="2187019" cy="2187019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hich side of aluminium foil is the right side? – Food &amp; Recipes">
            <a:extLst>
              <a:ext uri="{FF2B5EF4-FFF2-40B4-BE49-F238E27FC236}">
                <a16:creationId xmlns:a16="http://schemas.microsoft.com/office/drawing/2014/main" id="{0D627988-494B-7AA3-5F58-7989A6542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444" b="90000" l="7167" r="90000">
                        <a14:foregroundMark x1="21083" y1="64556" x2="20583" y2="73333"/>
                        <a14:foregroundMark x1="20583" y1="73333" x2="16333" y2="78444"/>
                        <a14:foregroundMark x1="16333" y1="78444" x2="10833" y2="77000"/>
                        <a14:foregroundMark x1="10833" y1="77000" x2="7167" y2="71667"/>
                        <a14:foregroundMark x1="7167" y1="71667" x2="17750" y2="53222"/>
                        <a14:foregroundMark x1="17750" y1="53222" x2="46417" y2="22000"/>
                        <a14:foregroundMark x1="9083" y1="61889" x2="52667" y2="11222"/>
                        <a14:foregroundMark x1="52667" y1="11222" x2="58083" y2="9444"/>
                        <a14:foregroundMark x1="58083" y1="9444" x2="61917" y2="17667"/>
                        <a14:foregroundMark x1="61917" y1="17667" x2="58417" y2="24000"/>
                        <a14:foregroundMark x1="58417" y1="24000" x2="57250" y2="23778"/>
                        <a14:foregroundMark x1="73667" y1="25444" x2="73667" y2="25444"/>
                        <a14:foregroundMark x1="74083" y1="24889" x2="78833" y2="28333"/>
                        <a14:foregroundMark x1="78833" y1="28333" x2="80167" y2="32111"/>
                        <a14:foregroundMark x1="78417" y1="28333" x2="79583" y2="29333"/>
                        <a14:foregroundMark x1="81917" y1="34333" x2="87000" y2="32667"/>
                        <a14:foregroundMark x1="87000" y1="32667" x2="88833" y2="39222"/>
                        <a14:foregroundMark x1="88833" y1="39222" x2="88167" y2="44111"/>
                        <a14:foregroundMark x1="14917" y1="83333" x2="14917" y2="83333"/>
                        <a14:foregroundMark x1="82333" y1="75556" x2="85500" y2="78333"/>
                        <a14:foregroundMark x1="86417" y1="79444" x2="86417" y2="79444"/>
                        <a14:foregroundMark x1="87750" y1="33444" x2="87750" y2="33444"/>
                        <a14:foregroundMark x1="88000" y1="32111" x2="88000" y2="32111"/>
                        <a14:foregroundMark x1="87417" y1="31778" x2="87417" y2="31778"/>
                        <a14:foregroundMark x1="88250" y1="31778" x2="88250" y2="31778"/>
                        <a14:foregroundMark x1="82167" y1="33444" x2="82167" y2="33444"/>
                        <a14:foregroundMark x1="78667" y1="27778" x2="78667" y2="27778"/>
                        <a14:foregroundMark x1="74333" y1="24889" x2="74333" y2="24889"/>
                        <a14:foregroundMark x1="62833" y1="23222" x2="62833" y2="23222"/>
                        <a14:foregroundMark x1="72583" y1="25000" x2="72583" y2="25000"/>
                        <a14:foregroundMark x1="29750" y1="75444" x2="29750" y2="75444"/>
                        <a14:foregroundMark x1="21750" y1="78333" x2="21750" y2="78333"/>
                        <a14:foregroundMark x1="22917" y1="78667" x2="22917" y2="78667"/>
                        <a14:foregroundMark x1="20583" y1="79222" x2="20583" y2="79222"/>
                        <a14:foregroundMark x1="35917" y1="76444" x2="35917" y2="76444"/>
                        <a14:foregroundMark x1="40250" y1="74778" x2="40250" y2="74778"/>
                        <a14:backgroundMark x1="52583" y1="79000" x2="52583" y2="85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756" y="2820272"/>
            <a:ext cx="2472965" cy="1854724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865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F358BAA-9C8A-4E17-BAD8-32FD6FFE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olor Fill">
            <a:extLst>
              <a:ext uri="{FF2B5EF4-FFF2-40B4-BE49-F238E27FC236}">
                <a16:creationId xmlns:a16="http://schemas.microsoft.com/office/drawing/2014/main" id="{4D6F41A4-BEE3-4935-9371-4ADEA67A2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26F010-956A-40BC-8A1F-8002DC72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386E468-0048-46C4-ADDD-FBE7A6AE9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5B35ED4-0C31-4C8C-A45E-6A3EDEAB2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40A1EF3-FA93-48F4-9F82-BC0C7963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985F09D-6969-44D0-B04F-4EDE0FEDA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20" name="Graphic 9">
              <a:extLst>
                <a:ext uri="{FF2B5EF4-FFF2-40B4-BE49-F238E27FC236}">
                  <a16:creationId xmlns:a16="http://schemas.microsoft.com/office/drawing/2014/main" id="{003913A0-A3C0-4ED8-8920-318068FBC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22" name="Texture">
            <a:extLst>
              <a:ext uri="{FF2B5EF4-FFF2-40B4-BE49-F238E27FC236}">
                <a16:creationId xmlns:a16="http://schemas.microsoft.com/office/drawing/2014/main" id="{7FE1D329-7CB2-4DF5-B0C0-36DD19EBC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Texture">
            <a:extLst>
              <a:ext uri="{FF2B5EF4-FFF2-40B4-BE49-F238E27FC236}">
                <a16:creationId xmlns:a16="http://schemas.microsoft.com/office/drawing/2014/main" id="{2BD93542-DB27-4648-A9D3-5B37F6577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26" name="Background Fill">
            <a:extLst>
              <a:ext uri="{FF2B5EF4-FFF2-40B4-BE49-F238E27FC236}">
                <a16:creationId xmlns:a16="http://schemas.microsoft.com/office/drawing/2014/main" id="{471A3572-4543-4883-A749-0458CD870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Color Fill">
            <a:extLst>
              <a:ext uri="{FF2B5EF4-FFF2-40B4-BE49-F238E27FC236}">
                <a16:creationId xmlns:a16="http://schemas.microsoft.com/office/drawing/2014/main" id="{4036AB30-180B-4ED5-A38B-175705419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2">
              <a:lumMod val="90000"/>
              <a:lumOff val="10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Color Fill">
            <a:extLst>
              <a:ext uri="{FF2B5EF4-FFF2-40B4-BE49-F238E27FC236}">
                <a16:creationId xmlns:a16="http://schemas.microsoft.com/office/drawing/2014/main" id="{D184DA16-AE6D-48E1-A4C2-38FF16FD19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pattFill prst="pct5">
            <a:fgClr>
              <a:schemeClr val="accent4">
                <a:lumMod val="50000"/>
              </a:schemeClr>
            </a:fgClr>
            <a:bgClr>
              <a:schemeClr val="accent4">
                <a:lumMod val="75000"/>
              </a:schemeClr>
            </a:bgClr>
          </a:patt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Texture">
            <a:extLst>
              <a:ext uri="{FF2B5EF4-FFF2-40B4-BE49-F238E27FC236}">
                <a16:creationId xmlns:a16="http://schemas.microsoft.com/office/drawing/2014/main" id="{E6EAF81C-C73D-4B33-B264-ECF0C2A23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B9339603-7D99-48BF-9B43-B81E49DD3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593710"/>
            <a:ext cx="11298473" cy="56684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E00393-A2EB-9651-14C4-DD570F308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455" y="849394"/>
            <a:ext cx="10741713" cy="136076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What is my plan from here?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C4071E8D-450F-564C-CFFA-A19673497A7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25599407"/>
              </p:ext>
            </p:extLst>
          </p:nvPr>
        </p:nvGraphicFramePr>
        <p:xfrm>
          <a:off x="729456" y="2340171"/>
          <a:ext cx="10741714" cy="3713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255256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 Fill">
            <a:extLst>
              <a:ext uri="{FF2B5EF4-FFF2-40B4-BE49-F238E27FC236}">
                <a16:creationId xmlns:a16="http://schemas.microsoft.com/office/drawing/2014/main" id="{03AE087C-11E2-4305-9282-D7F122FE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Content Placeholder 4" descr="An aerial view of a building with trees and a parking lot&#10;&#10;Description automatically generated">
            <a:extLst>
              <a:ext uri="{FF2B5EF4-FFF2-40B4-BE49-F238E27FC236}">
                <a16:creationId xmlns:a16="http://schemas.microsoft.com/office/drawing/2014/main" id="{3C2DF3DF-6777-4114-2C72-1E333B0C3A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 r="2691"/>
          <a:stretch/>
        </p:blipFill>
        <p:spPr>
          <a:xfrm>
            <a:off x="20" y="857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ACFCDB-D26F-92CD-7453-6F6438F68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7685037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Recycling Sundays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179C2B9-CBF0-8A06-A931-8E03E1AFF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96713"/>
            <a:ext cx="7685037" cy="40802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In Spring 2025, Queen City Church will get a full-time location and will have the ability to set up a recycling program</a:t>
            </a:r>
          </a:p>
          <a:p>
            <a:r>
              <a:rPr lang="en-US" dirty="0">
                <a:solidFill>
                  <a:srgbClr val="FFFFFF"/>
                </a:solidFill>
              </a:rPr>
              <a:t>Dream Team Recycling Group 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Recycling through Rumpke Cost Breakdown</a:t>
            </a:r>
          </a:p>
          <a:p>
            <a:pPr lvl="2"/>
            <a:r>
              <a:rPr lang="en-US" dirty="0">
                <a:solidFill>
                  <a:srgbClr val="FFFFFF"/>
                </a:solidFill>
              </a:rPr>
              <a:t>Recycling Dumpster 1-time fee $120</a:t>
            </a:r>
          </a:p>
          <a:p>
            <a:pPr lvl="2"/>
            <a:r>
              <a:rPr lang="en-US" dirty="0">
                <a:solidFill>
                  <a:srgbClr val="FFFFFF"/>
                </a:solidFill>
              </a:rPr>
              <a:t>EOW service monthly costs $101</a:t>
            </a:r>
          </a:p>
          <a:p>
            <a:pPr lvl="1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ACF365D-F104-414F-93C3-D9F568808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5D118A1-A4AD-4C47-99CC-852FAD146E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D3E51544-0AB7-4546-AB57-868FB0B41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6DB3A34-0E17-44F2-A958-5C6EE80E3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B343AE4-2356-4838-B706-3A16FFFDE4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9" name="Graphic 9">
              <a:extLst>
                <a:ext uri="{FF2B5EF4-FFF2-40B4-BE49-F238E27FC236}">
                  <a16:creationId xmlns:a16="http://schemas.microsoft.com/office/drawing/2014/main" id="{D78B9AE4-2096-42B5-B267-1FCCF56F8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0" name="Graphic 9">
              <a:extLst>
                <a:ext uri="{FF2B5EF4-FFF2-40B4-BE49-F238E27FC236}">
                  <a16:creationId xmlns:a16="http://schemas.microsoft.com/office/drawing/2014/main" id="{827DE0C5-02AF-4323-9CB7-E4C1D6449F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78257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3824C-B92B-51C6-306C-3E37C9117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church communities should recycle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0ED99E29-3AD7-9BD4-7057-76C99BA3F6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0444066"/>
              </p:ext>
            </p:extLst>
          </p:nvPr>
        </p:nvGraphicFramePr>
        <p:xfrm>
          <a:off x="457200" y="2096713"/>
          <a:ext cx="7685037" cy="4080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719C283-617E-4077-0A98-063D34BA2E0B}"/>
              </a:ext>
            </a:extLst>
          </p:cNvPr>
          <p:cNvSpPr txBox="1"/>
          <p:nvPr/>
        </p:nvSpPr>
        <p:spPr>
          <a:xfrm>
            <a:off x="8498017" y="1174881"/>
            <a:ext cx="2454442" cy="1021556"/>
          </a:xfrm>
          <a:prstGeom prst="roundRect">
            <a:avLst/>
          </a:prstGeom>
          <a:solidFill>
            <a:srgbClr val="BA9C80">
              <a:alpha val="50196"/>
            </a:srgb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63% of all multifamily homes are excluded from recycling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3DE6C4-29D7-682C-1638-32B20ED0DD6A}"/>
              </a:ext>
            </a:extLst>
          </p:cNvPr>
          <p:cNvSpPr txBox="1"/>
          <p:nvPr/>
        </p:nvSpPr>
        <p:spPr>
          <a:xfrm>
            <a:off x="9084051" y="2304753"/>
            <a:ext cx="2454442" cy="1328023"/>
          </a:xfrm>
          <a:prstGeom prst="roundRect">
            <a:avLst/>
          </a:prstGeom>
          <a:solidFill>
            <a:srgbClr val="BA9C80">
              <a:alpha val="50196"/>
            </a:srgb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25% of single-family homes </a:t>
            </a:r>
            <a:r>
              <a:rPr lang="en-US" b="1" dirty="0"/>
              <a:t>don’t</a:t>
            </a:r>
            <a:r>
              <a:rPr lang="en-US" dirty="0"/>
              <a:t> have recycling access</a:t>
            </a:r>
          </a:p>
          <a:p>
            <a:pPr algn="ctr"/>
            <a:r>
              <a:rPr lang="en-US" sz="1600" dirty="0"/>
              <a:t>(recycling partnership)</a:t>
            </a:r>
          </a:p>
        </p:txBody>
      </p:sp>
    </p:spTree>
    <p:extLst>
      <p:ext uri="{BB962C8B-B14F-4D97-AF65-F5344CB8AC3E}">
        <p14:creationId xmlns:p14="http://schemas.microsoft.com/office/powerpoint/2010/main" val="2318609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Fill">
            <a:extLst>
              <a:ext uri="{FF2B5EF4-FFF2-40B4-BE49-F238E27FC236}">
                <a16:creationId xmlns:a16="http://schemas.microsoft.com/office/drawing/2014/main" id="{03AE087C-11E2-4305-9282-D7F122FE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 descr="Green and dry land">
            <a:extLst>
              <a:ext uri="{FF2B5EF4-FFF2-40B4-BE49-F238E27FC236}">
                <a16:creationId xmlns:a16="http://schemas.microsoft.com/office/drawing/2014/main" id="{A85B7C2E-4F42-4843-1C11-77E6C4586F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 l="3171" r="10627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F23C3E-B7F1-F1F7-FA28-04CC55BF4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7685037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Environmental 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448C3-1013-E388-D81C-662F91C3F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96713"/>
            <a:ext cx="7685037" cy="40802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Waste Reduction</a:t>
            </a:r>
          </a:p>
          <a:p>
            <a:r>
              <a:rPr lang="en-US" dirty="0">
                <a:solidFill>
                  <a:srgbClr val="FFFFFF"/>
                </a:solidFill>
              </a:rPr>
              <a:t>Energy Conservation</a:t>
            </a:r>
          </a:p>
          <a:p>
            <a:r>
              <a:rPr lang="en-US" dirty="0">
                <a:solidFill>
                  <a:srgbClr val="FFFFFF"/>
                </a:solidFill>
              </a:rPr>
              <a:t>Protecting the Earth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ECCFA5-40A0-4B37-8B7B-D912C28A15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769C0F1-62DE-46AE-9526-CBD795D16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" name="Graphic 9">
              <a:extLst>
                <a:ext uri="{FF2B5EF4-FFF2-40B4-BE49-F238E27FC236}">
                  <a16:creationId xmlns:a16="http://schemas.microsoft.com/office/drawing/2014/main" id="{340BA6BB-87A1-4F4A-8B9B-D7B83FE58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CC2ADB9-B92C-4252-B47E-B41B61AFF4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C02BB26-7CE5-4FAE-A255-5DEF1B3F36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B65C1BB9-F5F2-4728-B47D-3B2F995E9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7" name="Graphic 9">
              <a:extLst>
                <a:ext uri="{FF2B5EF4-FFF2-40B4-BE49-F238E27FC236}">
                  <a16:creationId xmlns:a16="http://schemas.microsoft.com/office/drawing/2014/main" id="{A26117A4-4B2F-495A-87A5-63E265B526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640E68A-520E-FE8A-8B8A-9053CB0F17DA}"/>
              </a:ext>
            </a:extLst>
          </p:cNvPr>
          <p:cNvSpPr txBox="1"/>
          <p:nvPr/>
        </p:nvSpPr>
        <p:spPr>
          <a:xfrm>
            <a:off x="1168981" y="5079735"/>
            <a:ext cx="9851010" cy="1200329"/>
          </a:xfrm>
          <a:prstGeom prst="rect">
            <a:avLst/>
          </a:prstGeom>
          <a:solidFill>
            <a:srgbClr val="566A7B">
              <a:alpha val="7411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baseline="30000" dirty="0"/>
              <a:t>8 “</a:t>
            </a:r>
            <a:r>
              <a:rPr lang="en-US" i="1" dirty="0"/>
              <a:t>Ask the former generation and find out what their ancestors learned, </a:t>
            </a:r>
            <a:r>
              <a:rPr lang="en-US" i="1" baseline="30000" dirty="0"/>
              <a:t>9</a:t>
            </a:r>
            <a:r>
              <a:rPr lang="en-US" i="1" dirty="0"/>
              <a:t>for we were born only yesterday and know nothing, and our days on earth are but a shadow. </a:t>
            </a:r>
            <a:r>
              <a:rPr lang="en-US" i="1" baseline="30000" dirty="0"/>
              <a:t>10</a:t>
            </a:r>
            <a:r>
              <a:rPr lang="en-US" i="1" dirty="0"/>
              <a:t>Will they not instruct you and tell you? Will they not bring forth words from their understanding? </a:t>
            </a:r>
            <a:r>
              <a:rPr lang="en-US" i="1" baseline="30000" dirty="0"/>
              <a:t>11</a:t>
            </a:r>
            <a:r>
              <a:rPr lang="en-US" i="1" dirty="0"/>
              <a:t>Can papyrus grow tall where there is no marsh? Can reeds thrive without water? (Job 8: 8-11 NIV)</a:t>
            </a:r>
            <a:endParaRPr lang="en-US" i="1" baseline="30000" dirty="0"/>
          </a:p>
        </p:txBody>
      </p:sp>
    </p:spTree>
    <p:extLst>
      <p:ext uri="{BB962C8B-B14F-4D97-AF65-F5344CB8AC3E}">
        <p14:creationId xmlns:p14="http://schemas.microsoft.com/office/powerpoint/2010/main" val="1213209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Background Fill">
            <a:extLst>
              <a:ext uri="{FF2B5EF4-FFF2-40B4-BE49-F238E27FC236}">
                <a16:creationId xmlns:a16="http://schemas.microsoft.com/office/drawing/2014/main" id="{5D7D95D6-8C7A-4418-8DC3-6AB9EE15B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olor Fill">
            <a:extLst>
              <a:ext uri="{FF2B5EF4-FFF2-40B4-BE49-F238E27FC236}">
                <a16:creationId xmlns:a16="http://schemas.microsoft.com/office/drawing/2014/main" id="{90BA8E6D-8984-4DDE-8FC5-F3E6AAB005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87D869D-11AD-41EC-9881-9809DBE9A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57828"/>
            <a:ext cx="12188149" cy="3581965"/>
            <a:chOff x="0" y="-157828"/>
            <a:chExt cx="12188149" cy="358196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664B9A9-6583-4C96-9737-4203BBA9C3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5450" y="-2201"/>
              <a:ext cx="3036178" cy="2703712"/>
            </a:xfrm>
            <a:custGeom>
              <a:avLst/>
              <a:gdLst>
                <a:gd name="connsiteX0" fmla="*/ 0 w 3036178"/>
                <a:gd name="connsiteY0" fmla="*/ 0 h 2918688"/>
                <a:gd name="connsiteX1" fmla="*/ 2102222 w 3036178"/>
                <a:gd name="connsiteY1" fmla="*/ 0 h 2918688"/>
                <a:gd name="connsiteX2" fmla="*/ 2107640 w 3036178"/>
                <a:gd name="connsiteY2" fmla="*/ 1983 h 2918688"/>
                <a:gd name="connsiteX3" fmla="*/ 3036178 w 3036178"/>
                <a:gd name="connsiteY3" fmla="*/ 1402829 h 2918688"/>
                <a:gd name="connsiteX4" fmla="*/ 3036178 w 3036178"/>
                <a:gd name="connsiteY4" fmla="*/ 2918688 h 2918688"/>
                <a:gd name="connsiteX5" fmla="*/ 1520319 w 3036178"/>
                <a:gd name="connsiteY5" fmla="*/ 2918688 h 2918688"/>
                <a:gd name="connsiteX6" fmla="*/ 0 w 3036178"/>
                <a:gd name="connsiteY6" fmla="*/ 1398369 h 2918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6178" h="2918688">
                  <a:moveTo>
                    <a:pt x="0" y="0"/>
                  </a:moveTo>
                  <a:lnTo>
                    <a:pt x="2102222" y="0"/>
                  </a:lnTo>
                  <a:lnTo>
                    <a:pt x="2107640" y="1983"/>
                  </a:lnTo>
                  <a:cubicBezTo>
                    <a:pt x="2653306" y="232778"/>
                    <a:pt x="3036178" y="773085"/>
                    <a:pt x="3036178" y="1402829"/>
                  </a:cubicBezTo>
                  <a:lnTo>
                    <a:pt x="3036178" y="2918688"/>
                  </a:lnTo>
                  <a:lnTo>
                    <a:pt x="1520319" y="2918688"/>
                  </a:lnTo>
                  <a:cubicBezTo>
                    <a:pt x="680661" y="2918688"/>
                    <a:pt x="0" y="2238027"/>
                    <a:pt x="0" y="1398369"/>
                  </a:cubicBez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Graphic 18">
              <a:extLst>
                <a:ext uri="{FF2B5EF4-FFF2-40B4-BE49-F238E27FC236}">
                  <a16:creationId xmlns:a16="http://schemas.microsoft.com/office/drawing/2014/main" id="{8BD0E6C5-E02B-4ED0-AB49-84050EC73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H="1">
              <a:off x="7231231" y="-157828"/>
              <a:ext cx="1499978" cy="2467813"/>
            </a:xfrm>
            <a:custGeom>
              <a:avLst/>
              <a:gdLst>
                <a:gd name="connsiteX0" fmla="*/ 3413379 w 3413378"/>
                <a:gd name="connsiteY0" fmla="*/ 3266028 h 6532054"/>
                <a:gd name="connsiteX1" fmla="*/ 1706689 w 3413378"/>
                <a:gd name="connsiteY1" fmla="*/ 6532055 h 6532054"/>
                <a:gd name="connsiteX2" fmla="*/ 0 w 3413378"/>
                <a:gd name="connsiteY2" fmla="*/ 3266028 h 6532054"/>
                <a:gd name="connsiteX3" fmla="*/ 1706689 w 3413378"/>
                <a:gd name="connsiteY3" fmla="*/ 0 h 6532054"/>
                <a:gd name="connsiteX4" fmla="*/ 3413379 w 3413378"/>
                <a:gd name="connsiteY4" fmla="*/ 3266028 h 653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3378" h="6532054">
                  <a:moveTo>
                    <a:pt x="3413379" y="3266028"/>
                  </a:moveTo>
                  <a:cubicBezTo>
                    <a:pt x="3413379" y="5069777"/>
                    <a:pt x="1706689" y="6532055"/>
                    <a:pt x="1706689" y="6532055"/>
                  </a:cubicBezTo>
                  <a:cubicBezTo>
                    <a:pt x="1706689" y="6532055"/>
                    <a:pt x="0" y="5069777"/>
                    <a:pt x="0" y="3266028"/>
                  </a:cubicBezTo>
                  <a:cubicBezTo>
                    <a:pt x="0" y="1462278"/>
                    <a:pt x="1706689" y="0"/>
                    <a:pt x="1706689" y="0"/>
                  </a:cubicBezTo>
                  <a:cubicBezTo>
                    <a:pt x="1706689" y="0"/>
                    <a:pt x="3413379" y="1462278"/>
                    <a:pt x="3413379" y="326602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1D680F0-A52F-4F95-A8C4-73CDE8EE5D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37341" y="2625092"/>
              <a:ext cx="331858" cy="30871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00A2F7D0-3AEA-4E06-80D8-F8E3C557FE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4864408" y="1596820"/>
              <a:ext cx="1757448" cy="189718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741D7A-D9C5-452A-B1E9-1C3E16C274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35163" y="0"/>
              <a:ext cx="2652986" cy="2721929"/>
            </a:xfrm>
            <a:custGeom>
              <a:avLst/>
              <a:gdLst>
                <a:gd name="connsiteX0" fmla="*/ 510686 w 2652986"/>
                <a:gd name="connsiteY0" fmla="*/ 0 h 2938354"/>
                <a:gd name="connsiteX1" fmla="*/ 2142300 w 2652986"/>
                <a:gd name="connsiteY1" fmla="*/ 0 h 2938354"/>
                <a:gd name="connsiteX2" fmla="*/ 2263655 w 2652986"/>
                <a:gd name="connsiteY2" fmla="*/ 121355 h 2938354"/>
                <a:gd name="connsiteX3" fmla="*/ 2263655 w 2652986"/>
                <a:gd name="connsiteY3" fmla="*/ 2001192 h 2938354"/>
                <a:gd name="connsiteX4" fmla="*/ 1326493 w 2652986"/>
                <a:gd name="connsiteY4" fmla="*/ 2938354 h 2938354"/>
                <a:gd name="connsiteX5" fmla="*/ 389331 w 2652986"/>
                <a:gd name="connsiteY5" fmla="*/ 2001192 h 2938354"/>
                <a:gd name="connsiteX6" fmla="*/ 389331 w 2652986"/>
                <a:gd name="connsiteY6" fmla="*/ 121355 h 2938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2986" h="2938354">
                  <a:moveTo>
                    <a:pt x="510686" y="0"/>
                  </a:moveTo>
                  <a:lnTo>
                    <a:pt x="2142300" y="0"/>
                  </a:lnTo>
                  <a:lnTo>
                    <a:pt x="2263655" y="121355"/>
                  </a:lnTo>
                  <a:cubicBezTo>
                    <a:pt x="2782763" y="640463"/>
                    <a:pt x="2782763" y="1482084"/>
                    <a:pt x="2263655" y="2001192"/>
                  </a:cubicBezTo>
                  <a:lnTo>
                    <a:pt x="1326493" y="2938354"/>
                  </a:lnTo>
                  <a:lnTo>
                    <a:pt x="389331" y="2001192"/>
                  </a:lnTo>
                  <a:cubicBezTo>
                    <a:pt x="-129777" y="1482084"/>
                    <a:pt x="-129777" y="640463"/>
                    <a:pt x="389331" y="121355"/>
                  </a:cubicBez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8A6FF43-D4C8-4BDE-ACB8-24D69F87EC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99301" y="-9437"/>
              <a:ext cx="565422" cy="362873"/>
            </a:xfrm>
            <a:custGeom>
              <a:avLst/>
              <a:gdLst>
                <a:gd name="connsiteX0" fmla="*/ 15005 w 685064"/>
                <a:gd name="connsiteY0" fmla="*/ 0 h 437484"/>
                <a:gd name="connsiteX1" fmla="*/ 670059 w 685064"/>
                <a:gd name="connsiteY1" fmla="*/ 0 h 437484"/>
                <a:gd name="connsiteX2" fmla="*/ 678105 w 685064"/>
                <a:gd name="connsiteY2" fmla="*/ 25920 h 437484"/>
                <a:gd name="connsiteX3" fmla="*/ 685064 w 685064"/>
                <a:gd name="connsiteY3" fmla="*/ 94952 h 437484"/>
                <a:gd name="connsiteX4" fmla="*/ 342532 w 685064"/>
                <a:gd name="connsiteY4" fmla="*/ 437484 h 437484"/>
                <a:gd name="connsiteX5" fmla="*/ 0 w 685064"/>
                <a:gd name="connsiteY5" fmla="*/ 94952 h 437484"/>
                <a:gd name="connsiteX6" fmla="*/ 6959 w 685064"/>
                <a:gd name="connsiteY6" fmla="*/ 25920 h 437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5064" h="437484">
                  <a:moveTo>
                    <a:pt x="15005" y="0"/>
                  </a:moveTo>
                  <a:lnTo>
                    <a:pt x="670059" y="0"/>
                  </a:lnTo>
                  <a:lnTo>
                    <a:pt x="678105" y="25920"/>
                  </a:lnTo>
                  <a:cubicBezTo>
                    <a:pt x="682668" y="48218"/>
                    <a:pt x="685064" y="71305"/>
                    <a:pt x="685064" y="94952"/>
                  </a:cubicBezTo>
                  <a:cubicBezTo>
                    <a:pt x="685064" y="284127"/>
                    <a:pt x="531708" y="437484"/>
                    <a:pt x="342532" y="437484"/>
                  </a:cubicBezTo>
                  <a:cubicBezTo>
                    <a:pt x="153357" y="437484"/>
                    <a:pt x="0" y="284127"/>
                    <a:pt x="0" y="94952"/>
                  </a:cubicBezTo>
                  <a:cubicBezTo>
                    <a:pt x="0" y="71305"/>
                    <a:pt x="2397" y="48218"/>
                    <a:pt x="6959" y="2592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0C0DE20-55CA-4075-A692-CAF74A2FFC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599716"/>
              <a:ext cx="881815" cy="2082566"/>
            </a:xfrm>
            <a:custGeom>
              <a:avLst/>
              <a:gdLst>
                <a:gd name="connsiteX0" fmla="*/ 144257 w 881815"/>
                <a:gd name="connsiteY0" fmla="*/ 0 h 2248154"/>
                <a:gd name="connsiteX1" fmla="*/ 881815 w 881815"/>
                <a:gd name="connsiteY1" fmla="*/ 1124078 h 2248154"/>
                <a:gd name="connsiteX2" fmla="*/ 144257 w 881815"/>
                <a:gd name="connsiteY2" fmla="*/ 2248154 h 2248154"/>
                <a:gd name="connsiteX3" fmla="*/ 29014 w 881815"/>
                <a:gd name="connsiteY3" fmla="*/ 2159817 h 2248154"/>
                <a:gd name="connsiteX4" fmla="*/ 0 w 881815"/>
                <a:gd name="connsiteY4" fmla="*/ 2135215 h 2248154"/>
                <a:gd name="connsiteX5" fmla="*/ 0 w 881815"/>
                <a:gd name="connsiteY5" fmla="*/ 112940 h 2248154"/>
                <a:gd name="connsiteX6" fmla="*/ 29014 w 881815"/>
                <a:gd name="connsiteY6" fmla="*/ 88337 h 2248154"/>
                <a:gd name="connsiteX7" fmla="*/ 144257 w 881815"/>
                <a:gd name="connsiteY7" fmla="*/ 0 h 2248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1815" h="2248154">
                  <a:moveTo>
                    <a:pt x="144257" y="0"/>
                  </a:moveTo>
                  <a:cubicBezTo>
                    <a:pt x="144257" y="0"/>
                    <a:pt x="881815" y="503276"/>
                    <a:pt x="881815" y="1124078"/>
                  </a:cubicBezTo>
                  <a:cubicBezTo>
                    <a:pt x="881815" y="1744879"/>
                    <a:pt x="144257" y="2248154"/>
                    <a:pt x="144257" y="2248154"/>
                  </a:cubicBezTo>
                  <a:cubicBezTo>
                    <a:pt x="144257" y="2248154"/>
                    <a:pt x="98160" y="2216700"/>
                    <a:pt x="29014" y="2159817"/>
                  </a:cubicBezTo>
                  <a:lnTo>
                    <a:pt x="0" y="2135215"/>
                  </a:lnTo>
                  <a:lnTo>
                    <a:pt x="0" y="112940"/>
                  </a:lnTo>
                  <a:lnTo>
                    <a:pt x="29014" y="88337"/>
                  </a:lnTo>
                  <a:cubicBezTo>
                    <a:pt x="98160" y="31455"/>
                    <a:pt x="144257" y="0"/>
                    <a:pt x="144257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180D400-9C91-4079-A452-CA8E9D312D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10511" y="0"/>
              <a:ext cx="1897186" cy="1556485"/>
            </a:xfrm>
            <a:custGeom>
              <a:avLst/>
              <a:gdLst>
                <a:gd name="connsiteX0" fmla="*/ 352540 w 1897186"/>
                <a:gd name="connsiteY0" fmla="*/ 0 h 1680243"/>
                <a:gd name="connsiteX1" fmla="*/ 1897186 w 1897186"/>
                <a:gd name="connsiteY1" fmla="*/ 0 h 1680243"/>
                <a:gd name="connsiteX2" fmla="*/ 1897186 w 1897186"/>
                <a:gd name="connsiteY2" fmla="*/ 730258 h 1680243"/>
                <a:gd name="connsiteX3" fmla="*/ 947200 w 1897186"/>
                <a:gd name="connsiteY3" fmla="*/ 1680243 h 1680243"/>
                <a:gd name="connsiteX4" fmla="*/ 0 w 1897186"/>
                <a:gd name="connsiteY4" fmla="*/ 1680243 h 1680243"/>
                <a:gd name="connsiteX5" fmla="*/ 0 w 1897186"/>
                <a:gd name="connsiteY5" fmla="*/ 733044 h 1680243"/>
                <a:gd name="connsiteX6" fmla="*/ 278243 w 1897186"/>
                <a:gd name="connsiteY6" fmla="*/ 61300 h 1680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7186" h="1680243">
                  <a:moveTo>
                    <a:pt x="352540" y="0"/>
                  </a:moveTo>
                  <a:lnTo>
                    <a:pt x="1897186" y="0"/>
                  </a:lnTo>
                  <a:lnTo>
                    <a:pt x="1897186" y="730258"/>
                  </a:lnTo>
                  <a:cubicBezTo>
                    <a:pt x="1897186" y="1254926"/>
                    <a:pt x="1471868" y="1680243"/>
                    <a:pt x="947200" y="1680243"/>
                  </a:cubicBezTo>
                  <a:lnTo>
                    <a:pt x="0" y="1680243"/>
                  </a:lnTo>
                  <a:lnTo>
                    <a:pt x="0" y="733044"/>
                  </a:lnTo>
                  <a:cubicBezTo>
                    <a:pt x="0" y="470710"/>
                    <a:pt x="106330" y="233213"/>
                    <a:pt x="278243" y="6130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Graphic 9">
              <a:extLst>
                <a:ext uri="{FF2B5EF4-FFF2-40B4-BE49-F238E27FC236}">
                  <a16:creationId xmlns:a16="http://schemas.microsoft.com/office/drawing/2014/main" id="{6EBDFECC-F581-4CFA-83E5-8528804653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275624" y="-2202"/>
              <a:ext cx="2710066" cy="2518121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61488D7-F99D-4C24-B0B6-C37BAEACF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71668" y="0"/>
              <a:ext cx="2179975" cy="2554849"/>
            </a:xfrm>
            <a:custGeom>
              <a:avLst/>
              <a:gdLst>
                <a:gd name="connsiteX0" fmla="*/ 588462 w 2179975"/>
                <a:gd name="connsiteY0" fmla="*/ 0 h 2554849"/>
                <a:gd name="connsiteX1" fmla="*/ 1591515 w 2179975"/>
                <a:gd name="connsiteY1" fmla="*/ 0 h 2554849"/>
                <a:gd name="connsiteX2" fmla="*/ 1860060 w 2179975"/>
                <a:gd name="connsiteY2" fmla="*/ 265589 h 2554849"/>
                <a:gd name="connsiteX3" fmla="*/ 1860060 w 2179975"/>
                <a:gd name="connsiteY3" fmla="*/ 1793256 h 2554849"/>
                <a:gd name="connsiteX4" fmla="*/ 1089989 w 2179975"/>
                <a:gd name="connsiteY4" fmla="*/ 2554849 h 2554849"/>
                <a:gd name="connsiteX5" fmla="*/ 319917 w 2179975"/>
                <a:gd name="connsiteY5" fmla="*/ 1793256 h 2554849"/>
                <a:gd name="connsiteX6" fmla="*/ 319917 w 2179975"/>
                <a:gd name="connsiteY6" fmla="*/ 265589 h 2554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9975" h="2554849">
                  <a:moveTo>
                    <a:pt x="588462" y="0"/>
                  </a:moveTo>
                  <a:lnTo>
                    <a:pt x="1591515" y="0"/>
                  </a:lnTo>
                  <a:lnTo>
                    <a:pt x="1860060" y="265589"/>
                  </a:lnTo>
                  <a:cubicBezTo>
                    <a:pt x="2286614" y="687448"/>
                    <a:pt x="2286614" y="1371398"/>
                    <a:pt x="1860060" y="1793256"/>
                  </a:cubicBezTo>
                  <a:lnTo>
                    <a:pt x="1089989" y="2554849"/>
                  </a:lnTo>
                  <a:lnTo>
                    <a:pt x="319917" y="1793256"/>
                  </a:lnTo>
                  <a:cubicBezTo>
                    <a:pt x="-106638" y="1371398"/>
                    <a:pt x="-106638" y="687448"/>
                    <a:pt x="319917" y="265589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4" name="Texture">
            <a:extLst>
              <a:ext uri="{FF2B5EF4-FFF2-40B4-BE49-F238E27FC236}">
                <a16:creationId xmlns:a16="http://schemas.microsoft.com/office/drawing/2014/main" id="{498E76D5-F7FA-4D66-9338-9BE379BD3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681776-3021-E3E6-8EF2-58C1CBC6E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68776"/>
            <a:ext cx="6234525" cy="2549144"/>
          </a:xfrm>
        </p:spPr>
        <p:txBody>
          <a:bodyPr anchor="t">
            <a:normAutofit/>
          </a:bodyPr>
          <a:lstStyle/>
          <a:p>
            <a:r>
              <a:rPr lang="en-US" dirty="0"/>
              <a:t>Positive Public Perception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77C24-84EE-505E-DF18-E02BDA8EC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3136" y="3668776"/>
            <a:ext cx="4896904" cy="2549144"/>
          </a:xfrm>
        </p:spPr>
        <p:txBody>
          <a:bodyPr anchor="t">
            <a:normAutofit/>
          </a:bodyPr>
          <a:lstStyle/>
          <a:p>
            <a:r>
              <a:rPr lang="en-US" dirty="0"/>
              <a:t>Improved Image</a:t>
            </a:r>
          </a:p>
          <a:p>
            <a:r>
              <a:rPr lang="en-US" dirty="0"/>
              <a:t>Attracting New Members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95FECC-AF31-F626-6982-A9F7C200F80F}"/>
              </a:ext>
            </a:extLst>
          </p:cNvPr>
          <p:cNvSpPr txBox="1"/>
          <p:nvPr/>
        </p:nvSpPr>
        <p:spPr>
          <a:xfrm>
            <a:off x="311085" y="4901938"/>
            <a:ext cx="111424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baseline="30000" dirty="0"/>
              <a:t>13</a:t>
            </a:r>
            <a:r>
              <a:rPr lang="en-US" i="1" dirty="0"/>
              <a:t>Now listen, you who say, “Today or tomorrow we will go to this or that city, spend a year there, carry on business and make money.” </a:t>
            </a:r>
            <a:r>
              <a:rPr lang="en-US" i="1" baseline="30000" dirty="0"/>
              <a:t>14</a:t>
            </a:r>
            <a:r>
              <a:rPr lang="en-US" i="1" dirty="0"/>
              <a:t>Why, you do not even know what will happen tomorrow. What is your life? You are a mist that appears for a little while and then vanishes. </a:t>
            </a:r>
            <a:r>
              <a:rPr lang="en-US" i="1" baseline="30000" dirty="0"/>
              <a:t>15</a:t>
            </a:r>
            <a:r>
              <a:rPr lang="en-US" i="1" dirty="0"/>
              <a:t>Instead, you ought to say, “If it is the Lord’s will, we will live and do this or that.” </a:t>
            </a:r>
            <a:r>
              <a:rPr lang="en-US" i="1" baseline="30000" dirty="0"/>
              <a:t>16</a:t>
            </a:r>
            <a:r>
              <a:rPr lang="en-US" i="1" dirty="0"/>
              <a:t>As it is, you boast in your arrogant schemes. All such boasting is evil. </a:t>
            </a:r>
            <a:r>
              <a:rPr lang="en-US" i="1" baseline="30000" dirty="0"/>
              <a:t>17</a:t>
            </a:r>
            <a:r>
              <a:rPr lang="en-US" b="1" i="1" u="sng" dirty="0"/>
              <a:t>If anyone, then, knows the good they ought to do and doesn’t do it, it is a sin for them</a:t>
            </a:r>
            <a:r>
              <a:rPr lang="en-US" i="1" u="sng" dirty="0"/>
              <a:t>.</a:t>
            </a:r>
            <a:r>
              <a:rPr lang="en-US" i="1" dirty="0"/>
              <a:t> </a:t>
            </a:r>
            <a:r>
              <a:rPr lang="en-US" i="1" u="sng" dirty="0"/>
              <a:t>(</a:t>
            </a:r>
            <a:r>
              <a:rPr lang="en-US" i="1" dirty="0"/>
              <a:t>James 4:13-17 NIV)</a:t>
            </a:r>
          </a:p>
        </p:txBody>
      </p:sp>
    </p:spTree>
    <p:extLst>
      <p:ext uri="{BB962C8B-B14F-4D97-AF65-F5344CB8AC3E}">
        <p14:creationId xmlns:p14="http://schemas.microsoft.com/office/powerpoint/2010/main" val="3207550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EB9724-4C13-B20C-3CE6-F62770A92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Fill">
            <a:extLst>
              <a:ext uri="{FF2B5EF4-FFF2-40B4-BE49-F238E27FC236}">
                <a16:creationId xmlns:a16="http://schemas.microsoft.com/office/drawing/2014/main" id="{03AE087C-11E2-4305-9282-D7F122FE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 descr="One in a crowd">
            <a:extLst>
              <a:ext uri="{FF2B5EF4-FFF2-40B4-BE49-F238E27FC236}">
                <a16:creationId xmlns:a16="http://schemas.microsoft.com/office/drawing/2014/main" id="{6DA72D39-4C21-2909-177A-49C864E132C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 t="7724" r="-1" b="17256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4F0DAE-9D47-6319-3D89-62C56FDAB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7685037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Leadership by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7C7C0-9224-9403-0F13-DA1018C0E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96713"/>
            <a:ext cx="7685037" cy="408025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Building a Legacy</a:t>
            </a:r>
          </a:p>
          <a:p>
            <a:r>
              <a:rPr lang="en-US">
                <a:solidFill>
                  <a:srgbClr val="FFFFFF"/>
                </a:solidFill>
              </a:rPr>
              <a:t>Inspiring Others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ECCFA5-40A0-4B37-8B7B-D912C28A15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769C0F1-62DE-46AE-9526-CBD795D16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" name="Graphic 9">
              <a:extLst>
                <a:ext uri="{FF2B5EF4-FFF2-40B4-BE49-F238E27FC236}">
                  <a16:creationId xmlns:a16="http://schemas.microsoft.com/office/drawing/2014/main" id="{340BA6BB-87A1-4F4A-8B9B-D7B83FE58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CC2ADB9-B92C-4252-B47E-B41B61AFF4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C02BB26-7CE5-4FAE-A255-5DEF1B3F36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B65C1BB9-F5F2-4728-B47D-3B2F995E9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7" name="Graphic 9">
              <a:extLst>
                <a:ext uri="{FF2B5EF4-FFF2-40B4-BE49-F238E27FC236}">
                  <a16:creationId xmlns:a16="http://schemas.microsoft.com/office/drawing/2014/main" id="{A26117A4-4B2F-495A-87A5-63E265B526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43C8319-CFC8-37D7-AC8B-6F416ABDE336}"/>
              </a:ext>
            </a:extLst>
          </p:cNvPr>
          <p:cNvSpPr txBox="1"/>
          <p:nvPr/>
        </p:nvSpPr>
        <p:spPr>
          <a:xfrm>
            <a:off x="1960832" y="5625485"/>
            <a:ext cx="8267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baseline="30000" dirty="0"/>
              <a:t>9</a:t>
            </a:r>
            <a:r>
              <a:rPr lang="en-US" i="1" dirty="0"/>
              <a:t>Let us not become weary in doing good, for at the proper time we will reap a harvest if we do not give up (Galatians 6:9 NIV)</a:t>
            </a:r>
          </a:p>
        </p:txBody>
      </p:sp>
    </p:spTree>
    <p:extLst>
      <p:ext uri="{BB962C8B-B14F-4D97-AF65-F5344CB8AC3E}">
        <p14:creationId xmlns:p14="http://schemas.microsoft.com/office/powerpoint/2010/main" val="4095126994"/>
      </p:ext>
    </p:extLst>
  </p:cSld>
  <p:clrMapOvr>
    <a:masterClrMapping/>
  </p:clrMapOvr>
</p:sld>
</file>

<file path=ppt/theme/theme1.xml><?xml version="1.0" encoding="utf-8"?>
<a:theme xmlns:a="http://schemas.openxmlformats.org/drawingml/2006/main" name="TropicVTI">
  <a:themeElements>
    <a:clrScheme name="AnalogousFromLightSeedLeftStep">
      <a:dk1>
        <a:srgbClr val="000000"/>
      </a:dk1>
      <a:lt1>
        <a:srgbClr val="FFFFFF"/>
      </a:lt1>
      <a:dk2>
        <a:srgbClr val="243241"/>
      </a:dk2>
      <a:lt2>
        <a:srgbClr val="E2E5E8"/>
      </a:lt2>
      <a:accent1>
        <a:srgbClr val="BA9C80"/>
      </a:accent1>
      <a:accent2>
        <a:srgbClr val="BA827F"/>
      </a:accent2>
      <a:accent3>
        <a:srgbClr val="C594A6"/>
      </a:accent3>
      <a:accent4>
        <a:srgbClr val="BA7FAD"/>
      </a:accent4>
      <a:accent5>
        <a:srgbClr val="BC94C5"/>
      </a:accent5>
      <a:accent6>
        <a:srgbClr val="967FBA"/>
      </a:accent6>
      <a:hlink>
        <a:srgbClr val="5E85A8"/>
      </a:hlink>
      <a:folHlink>
        <a:srgbClr val="7F7F7F"/>
      </a:folHlink>
    </a:clrScheme>
    <a:fontScheme name="Tropic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opicVTI" id="{DE8751F2-0439-4D1D-A674-AFC241C9701D}" vid="{C41D9140-98E0-4A26-97C4-97FDCB8D6E0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1013</TotalTime>
  <Words>1514</Words>
  <Application>Microsoft Macintosh PowerPoint</Application>
  <PresentationFormat>Widescreen</PresentationFormat>
  <Paragraphs>149</Paragraphs>
  <Slides>19</Slides>
  <Notes>13</Notes>
  <HiddenSlides>6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Aptos</vt:lpstr>
      <vt:lpstr>Arial</vt:lpstr>
      <vt:lpstr>Gill Sans Nova</vt:lpstr>
      <vt:lpstr>Google Sans</vt:lpstr>
      <vt:lpstr>Wingdings</vt:lpstr>
      <vt:lpstr>TropicVTI</vt:lpstr>
      <vt:lpstr>Reducing Plastic Waste in Your Community</vt:lpstr>
      <vt:lpstr>Why is Recycling Participation Important?</vt:lpstr>
      <vt:lpstr>Personal Take-Aways </vt:lpstr>
      <vt:lpstr>What is my plan from here?</vt:lpstr>
      <vt:lpstr>Recycling Sundays</vt:lpstr>
      <vt:lpstr>Why church communities should recycle</vt:lpstr>
      <vt:lpstr>Environmental Impact</vt:lpstr>
      <vt:lpstr>Positive Public Perception</vt:lpstr>
      <vt:lpstr>Leadership by Example</vt:lpstr>
      <vt:lpstr>Community Engagement</vt:lpstr>
      <vt:lpstr>Stewardship of Creation</vt:lpstr>
      <vt:lpstr>How can you impact your communities?</vt:lpstr>
      <vt:lpstr>Questions?</vt:lpstr>
      <vt:lpstr>My message for the class</vt:lpstr>
      <vt:lpstr>Practical Benefits</vt:lpstr>
      <vt:lpstr>Community Connection and Outreach</vt:lpstr>
      <vt:lpstr>BackUp/Old Slides</vt:lpstr>
      <vt:lpstr>Why is Recycling Participation Important?</vt:lpstr>
      <vt:lpstr>Personal Take-Aways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Gulaskey, Cadence (gulaskcc)</dc:creator>
  <cp:lastModifiedBy>Gulaskey, Cadence (gulaskcc)</cp:lastModifiedBy>
  <cp:revision>8</cp:revision>
  <dcterms:created xsi:type="dcterms:W3CDTF">2024-12-01T18:52:52Z</dcterms:created>
  <dcterms:modified xsi:type="dcterms:W3CDTF">2024-12-04T01:23:32Z</dcterms:modified>
</cp:coreProperties>
</file>