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4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35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6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7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8.xml" ContentType="application/vnd.openxmlformats-officedocument.theme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39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theme/theme40.xml" ContentType="application/vnd.openxmlformats-officedocument.theme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theme/theme41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heme/theme42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3.xml" ContentType="application/vnd.openxmlformats-officedocument.theme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44.xml" ContentType="application/vnd.openxmlformats-officedocument.theme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theme/theme45.xml" ContentType="application/vnd.openxmlformats-officedocument.theme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theme/theme46.xml" ContentType="application/vnd.openxmlformats-officedocument.theme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theme/theme47.xml" ContentType="application/vnd.openxmlformats-officedocument.theme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theme/theme48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theme/theme49.xml" ContentType="application/vnd.openxmlformats-officedocument.theme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theme/theme50.xml" ContentType="application/vnd.openxmlformats-officedocument.theme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theme/theme51.xml" ContentType="application/vnd.openxmlformats-officedocument.theme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theme/theme52.xml" ContentType="application/vnd.openxmlformats-officedocument.theme+xml"/>
  <Override PartName="/ppt/theme/theme5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  <p:sldMasterId id="2147483662" r:id="rId14"/>
    <p:sldMasterId id="2147483663" r:id="rId15"/>
    <p:sldMasterId id="2147483664" r:id="rId16"/>
    <p:sldMasterId id="2147483665" r:id="rId17"/>
    <p:sldMasterId id="2147483666" r:id="rId18"/>
    <p:sldMasterId id="2147483667" r:id="rId19"/>
    <p:sldMasterId id="2147483668" r:id="rId20"/>
    <p:sldMasterId id="2147483669" r:id="rId21"/>
    <p:sldMasterId id="2147483670" r:id="rId22"/>
    <p:sldMasterId id="2147483671" r:id="rId23"/>
    <p:sldMasterId id="2147483672" r:id="rId24"/>
    <p:sldMasterId id="2147483673" r:id="rId25"/>
    <p:sldMasterId id="2147483674" r:id="rId26"/>
    <p:sldMasterId id="2147483675" r:id="rId27"/>
    <p:sldMasterId id="2147483676" r:id="rId28"/>
    <p:sldMasterId id="2147483677" r:id="rId29"/>
    <p:sldMasterId id="2147483678" r:id="rId30"/>
    <p:sldMasterId id="2147483679" r:id="rId31"/>
    <p:sldMasterId id="2147483680" r:id="rId32"/>
    <p:sldMasterId id="2147483681" r:id="rId33"/>
    <p:sldMasterId id="2147483682" r:id="rId34"/>
    <p:sldMasterId id="2147483683" r:id="rId35"/>
    <p:sldMasterId id="2147483684" r:id="rId36"/>
    <p:sldMasterId id="2147483685" r:id="rId37"/>
    <p:sldMasterId id="2147483686" r:id="rId38"/>
    <p:sldMasterId id="2147483687" r:id="rId39"/>
    <p:sldMasterId id="2147483688" r:id="rId40"/>
    <p:sldMasterId id="2147483689" r:id="rId41"/>
    <p:sldMasterId id="2147483690" r:id="rId42"/>
    <p:sldMasterId id="2147483691" r:id="rId43"/>
    <p:sldMasterId id="2147483692" r:id="rId44"/>
    <p:sldMasterId id="2147483693" r:id="rId45"/>
    <p:sldMasterId id="2147483694" r:id="rId46"/>
    <p:sldMasterId id="2147483695" r:id="rId47"/>
    <p:sldMasterId id="2147483696" r:id="rId48"/>
    <p:sldMasterId id="2147483697" r:id="rId49"/>
    <p:sldMasterId id="2147483698" r:id="rId50"/>
    <p:sldMasterId id="2147483699" r:id="rId51"/>
    <p:sldMasterId id="2147483700" r:id="rId52"/>
  </p:sldMasterIdLst>
  <p:notesMasterIdLst>
    <p:notesMasterId r:id="rId126"/>
  </p:notesMasterIdLst>
  <p:sldIdLst>
    <p:sldId id="370" r:id="rId53"/>
    <p:sldId id="371" r:id="rId54"/>
    <p:sldId id="421" r:id="rId55"/>
    <p:sldId id="452" r:id="rId56"/>
    <p:sldId id="444" r:id="rId57"/>
    <p:sldId id="372" r:id="rId58"/>
    <p:sldId id="373" r:id="rId59"/>
    <p:sldId id="446" r:id="rId60"/>
    <p:sldId id="449" r:id="rId61"/>
    <p:sldId id="453" r:id="rId62"/>
    <p:sldId id="450" r:id="rId63"/>
    <p:sldId id="451" r:id="rId64"/>
    <p:sldId id="454" r:id="rId65"/>
    <p:sldId id="447" r:id="rId66"/>
    <p:sldId id="374" r:id="rId67"/>
    <p:sldId id="375" r:id="rId68"/>
    <p:sldId id="376" r:id="rId69"/>
    <p:sldId id="377" r:id="rId70"/>
    <p:sldId id="457" r:id="rId71"/>
    <p:sldId id="489" r:id="rId72"/>
    <p:sldId id="378" r:id="rId73"/>
    <p:sldId id="456" r:id="rId74"/>
    <p:sldId id="458" r:id="rId75"/>
    <p:sldId id="459" r:id="rId76"/>
    <p:sldId id="486" r:id="rId77"/>
    <p:sldId id="460" r:id="rId78"/>
    <p:sldId id="461" r:id="rId79"/>
    <p:sldId id="455" r:id="rId80"/>
    <p:sldId id="387" r:id="rId81"/>
    <p:sldId id="379" r:id="rId82"/>
    <p:sldId id="388" r:id="rId83"/>
    <p:sldId id="422" r:id="rId84"/>
    <p:sldId id="423" r:id="rId85"/>
    <p:sldId id="466" r:id="rId86"/>
    <p:sldId id="467" r:id="rId87"/>
    <p:sldId id="468" r:id="rId88"/>
    <p:sldId id="424" r:id="rId89"/>
    <p:sldId id="462" r:id="rId90"/>
    <p:sldId id="463" r:id="rId91"/>
    <p:sldId id="389" r:id="rId92"/>
    <p:sldId id="390" r:id="rId93"/>
    <p:sldId id="464" r:id="rId94"/>
    <p:sldId id="478" r:id="rId95"/>
    <p:sldId id="477" r:id="rId96"/>
    <p:sldId id="480" r:id="rId97"/>
    <p:sldId id="476" r:id="rId98"/>
    <p:sldId id="482" r:id="rId99"/>
    <p:sldId id="481" r:id="rId100"/>
    <p:sldId id="473" r:id="rId101"/>
    <p:sldId id="483" r:id="rId102"/>
    <p:sldId id="472" r:id="rId103"/>
    <p:sldId id="425" r:id="rId104"/>
    <p:sldId id="484" r:id="rId105"/>
    <p:sldId id="487" r:id="rId106"/>
    <p:sldId id="475" r:id="rId107"/>
    <p:sldId id="474" r:id="rId108"/>
    <p:sldId id="469" r:id="rId109"/>
    <p:sldId id="470" r:id="rId110"/>
    <p:sldId id="471" r:id="rId111"/>
    <p:sldId id="485" r:id="rId112"/>
    <p:sldId id="490" r:id="rId113"/>
    <p:sldId id="491" r:id="rId114"/>
    <p:sldId id="499" r:id="rId115"/>
    <p:sldId id="500" r:id="rId116"/>
    <p:sldId id="501" r:id="rId117"/>
    <p:sldId id="502" r:id="rId118"/>
    <p:sldId id="495" r:id="rId119"/>
    <p:sldId id="497" r:id="rId120"/>
    <p:sldId id="503" r:id="rId121"/>
    <p:sldId id="504" r:id="rId122"/>
    <p:sldId id="396" r:id="rId123"/>
    <p:sldId id="397" r:id="rId124"/>
    <p:sldId id="400" r:id="rId125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Gill Sans" charset="0"/>
        <a:ea typeface="Heiti SC Light" charset="0"/>
        <a:cs typeface="Heiti SC Light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Gill Sans" charset="0"/>
        <a:ea typeface="Heiti SC Light" charset="0"/>
        <a:cs typeface="Heiti SC Light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Gill Sans" charset="0"/>
        <a:ea typeface="Heiti SC Light" charset="0"/>
        <a:cs typeface="Heiti SC Light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Gill Sans" charset="0"/>
        <a:ea typeface="Heiti SC Light" charset="0"/>
        <a:cs typeface="Heiti SC Light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Gill Sans" charset="0"/>
        <a:ea typeface="Heiti SC Light" charset="0"/>
        <a:cs typeface="Heiti SC Light" charset="0"/>
        <a:sym typeface="Gill Sans" charset="0"/>
      </a:defRPr>
    </a:lvl5pPr>
    <a:lvl6pPr marL="2286000" algn="l" defTabSz="457200" rtl="0" eaLnBrk="1" latinLnBrk="0" hangingPunct="1">
      <a:defRPr sz="2400" kern="1200">
        <a:solidFill>
          <a:srgbClr val="000000"/>
        </a:solidFill>
        <a:latin typeface="Gill Sans" charset="0"/>
        <a:ea typeface="Heiti SC Light" charset="0"/>
        <a:cs typeface="Heiti SC Light" charset="0"/>
        <a:sym typeface="Gill Sans" charset="0"/>
      </a:defRPr>
    </a:lvl6pPr>
    <a:lvl7pPr marL="2743200" algn="l" defTabSz="457200" rtl="0" eaLnBrk="1" latinLnBrk="0" hangingPunct="1">
      <a:defRPr sz="2400" kern="1200">
        <a:solidFill>
          <a:srgbClr val="000000"/>
        </a:solidFill>
        <a:latin typeface="Gill Sans" charset="0"/>
        <a:ea typeface="Heiti SC Light" charset="0"/>
        <a:cs typeface="Heiti SC Light" charset="0"/>
        <a:sym typeface="Gill Sans" charset="0"/>
      </a:defRPr>
    </a:lvl7pPr>
    <a:lvl8pPr marL="3200400" algn="l" defTabSz="457200" rtl="0" eaLnBrk="1" latinLnBrk="0" hangingPunct="1">
      <a:defRPr sz="2400" kern="1200">
        <a:solidFill>
          <a:srgbClr val="000000"/>
        </a:solidFill>
        <a:latin typeface="Gill Sans" charset="0"/>
        <a:ea typeface="Heiti SC Light" charset="0"/>
        <a:cs typeface="Heiti SC Light" charset="0"/>
        <a:sym typeface="Gill Sans" charset="0"/>
      </a:defRPr>
    </a:lvl8pPr>
    <a:lvl9pPr marL="3657600" algn="l" defTabSz="457200" rtl="0" eaLnBrk="1" latinLnBrk="0" hangingPunct="1">
      <a:defRPr sz="2400" kern="1200">
        <a:solidFill>
          <a:srgbClr val="000000"/>
        </a:solidFill>
        <a:latin typeface="Gill Sans" charset="0"/>
        <a:ea typeface="Heiti SC Light" charset="0"/>
        <a:cs typeface="Heiti SC Light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458" autoAdjust="0"/>
  </p:normalViewPr>
  <p:slideViewPr>
    <p:cSldViewPr>
      <p:cViewPr>
        <p:scale>
          <a:sx n="68" d="100"/>
          <a:sy n="68" d="100"/>
        </p:scale>
        <p:origin x="-1272" y="-66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0" Type="http://schemas.openxmlformats.org/officeDocument/2006/relationships/slide" Target="slides/slide8.xml"/><Relationship Id="rId61" Type="http://schemas.openxmlformats.org/officeDocument/2006/relationships/slide" Target="slides/slide9.xml"/><Relationship Id="rId62" Type="http://schemas.openxmlformats.org/officeDocument/2006/relationships/slide" Target="slides/slide10.xml"/><Relationship Id="rId63" Type="http://schemas.openxmlformats.org/officeDocument/2006/relationships/slide" Target="slides/slide11.xml"/><Relationship Id="rId64" Type="http://schemas.openxmlformats.org/officeDocument/2006/relationships/slide" Target="slides/slide12.xml"/><Relationship Id="rId65" Type="http://schemas.openxmlformats.org/officeDocument/2006/relationships/slide" Target="slides/slide13.xml"/><Relationship Id="rId66" Type="http://schemas.openxmlformats.org/officeDocument/2006/relationships/slide" Target="slides/slide14.xml"/><Relationship Id="rId67" Type="http://schemas.openxmlformats.org/officeDocument/2006/relationships/slide" Target="slides/slide15.xml"/><Relationship Id="rId68" Type="http://schemas.openxmlformats.org/officeDocument/2006/relationships/slide" Target="slides/slide16.xml"/><Relationship Id="rId69" Type="http://schemas.openxmlformats.org/officeDocument/2006/relationships/slide" Target="slides/slide17.xml"/><Relationship Id="rId120" Type="http://schemas.openxmlformats.org/officeDocument/2006/relationships/slide" Target="slides/slide68.xml"/><Relationship Id="rId121" Type="http://schemas.openxmlformats.org/officeDocument/2006/relationships/slide" Target="slides/slide69.xml"/><Relationship Id="rId122" Type="http://schemas.openxmlformats.org/officeDocument/2006/relationships/slide" Target="slides/slide70.xml"/><Relationship Id="rId123" Type="http://schemas.openxmlformats.org/officeDocument/2006/relationships/slide" Target="slides/slide71.xml"/><Relationship Id="rId124" Type="http://schemas.openxmlformats.org/officeDocument/2006/relationships/slide" Target="slides/slide72.xml"/><Relationship Id="rId125" Type="http://schemas.openxmlformats.org/officeDocument/2006/relationships/slide" Target="slides/slide73.xml"/><Relationship Id="rId126" Type="http://schemas.openxmlformats.org/officeDocument/2006/relationships/notesMaster" Target="notesMasters/notesMaster1.xml"/><Relationship Id="rId127" Type="http://schemas.openxmlformats.org/officeDocument/2006/relationships/printerSettings" Target="printerSettings/printerSettings1.bin"/><Relationship Id="rId128" Type="http://schemas.openxmlformats.org/officeDocument/2006/relationships/presProps" Target="presProps.xml"/><Relationship Id="rId129" Type="http://schemas.openxmlformats.org/officeDocument/2006/relationships/viewProps" Target="viewProps.xml"/><Relationship Id="rId40" Type="http://schemas.openxmlformats.org/officeDocument/2006/relationships/slideMaster" Target="slideMasters/slideMaster40.xml"/><Relationship Id="rId41" Type="http://schemas.openxmlformats.org/officeDocument/2006/relationships/slideMaster" Target="slideMasters/slideMaster41.xml"/><Relationship Id="rId42" Type="http://schemas.openxmlformats.org/officeDocument/2006/relationships/slideMaster" Target="slideMasters/slideMaster42.xml"/><Relationship Id="rId90" Type="http://schemas.openxmlformats.org/officeDocument/2006/relationships/slide" Target="slides/slide38.xml"/><Relationship Id="rId91" Type="http://schemas.openxmlformats.org/officeDocument/2006/relationships/slide" Target="slides/slide39.xml"/><Relationship Id="rId92" Type="http://schemas.openxmlformats.org/officeDocument/2006/relationships/slide" Target="slides/slide40.xml"/><Relationship Id="rId93" Type="http://schemas.openxmlformats.org/officeDocument/2006/relationships/slide" Target="slides/slide41.xml"/><Relationship Id="rId94" Type="http://schemas.openxmlformats.org/officeDocument/2006/relationships/slide" Target="slides/slide42.xml"/><Relationship Id="rId95" Type="http://schemas.openxmlformats.org/officeDocument/2006/relationships/slide" Target="slides/slide43.xml"/><Relationship Id="rId96" Type="http://schemas.openxmlformats.org/officeDocument/2006/relationships/slide" Target="slides/slide44.xml"/><Relationship Id="rId101" Type="http://schemas.openxmlformats.org/officeDocument/2006/relationships/slide" Target="slides/slide49.xml"/><Relationship Id="rId102" Type="http://schemas.openxmlformats.org/officeDocument/2006/relationships/slide" Target="slides/slide50.xml"/><Relationship Id="rId103" Type="http://schemas.openxmlformats.org/officeDocument/2006/relationships/slide" Target="slides/slide51.xml"/><Relationship Id="rId104" Type="http://schemas.openxmlformats.org/officeDocument/2006/relationships/slide" Target="slides/slide52.xml"/><Relationship Id="rId105" Type="http://schemas.openxmlformats.org/officeDocument/2006/relationships/slide" Target="slides/slide53.xml"/><Relationship Id="rId106" Type="http://schemas.openxmlformats.org/officeDocument/2006/relationships/slide" Target="slides/slide54.xml"/><Relationship Id="rId107" Type="http://schemas.openxmlformats.org/officeDocument/2006/relationships/slide" Target="slides/slide55.xml"/><Relationship Id="rId108" Type="http://schemas.openxmlformats.org/officeDocument/2006/relationships/slide" Target="slides/slide56.xml"/><Relationship Id="rId109" Type="http://schemas.openxmlformats.org/officeDocument/2006/relationships/slide" Target="slides/slide57.xml"/><Relationship Id="rId97" Type="http://schemas.openxmlformats.org/officeDocument/2006/relationships/slide" Target="slides/slide45.xml"/><Relationship Id="rId98" Type="http://schemas.openxmlformats.org/officeDocument/2006/relationships/slide" Target="slides/slide46.xml"/><Relationship Id="rId99" Type="http://schemas.openxmlformats.org/officeDocument/2006/relationships/slide" Target="slides/slide47.xml"/><Relationship Id="rId43" Type="http://schemas.openxmlformats.org/officeDocument/2006/relationships/slideMaster" Target="slideMasters/slideMaster43.xml"/><Relationship Id="rId44" Type="http://schemas.openxmlformats.org/officeDocument/2006/relationships/slideMaster" Target="slideMasters/slideMaster44.xml"/><Relationship Id="rId45" Type="http://schemas.openxmlformats.org/officeDocument/2006/relationships/slideMaster" Target="slideMasters/slideMaster45.xml"/><Relationship Id="rId46" Type="http://schemas.openxmlformats.org/officeDocument/2006/relationships/slideMaster" Target="slideMasters/slideMaster46.xml"/><Relationship Id="rId47" Type="http://schemas.openxmlformats.org/officeDocument/2006/relationships/slideMaster" Target="slideMasters/slideMaster47.xml"/><Relationship Id="rId48" Type="http://schemas.openxmlformats.org/officeDocument/2006/relationships/slideMaster" Target="slideMasters/slideMaster48.xml"/><Relationship Id="rId49" Type="http://schemas.openxmlformats.org/officeDocument/2006/relationships/slideMaster" Target="slideMasters/slideMaster49.xml"/><Relationship Id="rId100" Type="http://schemas.openxmlformats.org/officeDocument/2006/relationships/slide" Target="slides/slide48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70" Type="http://schemas.openxmlformats.org/officeDocument/2006/relationships/slide" Target="slides/slide18.xml"/><Relationship Id="rId71" Type="http://schemas.openxmlformats.org/officeDocument/2006/relationships/slide" Target="slides/slide19.xml"/><Relationship Id="rId72" Type="http://schemas.openxmlformats.org/officeDocument/2006/relationships/slide" Target="slides/slide20.xml"/><Relationship Id="rId73" Type="http://schemas.openxmlformats.org/officeDocument/2006/relationships/slide" Target="slides/slide21.xml"/><Relationship Id="rId74" Type="http://schemas.openxmlformats.org/officeDocument/2006/relationships/slide" Target="slides/slide22.xml"/><Relationship Id="rId75" Type="http://schemas.openxmlformats.org/officeDocument/2006/relationships/slide" Target="slides/slide23.xml"/><Relationship Id="rId76" Type="http://schemas.openxmlformats.org/officeDocument/2006/relationships/slide" Target="slides/slide24.xml"/><Relationship Id="rId77" Type="http://schemas.openxmlformats.org/officeDocument/2006/relationships/slide" Target="slides/slide25.xml"/><Relationship Id="rId78" Type="http://schemas.openxmlformats.org/officeDocument/2006/relationships/slide" Target="slides/slide26.xml"/><Relationship Id="rId79" Type="http://schemas.openxmlformats.org/officeDocument/2006/relationships/slide" Target="slides/slide27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130" Type="http://schemas.openxmlformats.org/officeDocument/2006/relationships/theme" Target="theme/theme1.xml"/><Relationship Id="rId13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50" Type="http://schemas.openxmlformats.org/officeDocument/2006/relationships/slideMaster" Target="slideMasters/slideMaster50.xml"/><Relationship Id="rId51" Type="http://schemas.openxmlformats.org/officeDocument/2006/relationships/slideMaster" Target="slideMasters/slideMaster51.xml"/><Relationship Id="rId52" Type="http://schemas.openxmlformats.org/officeDocument/2006/relationships/slideMaster" Target="slideMasters/slideMaster52.xml"/><Relationship Id="rId53" Type="http://schemas.openxmlformats.org/officeDocument/2006/relationships/slide" Target="slides/slide1.xml"/><Relationship Id="rId54" Type="http://schemas.openxmlformats.org/officeDocument/2006/relationships/slide" Target="slides/slide2.xml"/><Relationship Id="rId55" Type="http://schemas.openxmlformats.org/officeDocument/2006/relationships/slide" Target="slides/slide3.xml"/><Relationship Id="rId56" Type="http://schemas.openxmlformats.org/officeDocument/2006/relationships/slide" Target="slides/slide4.xml"/><Relationship Id="rId57" Type="http://schemas.openxmlformats.org/officeDocument/2006/relationships/slide" Target="slides/slide5.xml"/><Relationship Id="rId58" Type="http://schemas.openxmlformats.org/officeDocument/2006/relationships/slide" Target="slides/slide6.xml"/><Relationship Id="rId59" Type="http://schemas.openxmlformats.org/officeDocument/2006/relationships/slide" Target="slides/slide7.xml"/><Relationship Id="rId110" Type="http://schemas.openxmlformats.org/officeDocument/2006/relationships/slide" Target="slides/slide58.xml"/><Relationship Id="rId111" Type="http://schemas.openxmlformats.org/officeDocument/2006/relationships/slide" Target="slides/slide59.xml"/><Relationship Id="rId112" Type="http://schemas.openxmlformats.org/officeDocument/2006/relationships/slide" Target="slides/slide60.xml"/><Relationship Id="rId113" Type="http://schemas.openxmlformats.org/officeDocument/2006/relationships/slide" Target="slides/slide61.xml"/><Relationship Id="rId114" Type="http://schemas.openxmlformats.org/officeDocument/2006/relationships/slide" Target="slides/slide62.xml"/><Relationship Id="rId115" Type="http://schemas.openxmlformats.org/officeDocument/2006/relationships/slide" Target="slides/slide63.xml"/><Relationship Id="rId116" Type="http://schemas.openxmlformats.org/officeDocument/2006/relationships/slide" Target="slides/slide64.xml"/><Relationship Id="rId117" Type="http://schemas.openxmlformats.org/officeDocument/2006/relationships/slide" Target="slides/slide65.xml"/><Relationship Id="rId118" Type="http://schemas.openxmlformats.org/officeDocument/2006/relationships/slide" Target="slides/slide66.xml"/><Relationship Id="rId119" Type="http://schemas.openxmlformats.org/officeDocument/2006/relationships/slide" Target="slides/slide67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Master" Target="slideMasters/slideMaster32.xml"/><Relationship Id="rId33" Type="http://schemas.openxmlformats.org/officeDocument/2006/relationships/slideMaster" Target="slideMasters/slideMaster33.xml"/><Relationship Id="rId34" Type="http://schemas.openxmlformats.org/officeDocument/2006/relationships/slideMaster" Target="slideMasters/slideMaster34.xml"/><Relationship Id="rId35" Type="http://schemas.openxmlformats.org/officeDocument/2006/relationships/slideMaster" Target="slideMasters/slideMaster35.xml"/><Relationship Id="rId36" Type="http://schemas.openxmlformats.org/officeDocument/2006/relationships/slideMaster" Target="slideMasters/slideMaster36.xml"/><Relationship Id="rId37" Type="http://schemas.openxmlformats.org/officeDocument/2006/relationships/slideMaster" Target="slideMasters/slideMaster37.xml"/><Relationship Id="rId38" Type="http://schemas.openxmlformats.org/officeDocument/2006/relationships/slideMaster" Target="slideMasters/slideMaster38.xml"/><Relationship Id="rId39" Type="http://schemas.openxmlformats.org/officeDocument/2006/relationships/slideMaster" Target="slideMasters/slideMaster39.xml"/><Relationship Id="rId80" Type="http://schemas.openxmlformats.org/officeDocument/2006/relationships/slide" Target="slides/slide28.xml"/><Relationship Id="rId81" Type="http://schemas.openxmlformats.org/officeDocument/2006/relationships/slide" Target="slides/slide29.xml"/><Relationship Id="rId82" Type="http://schemas.openxmlformats.org/officeDocument/2006/relationships/slide" Target="slides/slide30.xml"/><Relationship Id="rId83" Type="http://schemas.openxmlformats.org/officeDocument/2006/relationships/slide" Target="slides/slide31.xml"/><Relationship Id="rId84" Type="http://schemas.openxmlformats.org/officeDocument/2006/relationships/slide" Target="slides/slide32.xml"/><Relationship Id="rId85" Type="http://schemas.openxmlformats.org/officeDocument/2006/relationships/slide" Target="slides/slide33.xml"/><Relationship Id="rId86" Type="http://schemas.openxmlformats.org/officeDocument/2006/relationships/slide" Target="slides/slide34.xml"/><Relationship Id="rId87" Type="http://schemas.openxmlformats.org/officeDocument/2006/relationships/slide" Target="slides/slide35.xml"/><Relationship Id="rId88" Type="http://schemas.openxmlformats.org/officeDocument/2006/relationships/slide" Target="slides/slide36.xml"/><Relationship Id="rId8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A821DAB-7961-D145-B14A-1430654D6D77}" type="datetimeFigureOut">
              <a:rPr lang="en-US"/>
              <a:pPr>
                <a:defRPr/>
              </a:pPr>
              <a:t>10/8/14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5AC9D97-CF0B-5445-AEB0-7006E551A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864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D9E31-7831-294E-A000-139E9833B2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09602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9EAF6-AE26-5E48-B856-AD94DBF45A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10968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62771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76699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9493011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7100" y="3302000"/>
            <a:ext cx="2647950" cy="4546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27450" y="3302000"/>
            <a:ext cx="2647950" cy="4546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35531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09928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20442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437809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4660638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5992038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44133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0050" y="1409700"/>
            <a:ext cx="2787650" cy="6438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7100" y="1409700"/>
            <a:ext cx="8210550" cy="6438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3B2AC-280B-5446-9D8C-216836642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71540"/>
      </p:ext>
    </p:extLst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0050" y="1409700"/>
            <a:ext cx="2787650" cy="6438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7100" y="1409700"/>
            <a:ext cx="8210550" cy="6438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8202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1E8F4-4D2C-EC42-9C50-5037515E06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672148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C29ED-0689-EB48-8172-F25BB28F93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8770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7F524-03FF-204A-ACAB-B392C69F3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85969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7100" y="3302000"/>
            <a:ext cx="5499100" cy="4546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3302000"/>
            <a:ext cx="5499100" cy="4546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E93C0-F7A1-4C48-96EE-04E00FEA8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11337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F1FE3-2D3C-2441-80BD-F0B4AA6DD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13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F6E87-C451-A340-A4D0-F3E222770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862072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286D3-42C5-E048-B7B6-A2E77A28C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351279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220F7-70DB-8A44-8397-C98FCC352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26338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3279C-78DC-1849-A071-D8CC1DFF61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936864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05643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1773C-9CE5-1C4F-A1C1-B4D165983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93983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0050" y="1409700"/>
            <a:ext cx="2787650" cy="6438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7100" y="1409700"/>
            <a:ext cx="8210550" cy="6438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FC333-B716-884F-ACE7-FE54F0C1F7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257296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89449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33181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4756035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86600" y="3302000"/>
            <a:ext cx="2419350" cy="4546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58350" y="3302000"/>
            <a:ext cx="2419350" cy="4546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32109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44879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10260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791305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7977985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59822"/>
      </p:ext>
    </p:extLst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3506018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24614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0050" y="1409700"/>
            <a:ext cx="2787650" cy="6438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7100" y="1409700"/>
            <a:ext cx="8210550" cy="6438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399176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288498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34862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8453340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7100" y="3302000"/>
            <a:ext cx="2647950" cy="4546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27450" y="3302000"/>
            <a:ext cx="2647950" cy="4546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79436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55573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38744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309101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6016173"/>
      </p:ext>
    </p:extLst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6224434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5040319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337846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0050" y="1409700"/>
            <a:ext cx="2787650" cy="6438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7100" y="1409700"/>
            <a:ext cx="8210550" cy="6438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51354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BCBAE-E44D-1240-ABA7-F2704936D0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37767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BDFE9-1E65-4644-9CDC-95C9366B0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0893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D956B-5096-394E-A5B7-F1030CF73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74574"/>
      </p:ext>
    </p:extLst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EB207-BA98-0747-BA32-AAC82F219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82528"/>
      </p:ext>
    </p:extLst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E20C5-A9CC-CB40-B48E-164B36BD9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43103"/>
      </p:ext>
    </p:extLst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FE6FE-6F6D-C748-B67E-F4A7801BA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0304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31789"/>
      </p:ext>
    </p:extLst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67CB5-F6BB-8945-8BEB-42A839E905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29981"/>
      </p:ext>
    </p:extLst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B4B48-3C24-B445-B04E-486AEC181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79761"/>
      </p:ext>
    </p:extLst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898AA-F829-3443-9F71-3962E593FA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721806"/>
      </p:ext>
    </p:extLst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C3142-2EE2-494F-A3E0-5AFD42D49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78551"/>
      </p:ext>
    </p:extLst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9750" y="130175"/>
            <a:ext cx="2927350" cy="96234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7700" y="130175"/>
            <a:ext cx="8629650" cy="9623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06809-9633-434E-90E2-CD118A591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5017"/>
      </p:ext>
    </p:extLst>
  </p:cSld>
  <p:clrMapOvr>
    <a:masterClrMapping/>
  </p:clrMapOvr>
  <p:transition xmlns:p14="http://schemas.microsoft.com/office/powerpoint/2010/main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34509-77D8-4D4F-A67D-92136E277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94303"/>
      </p:ext>
    </p:extLst>
  </p:cSld>
  <p:clrMapOvr>
    <a:masterClrMapping/>
  </p:clrMapOvr>
  <p:transition xmlns:p14="http://schemas.microsoft.com/office/powerpoint/2010/main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3DA2C-ED78-8841-8729-DBCA3817C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06717"/>
      </p:ext>
    </p:extLst>
  </p:cSld>
  <p:clrMapOvr>
    <a:masterClrMapping/>
  </p:clrMapOvr>
  <p:transition xmlns:p14="http://schemas.microsoft.com/office/powerpoint/2010/main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E84B7-F1C5-464C-B56E-97877F9B1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35129"/>
      </p:ext>
    </p:extLst>
  </p:cSld>
  <p:clrMapOvr>
    <a:masterClrMapping/>
  </p:clrMapOvr>
  <p:transition xmlns:p14="http://schemas.microsoft.com/office/powerpoint/2010/main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7C68E-BD67-4243-8F00-63D28BD20B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51287"/>
      </p:ext>
    </p:extLst>
  </p:cSld>
  <p:clrMapOvr>
    <a:masterClrMapping/>
  </p:clrMapOvr>
  <p:transition xmlns:p14="http://schemas.microsoft.com/office/powerpoint/2010/main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C69C7-AFD5-BD4B-85C7-291583FA7F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85598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03561"/>
      </p:ext>
    </p:extLst>
  </p:cSld>
  <p:clrMapOvr>
    <a:masterClrMapping/>
  </p:clrMapOvr>
  <p:transition xmlns:p14="http://schemas.microsoft.com/office/powerpoint/2010/main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A8FF9-5F44-7444-85E3-A76ED106BB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77161"/>
      </p:ext>
    </p:extLst>
  </p:cSld>
  <p:clrMapOvr>
    <a:masterClrMapping/>
  </p:clrMapOvr>
  <p:transition xmlns:p14="http://schemas.microsoft.com/office/powerpoint/2010/main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9CB67-82AD-8B42-8699-E567167A08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31571"/>
      </p:ext>
    </p:extLst>
  </p:cSld>
  <p:clrMapOvr>
    <a:masterClrMapping/>
  </p:clrMapOvr>
  <p:transition xmlns:p14="http://schemas.microsoft.com/office/powerpoint/2010/main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1286F-3095-D54C-ADBF-0C0FEC59C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6562"/>
      </p:ext>
    </p:extLst>
  </p:cSld>
  <p:clrMapOvr>
    <a:masterClrMapping/>
  </p:clrMapOvr>
  <p:transition xmlns:p14="http://schemas.microsoft.com/office/powerpoint/2010/main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DC095-CD2E-7E4F-AEED-E109A6AC6B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40658"/>
      </p:ext>
    </p:extLst>
  </p:cSld>
  <p:clrMapOvr>
    <a:masterClrMapping/>
  </p:clrMapOvr>
  <p:transition xmlns:p14="http://schemas.microsoft.com/office/powerpoint/2010/main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3C310-573B-774B-B3A5-641DDCCD63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56821"/>
      </p:ext>
    </p:extLst>
  </p:cSld>
  <p:clrMapOvr>
    <a:masterClrMapping/>
  </p:clrMapOvr>
  <p:transition xmlns:p14="http://schemas.microsoft.com/office/powerpoint/2010/main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9750" y="130175"/>
            <a:ext cx="2927350" cy="96234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7700" y="130175"/>
            <a:ext cx="8629650" cy="9623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A3893-0ABB-4D41-B517-A7CBCB3EC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45997"/>
      </p:ext>
    </p:extLst>
  </p:cSld>
  <p:clrMapOvr>
    <a:masterClrMapping/>
  </p:clrMapOvr>
  <p:transition xmlns:p14="http://schemas.microsoft.com/office/powerpoint/2010/main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71F8D-09F2-8F46-8792-845B2917BF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16254"/>
      </p:ext>
    </p:extLst>
  </p:cSld>
  <p:clrMapOvr>
    <a:masterClrMapping/>
  </p:clrMapOvr>
  <p:transition xmlns:p14="http://schemas.microsoft.com/office/powerpoint/2010/main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DA6DB-7BD7-5643-8AA4-CD4747171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89129"/>
      </p:ext>
    </p:extLst>
  </p:cSld>
  <p:clrMapOvr>
    <a:masterClrMapping/>
  </p:clrMapOvr>
  <p:transition xmlns:p14="http://schemas.microsoft.com/office/powerpoint/2010/main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BFB24-808E-8740-B698-8DFAA63F76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86060"/>
      </p:ext>
    </p:extLst>
  </p:cSld>
  <p:clrMapOvr>
    <a:masterClrMapping/>
  </p:clrMapOvr>
  <p:transition xmlns:p14="http://schemas.microsoft.com/office/powerpoint/2010/main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CA9EE-C97D-B24B-8D9B-92A2B400E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24491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4493"/>
      </p:ext>
    </p:extLst>
  </p:cSld>
  <p:clrMapOvr>
    <a:masterClrMapping/>
  </p:clrMapOvr>
  <p:transition xmlns:p14="http://schemas.microsoft.com/office/powerpoint/2010/main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49CC7-16BA-2647-AAD7-4F22158FE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72469"/>
      </p:ext>
    </p:extLst>
  </p:cSld>
  <p:clrMapOvr>
    <a:masterClrMapping/>
  </p:clrMapOvr>
  <p:transition xmlns:p14="http://schemas.microsoft.com/office/powerpoint/2010/main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3464A-8E2D-3849-995F-5B317CB990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56803"/>
      </p:ext>
    </p:extLst>
  </p:cSld>
  <p:clrMapOvr>
    <a:masterClrMapping/>
  </p:clrMapOvr>
  <p:transition xmlns:p14="http://schemas.microsoft.com/office/powerpoint/2010/main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17F66-DF8C-414D-BF84-3CE1FDECD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38349"/>
      </p:ext>
    </p:extLst>
  </p:cSld>
  <p:clrMapOvr>
    <a:masterClrMapping/>
  </p:clrMapOvr>
  <p:transition xmlns:p14="http://schemas.microsoft.com/office/powerpoint/2010/main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91E92-FC7B-1340-94D2-CC1B40E73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1078"/>
      </p:ext>
    </p:extLst>
  </p:cSld>
  <p:clrMapOvr>
    <a:masterClrMapping/>
  </p:clrMapOvr>
  <p:transition xmlns:p14="http://schemas.microsoft.com/office/powerpoint/2010/main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FBF39-72BA-D443-9E55-549C045016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7123"/>
      </p:ext>
    </p:extLst>
  </p:cSld>
  <p:clrMapOvr>
    <a:masterClrMapping/>
  </p:clrMapOvr>
  <p:transition xmlns:p14="http://schemas.microsoft.com/office/powerpoint/2010/main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5B984-A987-7049-9AB3-649A16CDBE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3118"/>
      </p:ext>
    </p:extLst>
  </p:cSld>
  <p:clrMapOvr>
    <a:masterClrMapping/>
  </p:clrMapOvr>
  <p:transition xmlns:p14="http://schemas.microsoft.com/office/powerpoint/2010/main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9750" y="130175"/>
            <a:ext cx="2927350" cy="96234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7700" y="130175"/>
            <a:ext cx="8629650" cy="9623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3C25E-E5F5-5C44-A0CA-E38155C294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1424"/>
      </p:ext>
    </p:extLst>
  </p:cSld>
  <p:clrMapOvr>
    <a:masterClrMapping/>
  </p:clrMapOvr>
  <p:transition xmlns:p14="http://schemas.microsoft.com/office/powerpoint/2010/main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35E99-1235-234C-904C-E60497DCE0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5609"/>
      </p:ext>
    </p:extLst>
  </p:cSld>
  <p:clrMapOvr>
    <a:masterClrMapping/>
  </p:clrMapOvr>
  <p:transition xmlns:p14="http://schemas.microsoft.com/office/powerpoint/2010/main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55118-6F15-9341-9F68-C82033EAE1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91836"/>
      </p:ext>
    </p:extLst>
  </p:cSld>
  <p:clrMapOvr>
    <a:masterClrMapping/>
  </p:clrMapOvr>
  <p:transition xmlns:p14="http://schemas.microsoft.com/office/powerpoint/2010/main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75518-735E-994F-A34E-6544D5A20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60523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2478430"/>
      </p:ext>
    </p:extLst>
  </p:cSld>
  <p:clrMapOvr>
    <a:masterClrMapping/>
  </p:clrMapOvr>
  <p:transition xmlns:p14="http://schemas.microsoft.com/office/powerpoint/2010/main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31C1C-1C2A-3148-92FC-BE947EE86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885586"/>
      </p:ext>
    </p:extLst>
  </p:cSld>
  <p:clrMapOvr>
    <a:masterClrMapping/>
  </p:clrMapOvr>
  <p:transition xmlns:p14="http://schemas.microsoft.com/office/powerpoint/2010/main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9E9A9-228D-F942-AA6B-3A0083A6C3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5842"/>
      </p:ext>
    </p:extLst>
  </p:cSld>
  <p:clrMapOvr>
    <a:masterClrMapping/>
  </p:clrMapOvr>
  <p:transition xmlns:p14="http://schemas.microsoft.com/office/powerpoint/2010/main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A44ED-FEFD-DD4A-900F-7818407751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761399"/>
      </p:ext>
    </p:extLst>
  </p:cSld>
  <p:clrMapOvr>
    <a:masterClrMapping/>
  </p:clrMapOvr>
  <p:transition xmlns:p14="http://schemas.microsoft.com/office/powerpoint/2010/main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2782E-BCCA-024E-9032-48AB760A08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50856"/>
      </p:ext>
    </p:extLst>
  </p:cSld>
  <p:clrMapOvr>
    <a:masterClrMapping/>
  </p:clrMapOvr>
  <p:transition xmlns:p14="http://schemas.microsoft.com/office/powerpoint/2010/main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AD6A7-DEE6-FC41-B882-90128135F9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9280"/>
      </p:ext>
    </p:extLst>
  </p:cSld>
  <p:clrMapOvr>
    <a:masterClrMapping/>
  </p:clrMapOvr>
  <p:transition xmlns:p14="http://schemas.microsoft.com/office/powerpoint/2010/main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88709-9468-B447-BC86-128F5D123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93739"/>
      </p:ext>
    </p:extLst>
  </p:cSld>
  <p:clrMapOvr>
    <a:masterClrMapping/>
  </p:clrMapOvr>
  <p:transition xmlns:p14="http://schemas.microsoft.com/office/powerpoint/2010/main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655C2-1DC8-1946-8C65-F98474108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66908"/>
      </p:ext>
    </p:extLst>
  </p:cSld>
  <p:clrMapOvr>
    <a:masterClrMapping/>
  </p:clrMapOvr>
  <p:transition xmlns:p14="http://schemas.microsoft.com/office/powerpoint/2010/main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9750" y="130175"/>
            <a:ext cx="2927350" cy="96234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7700" y="130175"/>
            <a:ext cx="8629650" cy="9623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6929E-671F-4943-B84C-C29A8AB412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94681"/>
      </p:ext>
    </p:extLst>
  </p:cSld>
  <p:clrMapOvr>
    <a:masterClrMapping/>
  </p:clrMapOvr>
  <p:transition xmlns:p14="http://schemas.microsoft.com/office/powerpoint/2010/main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E799D-648B-344B-8A5C-32490C80E0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52673"/>
      </p:ext>
    </p:extLst>
  </p:cSld>
  <p:clrMapOvr>
    <a:masterClrMapping/>
  </p:clrMapOvr>
  <p:transition xmlns:p14="http://schemas.microsoft.com/office/powerpoint/2010/main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F44EB-C76C-C945-B2FA-6F5046112E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18029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3519881"/>
      </p:ext>
    </p:extLst>
  </p:cSld>
  <p:clrMapOvr>
    <a:masterClrMapping/>
  </p:clrMapOvr>
  <p:transition xmlns:p14="http://schemas.microsoft.com/office/powerpoint/2010/main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43AFF-4B87-EB4A-AE4C-25769C45E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86363"/>
      </p:ext>
    </p:extLst>
  </p:cSld>
  <p:clrMapOvr>
    <a:masterClrMapping/>
  </p:clrMapOvr>
  <p:transition xmlns:p14="http://schemas.microsoft.com/office/powerpoint/2010/main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13D2E-E6F8-B24E-99F0-F9144D0F8C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82074"/>
      </p:ext>
    </p:extLst>
  </p:cSld>
  <p:clrMapOvr>
    <a:masterClrMapping/>
  </p:clrMapOvr>
  <p:transition xmlns:p14="http://schemas.microsoft.com/office/powerpoint/2010/main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7B923-B460-7044-BFDB-A18CF1F5AD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737546"/>
      </p:ext>
    </p:extLst>
  </p:cSld>
  <p:clrMapOvr>
    <a:masterClrMapping/>
  </p:clrMapOvr>
  <p:transition xmlns:p14="http://schemas.microsoft.com/office/powerpoint/2010/main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23B9D-825F-D44B-8C8D-A1E76911A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9377"/>
      </p:ext>
    </p:extLst>
  </p:cSld>
  <p:clrMapOvr>
    <a:masterClrMapping/>
  </p:clrMapOvr>
  <p:transition xmlns:p14="http://schemas.microsoft.com/office/powerpoint/2010/main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F2FAF-036C-784B-970E-1656ACCB76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95753"/>
      </p:ext>
    </p:extLst>
  </p:cSld>
  <p:clrMapOvr>
    <a:masterClrMapping/>
  </p:clrMapOvr>
  <p:transition xmlns:p14="http://schemas.microsoft.com/office/powerpoint/2010/main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C57FE-FA72-C64C-ACD5-F93D05A64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23044"/>
      </p:ext>
    </p:extLst>
  </p:cSld>
  <p:clrMapOvr>
    <a:masterClrMapping/>
  </p:clrMapOvr>
  <p:transition xmlns:p14="http://schemas.microsoft.com/office/powerpoint/2010/main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422B1-D151-654E-BBAC-EF6230FC87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06237"/>
      </p:ext>
    </p:extLst>
  </p:cSld>
  <p:clrMapOvr>
    <a:masterClrMapping/>
  </p:clrMapOvr>
  <p:transition xmlns:p14="http://schemas.microsoft.com/office/powerpoint/2010/main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47D5A-F1E0-6445-B74F-102EA854AC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272043"/>
      </p:ext>
    </p:extLst>
  </p:cSld>
  <p:clrMapOvr>
    <a:masterClrMapping/>
  </p:clrMapOvr>
  <p:transition xmlns:p14="http://schemas.microsoft.com/office/powerpoint/2010/main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0"/>
            <a:ext cx="2762250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0"/>
            <a:ext cx="8134350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29417-D364-FC4F-ABFD-2DB342C838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41671"/>
      </p:ext>
    </p:extLst>
  </p:cSld>
  <p:clrMapOvr>
    <a:masterClrMapping/>
  </p:clrMapOvr>
  <p:transition xmlns:p14="http://schemas.microsoft.com/office/powerpoint/2010/main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02F7E-E042-2948-96CF-0D9ED9AB2F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16854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5D00-261E-824E-B5A9-51F2232DDF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11590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3038871"/>
      </p:ext>
    </p:extLst>
  </p:cSld>
  <p:clrMapOvr>
    <a:masterClrMapping/>
  </p:clrMapOvr>
  <p:transition xmlns:p14="http://schemas.microsoft.com/office/powerpoint/2010/main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4159A-314C-3D48-A815-6C2944716D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433895"/>
      </p:ext>
    </p:extLst>
  </p:cSld>
  <p:clrMapOvr>
    <a:masterClrMapping/>
  </p:clrMapOvr>
  <p:transition xmlns:p14="http://schemas.microsoft.com/office/powerpoint/2010/main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E1065-D7BF-4847-B2F8-F386E7DF1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0576"/>
      </p:ext>
    </p:extLst>
  </p:cSld>
  <p:clrMapOvr>
    <a:masterClrMapping/>
  </p:clrMapOvr>
  <p:transition xmlns:p14="http://schemas.microsoft.com/office/powerpoint/2010/main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215B9-FB3A-1740-9C63-449DB190C0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10719"/>
      </p:ext>
    </p:extLst>
  </p:cSld>
  <p:clrMapOvr>
    <a:masterClrMapping/>
  </p:clrMapOvr>
  <p:transition xmlns:p14="http://schemas.microsoft.com/office/powerpoint/2010/main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0C6DF-01ED-8D47-938E-2D74AF3B5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721"/>
      </p:ext>
    </p:extLst>
  </p:cSld>
  <p:clrMapOvr>
    <a:masterClrMapping/>
  </p:clrMapOvr>
  <p:transition xmlns:p14="http://schemas.microsoft.com/office/powerpoint/2010/main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46B5A-A966-BC43-861F-0253B63049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90764"/>
      </p:ext>
    </p:extLst>
  </p:cSld>
  <p:clrMapOvr>
    <a:masterClrMapping/>
  </p:clrMapOvr>
  <p:transition xmlns:p14="http://schemas.microsoft.com/office/powerpoint/2010/main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C4631-3663-3149-B221-D3AC2BA4F4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76131"/>
      </p:ext>
    </p:extLst>
  </p:cSld>
  <p:clrMapOvr>
    <a:masterClrMapping/>
  </p:clrMapOvr>
  <p:transition xmlns:p14="http://schemas.microsoft.com/office/powerpoint/2010/main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43E9A-019E-254D-8200-36E0702CEF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04725"/>
      </p:ext>
    </p:extLst>
  </p:cSld>
  <p:clrMapOvr>
    <a:masterClrMapping/>
  </p:clrMapOvr>
  <p:transition xmlns:p14="http://schemas.microsoft.com/office/powerpoint/2010/main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89E8B-4DC3-8B4C-9952-CCAD54116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61697"/>
      </p:ext>
    </p:extLst>
  </p:cSld>
  <p:clrMapOvr>
    <a:masterClrMapping/>
  </p:clrMapOvr>
  <p:transition xmlns:p14="http://schemas.microsoft.com/office/powerpoint/2010/main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A9DEB-6E2A-0E4D-A3F6-9DCB251E7D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01315"/>
      </p:ext>
    </p:extLst>
  </p:cSld>
  <p:clrMapOvr>
    <a:masterClrMapping/>
  </p:clrMapOvr>
  <p:transition xmlns:p14="http://schemas.microsoft.com/office/powerpoint/2010/main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0"/>
            <a:ext cx="2762250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0"/>
            <a:ext cx="8134350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26E24-C4D8-244B-8ABA-D1D97EE786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662695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465254"/>
      </p:ext>
    </p:extLst>
  </p:cSld>
  <p:clrMapOvr>
    <a:masterClrMapping/>
  </p:clrMapOvr>
  <p:transition xmlns:p14="http://schemas.microsoft.com/office/powerpoint/2010/main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90BCC-0C8F-1740-99BF-7EF5FD82D1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04340"/>
      </p:ext>
    </p:extLst>
  </p:cSld>
  <p:clrMapOvr>
    <a:masterClrMapping/>
  </p:clrMapOvr>
  <p:transition xmlns:p14="http://schemas.microsoft.com/office/powerpoint/2010/main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8F7D5-BBBB-7F4D-B428-2EE2E2E039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04732"/>
      </p:ext>
    </p:extLst>
  </p:cSld>
  <p:clrMapOvr>
    <a:masterClrMapping/>
  </p:clrMapOvr>
  <p:transition xmlns:p14="http://schemas.microsoft.com/office/powerpoint/2010/main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34B37-5288-3B40-90BF-64DD3EB48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87900"/>
      </p:ext>
    </p:extLst>
  </p:cSld>
  <p:clrMapOvr>
    <a:masterClrMapping/>
  </p:clrMapOvr>
  <p:transition xmlns:p14="http://schemas.microsoft.com/office/powerpoint/2010/main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21DE5-2F02-BD47-8B77-231E4F990F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63127"/>
      </p:ext>
    </p:extLst>
  </p:cSld>
  <p:clrMapOvr>
    <a:masterClrMapping/>
  </p:clrMapOvr>
  <p:transition xmlns:p14="http://schemas.microsoft.com/office/powerpoint/2010/main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726ED-156C-A64B-BA04-FF0DF34A4D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41436"/>
      </p:ext>
    </p:extLst>
  </p:cSld>
  <p:clrMapOvr>
    <a:masterClrMapping/>
  </p:clrMapOvr>
  <p:transition xmlns:p14="http://schemas.microsoft.com/office/powerpoint/2010/main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6B251-8511-E046-A08F-AEE32F95EB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59647"/>
      </p:ext>
    </p:extLst>
  </p:cSld>
  <p:clrMapOvr>
    <a:masterClrMapping/>
  </p:clrMapOvr>
  <p:transition xmlns:p14="http://schemas.microsoft.com/office/powerpoint/2010/main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7E656-8A28-9B4C-98C8-DF462009E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17585"/>
      </p:ext>
    </p:extLst>
  </p:cSld>
  <p:clrMapOvr>
    <a:masterClrMapping/>
  </p:clrMapOvr>
  <p:transition xmlns:p14="http://schemas.microsoft.com/office/powerpoint/2010/main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68848-8AC4-4E4D-94DC-A4D8D7E24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4335"/>
      </p:ext>
    </p:extLst>
  </p:cSld>
  <p:clrMapOvr>
    <a:masterClrMapping/>
  </p:clrMapOvr>
  <p:transition xmlns:p14="http://schemas.microsoft.com/office/powerpoint/2010/main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F77D4-7C04-424D-A4FE-F3818FDEE8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15395"/>
      </p:ext>
    </p:extLst>
  </p:cSld>
  <p:clrMapOvr>
    <a:masterClrMapping/>
  </p:clrMapOvr>
  <p:transition xmlns:p14="http://schemas.microsoft.com/office/powerpoint/2010/main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A92000-3DF5-174B-81BB-736245DB3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4230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8315"/>
      </p:ext>
    </p:extLst>
  </p:cSld>
  <p:clrMapOvr>
    <a:masterClrMapping/>
  </p:clrMapOvr>
  <p:transition xmlns:p14="http://schemas.microsoft.com/office/powerpoint/2010/main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0"/>
            <a:ext cx="2762250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0"/>
            <a:ext cx="8134350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FE2BC-083D-FB47-B3D5-A878E3AF0D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42546"/>
      </p:ext>
    </p:extLst>
  </p:cSld>
  <p:clrMapOvr>
    <a:masterClrMapping/>
  </p:clrMapOvr>
  <p:transition xmlns:p14="http://schemas.microsoft.com/office/powerpoint/2010/main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DCF99-00B3-734C-AAE3-60C300804E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2184"/>
      </p:ext>
    </p:extLst>
  </p:cSld>
  <p:clrMapOvr>
    <a:masterClrMapping/>
  </p:clrMapOvr>
  <p:transition xmlns:p14="http://schemas.microsoft.com/office/powerpoint/2010/main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54BB6-A62C-FC4B-BA72-B385FCE79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63836"/>
      </p:ext>
    </p:extLst>
  </p:cSld>
  <p:clrMapOvr>
    <a:masterClrMapping/>
  </p:clrMapOvr>
  <p:transition xmlns:p14="http://schemas.microsoft.com/office/powerpoint/2010/main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7C68E-3D60-D244-9F76-C836BE0D83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96317"/>
      </p:ext>
    </p:extLst>
  </p:cSld>
  <p:clrMapOvr>
    <a:masterClrMapping/>
  </p:clrMapOvr>
  <p:transition xmlns:p14="http://schemas.microsoft.com/office/powerpoint/2010/main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0C67C-142D-3846-97AB-7B77996022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12530"/>
      </p:ext>
    </p:extLst>
  </p:cSld>
  <p:clrMapOvr>
    <a:masterClrMapping/>
  </p:clrMapOvr>
  <p:transition xmlns:p14="http://schemas.microsoft.com/office/powerpoint/2010/main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F2AD7-3F47-BB4E-A400-CB68E6583D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90470"/>
      </p:ext>
    </p:extLst>
  </p:cSld>
  <p:clrMapOvr>
    <a:masterClrMapping/>
  </p:clrMapOvr>
  <p:transition xmlns:p14="http://schemas.microsoft.com/office/powerpoint/2010/main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73758-9ACE-0A49-BFE9-F6E5552D8B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20281"/>
      </p:ext>
    </p:extLst>
  </p:cSld>
  <p:clrMapOvr>
    <a:masterClrMapping/>
  </p:clrMapOvr>
  <p:transition xmlns:p14="http://schemas.microsoft.com/office/powerpoint/2010/main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49181-23D6-E34B-81D8-D5B647062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93295"/>
      </p:ext>
    </p:extLst>
  </p:cSld>
  <p:clrMapOvr>
    <a:masterClrMapping/>
  </p:clrMapOvr>
  <p:transition xmlns:p14="http://schemas.microsoft.com/office/powerpoint/2010/main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69C6A-2A23-4442-9B92-6B374DF0FA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46863"/>
      </p:ext>
    </p:extLst>
  </p:cSld>
  <p:clrMapOvr>
    <a:masterClrMapping/>
  </p:clrMapOvr>
  <p:transition xmlns:p14="http://schemas.microsoft.com/office/powerpoint/2010/main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C47D8-02C6-5145-A26C-11119311E5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86186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8C9CA-D505-8448-9B47-914A751B08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64834"/>
      </p:ext>
    </p:extLst>
  </p:cSld>
  <p:clrMapOvr>
    <a:masterClrMapping/>
  </p:clrMapOvr>
  <p:transition xmlns:p14="http://schemas.microsoft.com/office/powerpoint/2010/main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AB400-F8A3-2C4F-90B8-9C1D682FC2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79276"/>
      </p:ext>
    </p:extLst>
  </p:cSld>
  <p:clrMapOvr>
    <a:masterClrMapping/>
  </p:clrMapOvr>
  <p:transition xmlns:p14="http://schemas.microsoft.com/office/powerpoint/2010/main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0"/>
            <a:ext cx="2762250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0"/>
            <a:ext cx="8134350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0386F-639A-CA4A-BDD6-1E27BA4DE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34244"/>
      </p:ext>
    </p:extLst>
  </p:cSld>
  <p:clrMapOvr>
    <a:masterClrMapping/>
  </p:clrMapOvr>
  <p:transition xmlns:p14="http://schemas.microsoft.com/office/powerpoint/2010/main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A7DCD-FD45-4E44-B5BF-EC43D72BC0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3893"/>
      </p:ext>
    </p:extLst>
  </p:cSld>
  <p:clrMapOvr>
    <a:masterClrMapping/>
  </p:clrMapOvr>
  <p:transition xmlns:p14="http://schemas.microsoft.com/office/powerpoint/2010/main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FC383-230E-6146-9424-49913C2E3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55920"/>
      </p:ext>
    </p:extLst>
  </p:cSld>
  <p:clrMapOvr>
    <a:masterClrMapping/>
  </p:clrMapOvr>
  <p:transition xmlns:p14="http://schemas.microsoft.com/office/powerpoint/2010/main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305CC-6209-8744-B3B5-FEFC378BEF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54887"/>
      </p:ext>
    </p:extLst>
  </p:cSld>
  <p:clrMapOvr>
    <a:masterClrMapping/>
  </p:clrMapOvr>
  <p:transition xmlns:p14="http://schemas.microsoft.com/office/powerpoint/2010/main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4D0B2-9A17-D540-AB87-7FE4188A4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587508"/>
      </p:ext>
    </p:extLst>
  </p:cSld>
  <p:clrMapOvr>
    <a:masterClrMapping/>
  </p:clrMapOvr>
  <p:transition xmlns:p14="http://schemas.microsoft.com/office/powerpoint/2010/main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A735D-6FE1-5E4F-AB54-86D6C65DF7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11739"/>
      </p:ext>
    </p:extLst>
  </p:cSld>
  <p:clrMapOvr>
    <a:masterClrMapping/>
  </p:clrMapOvr>
  <p:transition xmlns:p14="http://schemas.microsoft.com/office/powerpoint/2010/main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0900E-D0D7-D647-BAB0-AD136A2E0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19039"/>
      </p:ext>
    </p:extLst>
  </p:cSld>
  <p:clrMapOvr>
    <a:masterClrMapping/>
  </p:clrMapOvr>
  <p:transition xmlns:p14="http://schemas.microsoft.com/office/powerpoint/2010/main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BEF1E-B4FA-E447-9883-A639BCC3C2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59821"/>
      </p:ext>
    </p:extLst>
  </p:cSld>
  <p:clrMapOvr>
    <a:masterClrMapping/>
  </p:clrMapOvr>
  <p:transition xmlns:p14="http://schemas.microsoft.com/office/powerpoint/2010/main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2037B-D620-A842-BF45-305575E315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20630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48DF6-DD2F-4742-B70C-BD71EF9628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404084"/>
      </p:ext>
    </p:extLst>
  </p:cSld>
  <p:clrMapOvr>
    <a:masterClrMapping/>
  </p:clrMapOvr>
  <p:transition xmlns:p14="http://schemas.microsoft.com/office/powerpoint/2010/main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4539E-7313-534B-BD0B-22405B9A9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34200"/>
      </p:ext>
    </p:extLst>
  </p:cSld>
  <p:clrMapOvr>
    <a:masterClrMapping/>
  </p:clrMapOvr>
  <p:transition xmlns:p14="http://schemas.microsoft.com/office/powerpoint/2010/main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68AAD-A2F3-A947-9AD4-AC99586EDA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32744"/>
      </p:ext>
    </p:extLst>
  </p:cSld>
  <p:clrMapOvr>
    <a:masterClrMapping/>
  </p:clrMapOvr>
  <p:transition xmlns:p14="http://schemas.microsoft.com/office/powerpoint/2010/main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546100"/>
            <a:ext cx="2762250" cy="9207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546100"/>
            <a:ext cx="8134350" cy="9207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08E77-500D-5548-A573-2A55FCC096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44706"/>
      </p:ext>
    </p:extLst>
  </p:cSld>
  <p:clrMapOvr>
    <a:masterClrMapping/>
  </p:clrMapOvr>
  <p:transition xmlns:p14="http://schemas.microsoft.com/office/powerpoint/2010/main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83088-0680-2C49-B8AB-04ED200EB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079798"/>
      </p:ext>
    </p:extLst>
  </p:cSld>
  <p:clrMapOvr>
    <a:masterClrMapping/>
  </p:clrMapOvr>
  <p:transition xmlns:p14="http://schemas.microsoft.com/office/powerpoint/2010/main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7D536-A52E-1542-BD78-805E7F56FB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14311"/>
      </p:ext>
    </p:extLst>
  </p:cSld>
  <p:clrMapOvr>
    <a:masterClrMapping/>
  </p:clrMapOvr>
  <p:transition xmlns:p14="http://schemas.microsoft.com/office/powerpoint/2010/main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9926B-AD1C-E74F-83D5-AC175531A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4301"/>
      </p:ext>
    </p:extLst>
  </p:cSld>
  <p:clrMapOvr>
    <a:masterClrMapping/>
  </p:clrMapOvr>
  <p:transition xmlns:p14="http://schemas.microsoft.com/office/powerpoint/2010/main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6FE2D-8C0C-8249-92E5-231C0C001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91122"/>
      </p:ext>
    </p:extLst>
  </p:cSld>
  <p:clrMapOvr>
    <a:masterClrMapping/>
  </p:clrMapOvr>
  <p:transition xmlns:p14="http://schemas.microsoft.com/office/powerpoint/2010/main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A82BC-65C3-474C-9E46-098649F9DF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49147"/>
      </p:ext>
    </p:extLst>
  </p:cSld>
  <p:clrMapOvr>
    <a:masterClrMapping/>
  </p:clrMapOvr>
  <p:transition xmlns:p14="http://schemas.microsoft.com/office/powerpoint/2010/main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D8A30-AEF0-1845-9583-62914FEF47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80508"/>
      </p:ext>
    </p:extLst>
  </p:cSld>
  <p:clrMapOvr>
    <a:masterClrMapping/>
  </p:clrMapOvr>
  <p:transition xmlns:p14="http://schemas.microsoft.com/office/powerpoint/2010/main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DB7E14-75EB-2746-BDA0-1614A0437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81535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3DEDA-4340-9E48-B3AB-A4901C643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45339"/>
      </p:ext>
    </p:extLst>
  </p:cSld>
  <p:clrMapOvr>
    <a:masterClrMapping/>
  </p:clrMapOvr>
  <p:transition xmlns:p14="http://schemas.microsoft.com/office/powerpoint/2010/main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46AEA-D1D4-4A43-A3D3-FFAD7D633F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97077"/>
      </p:ext>
    </p:extLst>
  </p:cSld>
  <p:clrMapOvr>
    <a:masterClrMapping/>
  </p:clrMapOvr>
  <p:transition xmlns:p14="http://schemas.microsoft.com/office/powerpoint/2010/main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45E73-3018-7B49-BF6C-B03E39C8D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05112"/>
      </p:ext>
    </p:extLst>
  </p:cSld>
  <p:clrMapOvr>
    <a:masterClrMapping/>
  </p:clrMapOvr>
  <p:transition xmlns:p14="http://schemas.microsoft.com/office/powerpoint/2010/main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E6E9C-500D-AF44-B306-FE17DF1D6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54443"/>
      </p:ext>
    </p:extLst>
  </p:cSld>
  <p:clrMapOvr>
    <a:masterClrMapping/>
  </p:clrMapOvr>
  <p:transition xmlns:p14="http://schemas.microsoft.com/office/powerpoint/2010/main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0"/>
            <a:ext cx="2762250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0"/>
            <a:ext cx="8134350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553FE-F375-894A-B442-6C0EF8C432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64783"/>
      </p:ext>
    </p:extLst>
  </p:cSld>
  <p:clrMapOvr>
    <a:masterClrMapping/>
  </p:clrMapOvr>
  <p:transition xmlns:p14="http://schemas.microsoft.com/office/powerpoint/2010/main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FB570-26F9-554E-87F3-F9456CD931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369165"/>
      </p:ext>
    </p:extLst>
  </p:cSld>
  <p:clrMapOvr>
    <a:masterClrMapping/>
  </p:clrMapOvr>
  <p:transition xmlns:p14="http://schemas.microsoft.com/office/powerpoint/2010/main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C9B39-B1D1-2349-A45F-B6691237E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26150"/>
      </p:ext>
    </p:extLst>
  </p:cSld>
  <p:clrMapOvr>
    <a:masterClrMapping/>
  </p:clrMapOvr>
  <p:transition xmlns:p14="http://schemas.microsoft.com/office/powerpoint/2010/main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EC8F1-B9C0-C64C-984E-23B6BE0FA9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60691"/>
      </p:ext>
    </p:extLst>
  </p:cSld>
  <p:clrMapOvr>
    <a:masterClrMapping/>
  </p:clrMapOvr>
  <p:transition xmlns:p14="http://schemas.microsoft.com/office/powerpoint/2010/main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FD071-32D2-1B4C-98F7-257F9117A0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859727"/>
      </p:ext>
    </p:extLst>
  </p:cSld>
  <p:clrMapOvr>
    <a:masterClrMapping/>
  </p:clrMapOvr>
  <p:transition xmlns:p14="http://schemas.microsoft.com/office/powerpoint/2010/main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0DDB2-F21C-0B47-BD28-C87640BBCA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49745"/>
      </p:ext>
    </p:extLst>
  </p:cSld>
  <p:clrMapOvr>
    <a:masterClrMapping/>
  </p:clrMapOvr>
  <p:transition xmlns:p14="http://schemas.microsoft.com/office/powerpoint/2010/main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983CA-6DD9-8F4D-9FC9-3C10A9134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086972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7100" y="4991100"/>
            <a:ext cx="5499100" cy="850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4991100"/>
            <a:ext cx="5499100" cy="850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FE6F2-02E2-1148-8B33-F36A0ED24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02135"/>
      </p:ext>
    </p:extLst>
  </p:cSld>
  <p:clrMapOvr>
    <a:masterClrMapping/>
  </p:clrMapOvr>
  <p:transition xmlns:p14="http://schemas.microsoft.com/office/powerpoint/2010/main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93E41-998D-9446-9970-AB4F39F397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04607"/>
      </p:ext>
    </p:extLst>
  </p:cSld>
  <p:clrMapOvr>
    <a:masterClrMapping/>
  </p:clrMapOvr>
  <p:transition xmlns:p14="http://schemas.microsoft.com/office/powerpoint/2010/main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85873-8968-AE47-B883-DA2F3B19E6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62865"/>
      </p:ext>
    </p:extLst>
  </p:cSld>
  <p:clrMapOvr>
    <a:masterClrMapping/>
  </p:clrMapOvr>
  <p:transition xmlns:p14="http://schemas.microsoft.com/office/powerpoint/2010/main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4D84C-4112-3245-A0DA-7167C35819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82519"/>
      </p:ext>
    </p:extLst>
  </p:cSld>
  <p:clrMapOvr>
    <a:masterClrMapping/>
  </p:clrMapOvr>
  <p:transition xmlns:p14="http://schemas.microsoft.com/office/powerpoint/2010/main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12C6E-83CC-C040-85E2-8F983F037E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98209"/>
      </p:ext>
    </p:extLst>
  </p:cSld>
  <p:clrMapOvr>
    <a:masterClrMapping/>
  </p:clrMapOvr>
  <p:transition xmlns:p14="http://schemas.microsoft.com/office/powerpoint/2010/main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546100"/>
            <a:ext cx="2762250" cy="9207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546100"/>
            <a:ext cx="8134350" cy="9207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5EC16-64F3-7743-8893-61850B5F1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75239"/>
      </p:ext>
    </p:extLst>
  </p:cSld>
  <p:clrMapOvr>
    <a:masterClrMapping/>
  </p:clrMapOvr>
  <p:transition xmlns:p14="http://schemas.microsoft.com/office/powerpoint/2010/main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49480-9B9E-5642-A188-7684DC6A0E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11508"/>
      </p:ext>
    </p:extLst>
  </p:cSld>
  <p:clrMapOvr>
    <a:masterClrMapping/>
  </p:clrMapOvr>
  <p:transition xmlns:p14="http://schemas.microsoft.com/office/powerpoint/2010/main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9A28B-4107-A443-9783-55CCDE2A5C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02498"/>
      </p:ext>
    </p:extLst>
  </p:cSld>
  <p:clrMapOvr>
    <a:masterClrMapping/>
  </p:clrMapOvr>
  <p:transition xmlns:p14="http://schemas.microsoft.com/office/powerpoint/2010/main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7F324-33E0-E845-AAE9-9889C994C4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49178"/>
      </p:ext>
    </p:extLst>
  </p:cSld>
  <p:clrMapOvr>
    <a:masterClrMapping/>
  </p:clrMapOvr>
  <p:transition xmlns:p14="http://schemas.microsoft.com/office/powerpoint/2010/main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17EAC-1C57-9049-B008-ACC49834D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64652"/>
      </p:ext>
    </p:extLst>
  </p:cSld>
  <p:clrMapOvr>
    <a:masterClrMapping/>
  </p:clrMapOvr>
  <p:transition xmlns:p14="http://schemas.microsoft.com/office/powerpoint/2010/main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A884F-11B8-C946-B9CC-2DDBE8AA14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1242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72249-D26C-0A4F-BA20-F2F88CBB3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328520"/>
      </p:ext>
    </p:extLst>
  </p:cSld>
  <p:clrMapOvr>
    <a:masterClrMapping/>
  </p:clrMapOvr>
  <p:transition xmlns:p14="http://schemas.microsoft.com/office/powerpoint/2010/main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E63D5-ED0C-A64E-A126-50CB3231E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06121"/>
      </p:ext>
    </p:extLst>
  </p:cSld>
  <p:clrMapOvr>
    <a:masterClrMapping/>
  </p:clrMapOvr>
  <p:transition xmlns:p14="http://schemas.microsoft.com/office/powerpoint/2010/main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227E3-CA05-864B-B01C-50D9A7C2D0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05349"/>
      </p:ext>
    </p:extLst>
  </p:cSld>
  <p:clrMapOvr>
    <a:masterClrMapping/>
  </p:clrMapOvr>
  <p:transition xmlns:p14="http://schemas.microsoft.com/office/powerpoint/2010/main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1E795-7D99-1240-917B-A603B8B06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04650"/>
      </p:ext>
    </p:extLst>
  </p:cSld>
  <p:clrMapOvr>
    <a:masterClrMapping/>
  </p:clrMapOvr>
  <p:transition xmlns:p14="http://schemas.microsoft.com/office/powerpoint/2010/main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E2D70-D349-2E44-8B3A-4761EAA9B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47564"/>
      </p:ext>
    </p:extLst>
  </p:cSld>
  <p:clrMapOvr>
    <a:masterClrMapping/>
  </p:clrMapOvr>
  <p:transition xmlns:p14="http://schemas.microsoft.com/office/powerpoint/2010/main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2A9C2-7004-E14B-85AA-EB54225231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17464"/>
      </p:ext>
    </p:extLst>
  </p:cSld>
  <p:clrMapOvr>
    <a:masterClrMapping/>
  </p:clrMapOvr>
  <p:transition xmlns:p14="http://schemas.microsoft.com/office/powerpoint/2010/main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0"/>
            <a:ext cx="2762250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0"/>
            <a:ext cx="8134350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7D7C0-D339-3849-8343-B5B371F46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54843"/>
      </p:ext>
    </p:extLst>
  </p:cSld>
  <p:clrMapOvr>
    <a:masterClrMapping/>
  </p:clrMapOvr>
  <p:transition xmlns:p14="http://schemas.microsoft.com/office/powerpoint/2010/main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78421-8843-4243-817C-4EEEFF6EA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0552"/>
      </p:ext>
    </p:extLst>
  </p:cSld>
  <p:clrMapOvr>
    <a:masterClrMapping/>
  </p:clrMapOvr>
  <p:transition xmlns:p14="http://schemas.microsoft.com/office/powerpoint/2010/main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CFF4D-9F9A-A34F-A5BE-14A560731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31680"/>
      </p:ext>
    </p:extLst>
  </p:cSld>
  <p:clrMapOvr>
    <a:masterClrMapping/>
  </p:clrMapOvr>
  <p:transition xmlns:p14="http://schemas.microsoft.com/office/powerpoint/2010/main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F6F42-0E89-1B42-A4A6-DC0C2AE80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51773"/>
      </p:ext>
    </p:extLst>
  </p:cSld>
  <p:clrMapOvr>
    <a:masterClrMapping/>
  </p:clrMapOvr>
  <p:transition xmlns:p14="http://schemas.microsoft.com/office/powerpoint/2010/main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BFB51-C6CF-2447-B127-6324120B8B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81367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1FFB6-CE65-2446-9439-7655D6301C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68200"/>
      </p:ext>
    </p:extLst>
  </p:cSld>
  <p:clrMapOvr>
    <a:masterClrMapping/>
  </p:clrMapOvr>
  <p:transition xmlns:p14="http://schemas.microsoft.com/office/powerpoint/2010/main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5A271-1762-2B4F-9406-F1CF3225EC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32591"/>
      </p:ext>
    </p:extLst>
  </p:cSld>
  <p:clrMapOvr>
    <a:masterClrMapping/>
  </p:clrMapOvr>
  <p:transition xmlns:p14="http://schemas.microsoft.com/office/powerpoint/2010/main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A2289-D135-EF44-9947-F17CE6C1D6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77212"/>
      </p:ext>
    </p:extLst>
  </p:cSld>
  <p:clrMapOvr>
    <a:masterClrMapping/>
  </p:clrMapOvr>
  <p:transition xmlns:p14="http://schemas.microsoft.com/office/powerpoint/2010/main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4915A-E574-7343-8ECD-BD3CD62A9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42632"/>
      </p:ext>
    </p:extLst>
  </p:cSld>
  <p:clrMapOvr>
    <a:masterClrMapping/>
  </p:clrMapOvr>
  <p:transition xmlns:p14="http://schemas.microsoft.com/office/powerpoint/2010/main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D62FA-D0CC-9B43-B5D2-AF0AC0B89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3365"/>
      </p:ext>
    </p:extLst>
  </p:cSld>
  <p:clrMapOvr>
    <a:masterClrMapping/>
  </p:clrMapOvr>
  <p:transition xmlns:p14="http://schemas.microsoft.com/office/powerpoint/2010/main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08B23-9EFF-5841-80C5-9901B9E5B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228400"/>
      </p:ext>
    </p:extLst>
  </p:cSld>
  <p:clrMapOvr>
    <a:masterClrMapping/>
  </p:clrMapOvr>
  <p:transition xmlns:p14="http://schemas.microsoft.com/office/powerpoint/2010/main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4C9EA-D704-D54D-9C7F-C7ACA55D1A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29715"/>
      </p:ext>
    </p:extLst>
  </p:cSld>
  <p:clrMapOvr>
    <a:masterClrMapping/>
  </p:clrMapOvr>
  <p:transition xmlns:p14="http://schemas.microsoft.com/office/powerpoint/2010/main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0"/>
            <a:ext cx="2762250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0"/>
            <a:ext cx="8134350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B738C-B8DE-DD4F-BDA1-F86B175C2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08585"/>
      </p:ext>
    </p:extLst>
  </p:cSld>
  <p:clrMapOvr>
    <a:masterClrMapping/>
  </p:clrMapOvr>
  <p:transition xmlns:p14="http://schemas.microsoft.com/office/powerpoint/2010/main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CF0A49-200C-6446-8375-B96C66C2B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24687"/>
      </p:ext>
    </p:extLst>
  </p:cSld>
  <p:clrMapOvr>
    <a:masterClrMapping/>
  </p:clrMapOvr>
  <p:transition xmlns:p14="http://schemas.microsoft.com/office/powerpoint/2010/main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B1AC7-727C-914D-ADA1-726C0FAC88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52397"/>
      </p:ext>
    </p:extLst>
  </p:cSld>
  <p:clrMapOvr>
    <a:masterClrMapping/>
  </p:clrMapOvr>
  <p:transition xmlns:p14="http://schemas.microsoft.com/office/powerpoint/2010/main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E02A7-680C-3843-A9AC-3C31430F0A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57504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D5E19-FF57-294F-9358-2309672DA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80324"/>
      </p:ext>
    </p:extLst>
  </p:cSld>
  <p:clrMapOvr>
    <a:masterClrMapping/>
  </p:clrMapOvr>
  <p:transition xmlns:p14="http://schemas.microsoft.com/office/powerpoint/2010/main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D6120-71A1-1A40-98C8-9B67AE7E9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05254"/>
      </p:ext>
    </p:extLst>
  </p:cSld>
  <p:clrMapOvr>
    <a:masterClrMapping/>
  </p:clrMapOvr>
  <p:transition xmlns:p14="http://schemas.microsoft.com/office/powerpoint/2010/main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211DB-FCBB-BD46-91C0-1859A78CC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88343"/>
      </p:ext>
    </p:extLst>
  </p:cSld>
  <p:clrMapOvr>
    <a:masterClrMapping/>
  </p:clrMapOvr>
  <p:transition xmlns:p14="http://schemas.microsoft.com/office/powerpoint/2010/main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20EC0-6645-8043-B042-3C903AB51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965264"/>
      </p:ext>
    </p:extLst>
  </p:cSld>
  <p:clrMapOvr>
    <a:masterClrMapping/>
  </p:clrMapOvr>
  <p:transition xmlns:p14="http://schemas.microsoft.com/office/powerpoint/2010/main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8E40C-E790-2545-BBEC-A3736433EA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84003"/>
      </p:ext>
    </p:extLst>
  </p:cSld>
  <p:clrMapOvr>
    <a:masterClrMapping/>
  </p:clrMapOvr>
  <p:transition xmlns:p14="http://schemas.microsoft.com/office/powerpoint/2010/main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BE857-84CF-5440-A07A-585FC79A7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302362"/>
      </p:ext>
    </p:extLst>
  </p:cSld>
  <p:clrMapOvr>
    <a:masterClrMapping/>
  </p:clrMapOvr>
  <p:transition xmlns:p14="http://schemas.microsoft.com/office/powerpoint/2010/main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9B5C4-D5DE-CA4C-A921-CF8615B55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69647"/>
      </p:ext>
    </p:extLst>
  </p:cSld>
  <p:clrMapOvr>
    <a:masterClrMapping/>
  </p:clrMapOvr>
  <p:transition xmlns:p14="http://schemas.microsoft.com/office/powerpoint/2010/main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1D905-005F-104A-90DA-20AF0E98A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26856"/>
      </p:ext>
    </p:extLst>
  </p:cSld>
  <p:clrMapOvr>
    <a:masterClrMapping/>
  </p:clrMapOvr>
  <p:transition xmlns:p14="http://schemas.microsoft.com/office/powerpoint/2010/main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546100"/>
            <a:ext cx="2762250" cy="9207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546100"/>
            <a:ext cx="8134350" cy="9207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0581A-3AA8-B94D-BC82-2A6471E490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58630"/>
      </p:ext>
    </p:extLst>
  </p:cSld>
  <p:clrMapOvr>
    <a:masterClrMapping/>
  </p:clrMapOvr>
  <p:transition xmlns:p14="http://schemas.microsoft.com/office/powerpoint/2010/main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0FBD4-28F1-F046-AFBD-A626426AF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6143"/>
      </p:ext>
    </p:extLst>
  </p:cSld>
  <p:clrMapOvr>
    <a:masterClrMapping/>
  </p:clrMapOvr>
  <p:transition xmlns:p14="http://schemas.microsoft.com/office/powerpoint/2010/main"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C30EF-D1D7-8F44-8403-7B6D531E1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69457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BA507-8BEB-134F-A4F0-417AA5463C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000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C44EC-C339-7F43-B4D9-BC96FB8568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147094"/>
      </p:ext>
    </p:extLst>
  </p:cSld>
  <p:clrMapOvr>
    <a:masterClrMapping/>
  </p:clrMapOvr>
  <p:transition xmlns:p14="http://schemas.microsoft.com/office/powerpoint/2010/main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1635B-AEA7-1940-B888-9F5854F68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92880"/>
      </p:ext>
    </p:extLst>
  </p:cSld>
  <p:clrMapOvr>
    <a:masterClrMapping/>
  </p:clrMapOvr>
  <p:transition xmlns:p14="http://schemas.microsoft.com/office/powerpoint/2010/main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B40A2-5CF4-DE41-8D69-402AA86C7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665543"/>
      </p:ext>
    </p:extLst>
  </p:cSld>
  <p:clrMapOvr>
    <a:masterClrMapping/>
  </p:clrMapOvr>
  <p:transition xmlns:p14="http://schemas.microsoft.com/office/powerpoint/2010/main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5A63D-7C11-1F45-AA67-A206F41D05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43228"/>
      </p:ext>
    </p:extLst>
  </p:cSld>
  <p:clrMapOvr>
    <a:masterClrMapping/>
  </p:clrMapOvr>
  <p:transition xmlns:p14="http://schemas.microsoft.com/office/powerpoint/2010/main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5C705-4E86-0748-8ED3-B7DD9A5D2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7652"/>
      </p:ext>
    </p:extLst>
  </p:cSld>
  <p:clrMapOvr>
    <a:masterClrMapping/>
  </p:clrMapOvr>
  <p:transition xmlns:p14="http://schemas.microsoft.com/office/powerpoint/2010/main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5D53D-A2D4-0F43-90E3-73AED38344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56461"/>
      </p:ext>
    </p:extLst>
  </p:cSld>
  <p:clrMapOvr>
    <a:masterClrMapping/>
  </p:clrMapOvr>
  <p:transition xmlns:p14="http://schemas.microsoft.com/office/powerpoint/2010/main"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2311E-D3F3-C24A-9CDC-8C2C03F73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62313"/>
      </p:ext>
    </p:extLst>
  </p:cSld>
  <p:clrMapOvr>
    <a:masterClrMapping/>
  </p:clrMapOvr>
  <p:transition xmlns:p14="http://schemas.microsoft.com/office/powerpoint/2010/main"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B74B1-DD4D-3143-B911-8231EAE25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89479"/>
      </p:ext>
    </p:extLst>
  </p:cSld>
  <p:clrMapOvr>
    <a:masterClrMapping/>
  </p:clrMapOvr>
  <p:transition xmlns:p14="http://schemas.microsoft.com/office/powerpoint/2010/main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BA59A-01E4-FA44-89CE-D67CA1CA0D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41124"/>
      </p:ext>
    </p:extLst>
  </p:cSld>
  <p:clrMapOvr>
    <a:masterClrMapping/>
  </p:clrMapOvr>
  <p:transition xmlns:p14="http://schemas.microsoft.com/office/powerpoint/2010/main"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0"/>
            <a:ext cx="2762250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0"/>
            <a:ext cx="8134350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C26F5-808D-5149-95B0-EDB1FF639E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98342"/>
      </p:ext>
    </p:extLst>
  </p:cSld>
  <p:clrMapOvr>
    <a:masterClrMapping/>
  </p:clrMapOvr>
  <p:transition xmlns:p14="http://schemas.microsoft.com/office/powerpoint/2010/main"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50D5A-C532-B244-9958-1E2855B692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005310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C675C-0D0A-5B48-9C2E-8CE2D0955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13985"/>
      </p:ext>
    </p:extLst>
  </p:cSld>
  <p:clrMapOvr>
    <a:masterClrMapping/>
  </p:clrMapOvr>
  <p:transition xmlns:p14="http://schemas.microsoft.com/office/powerpoint/2010/main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136CE-C7C5-424D-BD73-EA1D92160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750352"/>
      </p:ext>
    </p:extLst>
  </p:cSld>
  <p:clrMapOvr>
    <a:masterClrMapping/>
  </p:clrMapOvr>
  <p:transition xmlns:p14="http://schemas.microsoft.com/office/powerpoint/2010/main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72678-1D1F-1B4D-9D00-1C7374376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95185"/>
      </p:ext>
    </p:extLst>
  </p:cSld>
  <p:clrMapOvr>
    <a:masterClrMapping/>
  </p:clrMapOvr>
  <p:transition xmlns:p14="http://schemas.microsoft.com/office/powerpoint/2010/main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27C73F-6049-B54E-896C-0E52F4AE7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81071"/>
      </p:ext>
    </p:extLst>
  </p:cSld>
  <p:clrMapOvr>
    <a:masterClrMapping/>
  </p:clrMapOvr>
  <p:transition xmlns:p14="http://schemas.microsoft.com/office/powerpoint/2010/main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CFCB1-8491-E24B-B31C-13A21189B7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61778"/>
      </p:ext>
    </p:extLst>
  </p:cSld>
  <p:clrMapOvr>
    <a:masterClrMapping/>
  </p:clrMapOvr>
  <p:transition xmlns:p14="http://schemas.microsoft.com/office/powerpoint/2010/main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6894B-953E-BB45-B969-F796D55587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66018"/>
      </p:ext>
    </p:extLst>
  </p:cSld>
  <p:clrMapOvr>
    <a:masterClrMapping/>
  </p:clrMapOvr>
  <p:transition xmlns:p14="http://schemas.microsoft.com/office/powerpoint/2010/main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E9369-5CE2-2F49-915C-B95B9C570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38701"/>
      </p:ext>
    </p:extLst>
  </p:cSld>
  <p:clrMapOvr>
    <a:masterClrMapping/>
  </p:clrMapOvr>
  <p:transition xmlns:p14="http://schemas.microsoft.com/office/powerpoint/2010/main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F38B1-2970-514F-9A76-15CD2406B6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89844"/>
      </p:ext>
    </p:extLst>
  </p:cSld>
  <p:clrMapOvr>
    <a:masterClrMapping/>
  </p:clrMapOvr>
  <p:transition xmlns:p14="http://schemas.microsoft.com/office/powerpoint/2010/main"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845D2-CB8F-0546-A402-24D3F6E16A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11414"/>
      </p:ext>
    </p:extLst>
  </p:cSld>
  <p:clrMapOvr>
    <a:masterClrMapping/>
  </p:clrMapOvr>
  <p:transition xmlns:p14="http://schemas.microsoft.com/office/powerpoint/2010/main"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B091C-DB58-0F43-AD70-7E60010063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20415"/>
      </p:ext>
    </p:extLst>
  </p:cSld>
  <p:clrMapOvr>
    <a:masterClrMapping/>
  </p:clrMapOvr>
  <p:transition xmlns:p14="http://schemas.microsoft.com/office/powerpoint/2010/main"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0"/>
            <a:ext cx="2762250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0"/>
            <a:ext cx="8134350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65EA8-AE4E-4642-82CD-8C12772B3B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800473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9621D-2A42-EA48-8342-37453E513B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79444"/>
      </p:ext>
    </p:extLst>
  </p:cSld>
  <p:clrMapOvr>
    <a:masterClrMapping/>
  </p:clrMapOvr>
  <p:transition xmlns:p14="http://schemas.microsoft.com/office/powerpoint/2010/main"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648404"/>
      </p:ext>
    </p:extLst>
  </p:cSld>
  <p:clrMapOvr>
    <a:masterClrMapping/>
  </p:clrMapOvr>
  <p:transition xmlns:p14="http://schemas.microsoft.com/office/powerpoint/2010/main"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260862"/>
      </p:ext>
    </p:extLst>
  </p:cSld>
  <p:clrMapOvr>
    <a:masterClrMapping/>
  </p:clrMapOvr>
  <p:transition xmlns:p14="http://schemas.microsoft.com/office/powerpoint/2010/main"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6724695"/>
      </p:ext>
    </p:extLst>
  </p:cSld>
  <p:clrMapOvr>
    <a:masterClrMapping/>
  </p:clrMapOvr>
  <p:transition xmlns:p14="http://schemas.microsoft.com/office/powerpoint/2010/main"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7100" y="2159000"/>
            <a:ext cx="54991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159000"/>
            <a:ext cx="54991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40007"/>
      </p:ext>
    </p:extLst>
  </p:cSld>
  <p:clrMapOvr>
    <a:masterClrMapping/>
  </p:clrMapOvr>
  <p:transition xmlns:p14="http://schemas.microsoft.com/office/powerpoint/2010/main"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65880"/>
      </p:ext>
    </p:extLst>
  </p:cSld>
  <p:clrMapOvr>
    <a:masterClrMapping/>
  </p:clrMapOvr>
  <p:transition xmlns:p14="http://schemas.microsoft.com/office/powerpoint/2010/main"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77337"/>
      </p:ext>
    </p:extLst>
  </p:cSld>
  <p:clrMapOvr>
    <a:masterClrMapping/>
  </p:clrMapOvr>
  <p:transition xmlns:p14="http://schemas.microsoft.com/office/powerpoint/2010/main"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613114"/>
      </p:ext>
    </p:extLst>
  </p:cSld>
  <p:clrMapOvr>
    <a:masterClrMapping/>
  </p:clrMapOvr>
  <p:transition xmlns:p14="http://schemas.microsoft.com/office/powerpoint/2010/main"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5527566"/>
      </p:ext>
    </p:extLst>
  </p:cSld>
  <p:clrMapOvr>
    <a:masterClrMapping/>
  </p:clrMapOvr>
  <p:transition xmlns:p14="http://schemas.microsoft.com/office/powerpoint/2010/main"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1813800"/>
      </p:ext>
    </p:extLst>
  </p:cSld>
  <p:clrMapOvr>
    <a:masterClrMapping/>
  </p:clrMapOvr>
  <p:transition xmlns:p14="http://schemas.microsoft.com/office/powerpoint/2010/main"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59771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0050" y="2451100"/>
            <a:ext cx="2787650" cy="3390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7100" y="2451100"/>
            <a:ext cx="8210550" cy="3390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36F99-8690-9947-B974-872D9D20FA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5072"/>
      </p:ext>
    </p:extLst>
  </p:cSld>
  <p:clrMapOvr>
    <a:masterClrMapping/>
  </p:clrMapOvr>
  <p:transition xmlns:p14="http://schemas.microsoft.com/office/powerpoint/2010/main"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7178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7178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073282"/>
      </p:ext>
    </p:extLst>
  </p:cSld>
  <p:clrMapOvr>
    <a:masterClrMapping/>
  </p:clrMapOvr>
  <p:transition xmlns:p14="http://schemas.microsoft.com/office/powerpoint/2010/main"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174B7-82D0-E144-905F-96F0BD2FF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00346"/>
      </p:ext>
    </p:extLst>
  </p:cSld>
  <p:clrMapOvr>
    <a:masterClrMapping/>
  </p:clrMapOvr>
  <p:transition xmlns:p14="http://schemas.microsoft.com/office/powerpoint/2010/main"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230B1-D250-9548-9674-1F026731E6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70868"/>
      </p:ext>
    </p:extLst>
  </p:cSld>
  <p:clrMapOvr>
    <a:masterClrMapping/>
  </p:clrMapOvr>
  <p:transition xmlns:p14="http://schemas.microsoft.com/office/powerpoint/2010/main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5846E-01CE-5741-B90E-53A3D9EBA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31260"/>
      </p:ext>
    </p:extLst>
  </p:cSld>
  <p:clrMapOvr>
    <a:masterClrMapping/>
  </p:clrMapOvr>
  <p:transition xmlns:p14="http://schemas.microsoft.com/office/powerpoint/2010/main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CC7CD-312E-2F42-BFC1-6D185A9B8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10760"/>
      </p:ext>
    </p:extLst>
  </p:cSld>
  <p:clrMapOvr>
    <a:masterClrMapping/>
  </p:clrMapOvr>
  <p:transition xmlns:p14="http://schemas.microsoft.com/office/powerpoint/2010/main"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368B3-06DA-0C45-BD33-5F5E15A3F3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20003"/>
      </p:ext>
    </p:extLst>
  </p:cSld>
  <p:clrMapOvr>
    <a:masterClrMapping/>
  </p:clrMapOvr>
  <p:transition xmlns:p14="http://schemas.microsoft.com/office/powerpoint/2010/main"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616A5-DF1B-A24C-82D7-51030536D2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83320"/>
      </p:ext>
    </p:extLst>
  </p:cSld>
  <p:clrMapOvr>
    <a:masterClrMapping/>
  </p:clrMapOvr>
  <p:transition xmlns:p14="http://schemas.microsoft.com/office/powerpoint/2010/main"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B9FB6-2416-784E-87CC-C558D118E2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88715"/>
      </p:ext>
    </p:extLst>
  </p:cSld>
  <p:clrMapOvr>
    <a:masterClrMapping/>
  </p:clrMapOvr>
  <p:transition xmlns:p14="http://schemas.microsoft.com/office/powerpoint/2010/main"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65F78-7CA3-A74E-A942-6D1F28519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54112"/>
      </p:ext>
    </p:extLst>
  </p:cSld>
  <p:clrMapOvr>
    <a:masterClrMapping/>
  </p:clrMapOvr>
  <p:transition xmlns:p14="http://schemas.microsoft.com/office/powerpoint/2010/main"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741FF-77F8-9D43-8727-A08FE728E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6806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59420"/>
      </p:ext>
    </p:extLst>
  </p:cSld>
  <p:clrMapOvr>
    <a:masterClrMapping/>
  </p:clrMapOvr>
  <p:transition xmlns:p14="http://schemas.microsoft.com/office/powerpoint/2010/main"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A9A90-7BED-BF48-9EF2-4D4DA7F04E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54711"/>
      </p:ext>
    </p:extLst>
  </p:cSld>
  <p:clrMapOvr>
    <a:masterClrMapping/>
  </p:clrMapOvr>
  <p:transition xmlns:p14="http://schemas.microsoft.com/office/powerpoint/2010/main"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0"/>
            <a:ext cx="2762250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0"/>
            <a:ext cx="8134350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BA4F2-D9AC-284B-AFDB-E54C36F3A0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67046"/>
      </p:ext>
    </p:extLst>
  </p:cSld>
  <p:clrMapOvr>
    <a:masterClrMapping/>
  </p:clrMapOvr>
  <p:transition xmlns:p14="http://schemas.microsoft.com/office/powerpoint/2010/main"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44130-D4D8-634A-ABFF-BFC6681370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32671"/>
      </p:ext>
    </p:extLst>
  </p:cSld>
  <p:clrMapOvr>
    <a:masterClrMapping/>
  </p:clrMapOvr>
  <p:transition xmlns:p14="http://schemas.microsoft.com/office/powerpoint/2010/main"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875C1-321E-BF41-AFA7-E9C153A80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36145"/>
      </p:ext>
    </p:extLst>
  </p:cSld>
  <p:clrMapOvr>
    <a:masterClrMapping/>
  </p:clrMapOvr>
  <p:transition xmlns:p14="http://schemas.microsoft.com/office/powerpoint/2010/main"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FABE4-39F3-F34A-95D3-50FB6CE025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679943"/>
      </p:ext>
    </p:extLst>
  </p:cSld>
  <p:clrMapOvr>
    <a:masterClrMapping/>
  </p:clrMapOvr>
  <p:transition xmlns:p14="http://schemas.microsoft.com/office/powerpoint/2010/main"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2A48A-D261-764C-8985-10038FFCA0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50025"/>
      </p:ext>
    </p:extLst>
  </p:cSld>
  <p:clrMapOvr>
    <a:masterClrMapping/>
  </p:clrMapOvr>
  <p:transition xmlns:p14="http://schemas.microsoft.com/office/powerpoint/2010/main"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8CF8C-EF1D-FF4C-8EAD-E19C5AAF0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34811"/>
      </p:ext>
    </p:extLst>
  </p:cSld>
  <p:clrMapOvr>
    <a:masterClrMapping/>
  </p:clrMapOvr>
  <p:transition xmlns:p14="http://schemas.microsoft.com/office/powerpoint/2010/main"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C2F3D-6049-3349-9CEB-9C08AC3EDE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42624"/>
      </p:ext>
    </p:extLst>
  </p:cSld>
  <p:clrMapOvr>
    <a:masterClrMapping/>
  </p:clrMapOvr>
  <p:transition xmlns:p14="http://schemas.microsoft.com/office/powerpoint/2010/main"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5724A-6EE6-FE4D-A3D3-42FDE7EE64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2070"/>
      </p:ext>
    </p:extLst>
  </p:cSld>
  <p:clrMapOvr>
    <a:masterClrMapping/>
  </p:clrMapOvr>
  <p:transition xmlns:p14="http://schemas.microsoft.com/office/powerpoint/2010/main"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75DBD-003A-E94C-8497-A7CD32143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40474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46413"/>
      </p:ext>
    </p:extLst>
  </p:cSld>
  <p:clrMapOvr>
    <a:masterClrMapping/>
  </p:clrMapOvr>
  <p:transition xmlns:p14="http://schemas.microsoft.com/office/powerpoint/2010/main"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A2482-C244-5F42-85A7-1974C64DC3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64519"/>
      </p:ext>
    </p:extLst>
  </p:cSld>
  <p:clrMapOvr>
    <a:masterClrMapping/>
  </p:clrMapOvr>
  <p:transition xmlns:p14="http://schemas.microsoft.com/office/powerpoint/2010/main"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DE4C1-EFF0-E840-9867-0A7109C6AE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84484"/>
      </p:ext>
    </p:extLst>
  </p:cSld>
  <p:clrMapOvr>
    <a:masterClrMapping/>
  </p:clrMapOvr>
  <p:transition xmlns:p14="http://schemas.microsoft.com/office/powerpoint/2010/main"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546100"/>
            <a:ext cx="2762250" cy="9207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546100"/>
            <a:ext cx="8134350" cy="9207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292D1-799C-B146-BD2A-2701E1975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53951"/>
      </p:ext>
    </p:extLst>
  </p:cSld>
  <p:clrMapOvr>
    <a:masterClrMapping/>
  </p:clrMapOvr>
  <p:transition xmlns:p14="http://schemas.microsoft.com/office/powerpoint/2010/main"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4C3CA-1C89-9748-9ACD-F7E24771DC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82906"/>
      </p:ext>
    </p:extLst>
  </p:cSld>
  <p:clrMapOvr>
    <a:masterClrMapping/>
  </p:clrMapOvr>
  <p:transition xmlns:p14="http://schemas.microsoft.com/office/powerpoint/2010/main"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D6E51-7357-5B47-8256-A54ED10711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49458"/>
      </p:ext>
    </p:extLst>
  </p:cSld>
  <p:clrMapOvr>
    <a:masterClrMapping/>
  </p:clrMapOvr>
  <p:transition xmlns:p14="http://schemas.microsoft.com/office/powerpoint/2010/main"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A8D9F-E261-7F42-B364-E3948B056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50794"/>
      </p:ext>
    </p:extLst>
  </p:cSld>
  <p:clrMapOvr>
    <a:masterClrMapping/>
  </p:clrMapOvr>
  <p:transition xmlns:p14="http://schemas.microsoft.com/office/powerpoint/2010/main"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343ED-AB24-C445-8648-C7E0376F46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058"/>
      </p:ext>
    </p:extLst>
  </p:cSld>
  <p:clrMapOvr>
    <a:masterClrMapping/>
  </p:clrMapOvr>
  <p:transition xmlns:p14="http://schemas.microsoft.com/office/powerpoint/2010/main"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C2B92-F9BC-4741-BF8A-FF46CB050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11162"/>
      </p:ext>
    </p:extLst>
  </p:cSld>
  <p:clrMapOvr>
    <a:masterClrMapping/>
  </p:clrMapOvr>
  <p:transition xmlns:p14="http://schemas.microsoft.com/office/powerpoint/2010/main"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1DB1C-F5E8-C84F-9756-7E5617761D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69478"/>
      </p:ext>
    </p:extLst>
  </p:cSld>
  <p:clrMapOvr>
    <a:masterClrMapping/>
  </p:clrMapOvr>
  <p:transition xmlns:p14="http://schemas.microsoft.com/office/powerpoint/2010/main"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6F535-855F-914C-BFCC-76694E8E1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48752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4768792"/>
      </p:ext>
    </p:extLst>
  </p:cSld>
  <p:clrMapOvr>
    <a:masterClrMapping/>
  </p:clrMapOvr>
  <p:transition xmlns:p14="http://schemas.microsoft.com/office/powerpoint/2010/main"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55692-3CCD-7C43-B485-3E3BD25E0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96577"/>
      </p:ext>
    </p:extLst>
  </p:cSld>
  <p:clrMapOvr>
    <a:masterClrMapping/>
  </p:clrMapOvr>
  <p:transition xmlns:p14="http://schemas.microsoft.com/office/powerpoint/2010/main"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9B07D-0E00-DE41-B670-BF4B10A86D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44718"/>
      </p:ext>
    </p:extLst>
  </p:cSld>
  <p:clrMapOvr>
    <a:masterClrMapping/>
  </p:clrMapOvr>
  <p:transition xmlns:p14="http://schemas.microsoft.com/office/powerpoint/2010/main"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006A5-26BA-DC4B-B134-7FCA37074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87761"/>
      </p:ext>
    </p:extLst>
  </p:cSld>
  <p:clrMapOvr>
    <a:masterClrMapping/>
  </p:clrMapOvr>
  <p:transition xmlns:p14="http://schemas.microsoft.com/office/powerpoint/2010/main"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0"/>
            <a:ext cx="2762250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0"/>
            <a:ext cx="8134350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1674A-3019-854D-BDE5-904F2D51B7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11004"/>
      </p:ext>
    </p:extLst>
  </p:cSld>
  <p:clrMapOvr>
    <a:masterClrMapping/>
  </p:clrMapOvr>
  <p:transition xmlns:p14="http://schemas.microsoft.com/office/powerpoint/2010/main"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DA5E3-CFB4-AE41-9CA8-57E2708BD8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7657"/>
      </p:ext>
    </p:extLst>
  </p:cSld>
  <p:clrMapOvr>
    <a:masterClrMapping/>
  </p:clrMapOvr>
  <p:transition xmlns:p14="http://schemas.microsoft.com/office/powerpoint/2010/main"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E004A-2E07-2848-93A5-B74100497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87821"/>
      </p:ext>
    </p:extLst>
  </p:cSld>
  <p:clrMapOvr>
    <a:masterClrMapping/>
  </p:clrMapOvr>
  <p:transition xmlns:p14="http://schemas.microsoft.com/office/powerpoint/2010/main"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43915-7058-484B-AFE3-6E74E5CE9F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3032"/>
      </p:ext>
    </p:extLst>
  </p:cSld>
  <p:clrMapOvr>
    <a:masterClrMapping/>
  </p:clrMapOvr>
  <p:transition xmlns:p14="http://schemas.microsoft.com/office/powerpoint/2010/main"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BE8D6-861D-2F49-A61D-3B07973E59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51532"/>
      </p:ext>
    </p:extLst>
  </p:cSld>
  <p:clrMapOvr>
    <a:masterClrMapping/>
  </p:clrMapOvr>
  <p:transition xmlns:p14="http://schemas.microsoft.com/office/powerpoint/2010/main"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2B5A9-2CED-7E49-AD74-2B7E98AE4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43192"/>
      </p:ext>
    </p:extLst>
  </p:cSld>
  <p:clrMapOvr>
    <a:masterClrMapping/>
  </p:clrMapOvr>
  <p:transition xmlns:p14="http://schemas.microsoft.com/office/powerpoint/2010/main"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32CFC-448D-D14A-983A-CE3773842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81353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50419"/>
      </p:ext>
    </p:extLst>
  </p:cSld>
  <p:clrMapOvr>
    <a:masterClrMapping/>
  </p:clrMapOvr>
  <p:transition xmlns:p14="http://schemas.microsoft.com/office/powerpoint/2010/main"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5431B-1DC7-F440-9AEE-C29FA9282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85186"/>
      </p:ext>
    </p:extLst>
  </p:cSld>
  <p:clrMapOvr>
    <a:masterClrMapping/>
  </p:clrMapOvr>
  <p:transition xmlns:p14="http://schemas.microsoft.com/office/powerpoint/2010/main"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CC1F1-6E67-F64A-AE8E-68854F72F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34442"/>
      </p:ext>
    </p:extLst>
  </p:cSld>
  <p:clrMapOvr>
    <a:masterClrMapping/>
  </p:clrMapOvr>
  <p:transition xmlns:p14="http://schemas.microsoft.com/office/powerpoint/2010/main"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272F6-B7EE-D643-92B7-2C4CA04D3A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30130"/>
      </p:ext>
    </p:extLst>
  </p:cSld>
  <p:clrMapOvr>
    <a:masterClrMapping/>
  </p:clrMapOvr>
  <p:transition xmlns:p14="http://schemas.microsoft.com/office/powerpoint/2010/main"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4CA58-F4D3-F947-A177-8E5DFAAD5C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45476"/>
      </p:ext>
    </p:extLst>
  </p:cSld>
  <p:clrMapOvr>
    <a:masterClrMapping/>
  </p:clrMapOvr>
  <p:transition xmlns:p14="http://schemas.microsoft.com/office/powerpoint/2010/main"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0"/>
            <a:ext cx="2762250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0"/>
            <a:ext cx="8134350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3E228-F29E-8A44-A008-B7FA11C35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94999"/>
      </p:ext>
    </p:extLst>
  </p:cSld>
  <p:clrMapOvr>
    <a:masterClrMapping/>
  </p:clrMapOvr>
  <p:transition xmlns:p14="http://schemas.microsoft.com/office/powerpoint/2010/main"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2BDE4-A6AF-194E-BB11-45065ADCBC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9995"/>
      </p:ext>
    </p:extLst>
  </p:cSld>
  <p:clrMapOvr>
    <a:masterClrMapping/>
  </p:clrMapOvr>
  <p:transition xmlns:p14="http://schemas.microsoft.com/office/powerpoint/2010/main"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25049-564E-E24D-9482-74CD0E42E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34901"/>
      </p:ext>
    </p:extLst>
  </p:cSld>
  <p:clrMapOvr>
    <a:masterClrMapping/>
  </p:clrMapOvr>
  <p:transition xmlns:p14="http://schemas.microsoft.com/office/powerpoint/2010/main"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46CF3-44AA-7B49-88BB-89813671E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039361"/>
      </p:ext>
    </p:extLst>
  </p:cSld>
  <p:clrMapOvr>
    <a:masterClrMapping/>
  </p:clrMapOvr>
  <p:transition xmlns:p14="http://schemas.microsoft.com/office/powerpoint/2010/main"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E164E-D8F6-1640-BBD1-E9A4AA045C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33146"/>
      </p:ext>
    </p:extLst>
  </p:cSld>
  <p:clrMapOvr>
    <a:masterClrMapping/>
  </p:clrMapOvr>
  <p:transition xmlns:p14="http://schemas.microsoft.com/office/powerpoint/2010/main"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06EB8-9B18-0A47-A649-53EBA6F03F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487206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06555"/>
      </p:ext>
    </p:extLst>
  </p:cSld>
  <p:clrMapOvr>
    <a:masterClrMapping/>
  </p:clrMapOvr>
  <p:transition xmlns:p14="http://schemas.microsoft.com/office/powerpoint/2010/main"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39920-4C74-D744-8527-7B709F47E0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46544"/>
      </p:ext>
    </p:extLst>
  </p:cSld>
  <p:clrMapOvr>
    <a:masterClrMapping/>
  </p:clrMapOvr>
  <p:transition xmlns:p14="http://schemas.microsoft.com/office/powerpoint/2010/main"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899CE-FF25-1048-9FE6-665890337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0619"/>
      </p:ext>
    </p:extLst>
  </p:cSld>
  <p:clrMapOvr>
    <a:masterClrMapping/>
  </p:clrMapOvr>
  <p:transition xmlns:p14="http://schemas.microsoft.com/office/powerpoint/2010/main"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C5515-73C7-4A40-B56F-B17C989FE1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31359"/>
      </p:ext>
    </p:extLst>
  </p:cSld>
  <p:clrMapOvr>
    <a:masterClrMapping/>
  </p:clrMapOvr>
  <p:transition xmlns:p14="http://schemas.microsoft.com/office/powerpoint/2010/main"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F727A-F891-1746-89C2-A6E59E46E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22670"/>
      </p:ext>
    </p:extLst>
  </p:cSld>
  <p:clrMapOvr>
    <a:masterClrMapping/>
  </p:clrMapOvr>
  <p:transition xmlns:p14="http://schemas.microsoft.com/office/powerpoint/2010/main"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989A7-347C-F443-B203-CF91F270E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26848"/>
      </p:ext>
    </p:extLst>
  </p:cSld>
  <p:clrMapOvr>
    <a:masterClrMapping/>
  </p:clrMapOvr>
  <p:transition xmlns:p14="http://schemas.microsoft.com/office/powerpoint/2010/main"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0"/>
            <a:ext cx="2762250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0"/>
            <a:ext cx="8134350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1B2A5-D842-1045-8C7C-F3436029F2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81268"/>
      </p:ext>
    </p:extLst>
  </p:cSld>
  <p:clrMapOvr>
    <a:masterClrMapping/>
  </p:clrMapOvr>
  <p:transition xmlns:p14="http://schemas.microsoft.com/office/powerpoint/2010/main"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8CAAC-02BD-8F42-9362-CF8A90C0F3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61403"/>
      </p:ext>
    </p:extLst>
  </p:cSld>
  <p:clrMapOvr>
    <a:masterClrMapping/>
  </p:clrMapOvr>
  <p:transition xmlns:p14="http://schemas.microsoft.com/office/powerpoint/2010/main"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92BB5-3C09-0C46-A7C1-A48124A4D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98828"/>
      </p:ext>
    </p:extLst>
  </p:cSld>
  <p:clrMapOvr>
    <a:masterClrMapping/>
  </p:clrMapOvr>
  <p:transition xmlns:p14="http://schemas.microsoft.com/office/powerpoint/2010/main"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ADE16-3769-7A47-88BB-5C28290E4E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979229"/>
      </p:ext>
    </p:extLst>
  </p:cSld>
  <p:clrMapOvr>
    <a:masterClrMapping/>
  </p:clrMapOvr>
  <p:transition xmlns:p14="http://schemas.microsoft.com/office/powerpoint/2010/main"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BBD42-0B25-D84E-9340-9FE378FEF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7662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38791"/>
      </p:ext>
    </p:extLst>
  </p:cSld>
  <p:clrMapOvr>
    <a:masterClrMapping/>
  </p:clrMapOvr>
  <p:transition xmlns:p14="http://schemas.microsoft.com/office/powerpoint/2010/main"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5CA59-A667-FD4C-80C0-DFBA7C46D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97159"/>
      </p:ext>
    </p:extLst>
  </p:cSld>
  <p:clrMapOvr>
    <a:masterClrMapping/>
  </p:clrMapOvr>
  <p:transition xmlns:p14="http://schemas.microsoft.com/office/powerpoint/2010/main"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76417-1E66-5E40-8AE6-F12CDFFAC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26424"/>
      </p:ext>
    </p:extLst>
  </p:cSld>
  <p:clrMapOvr>
    <a:masterClrMapping/>
  </p:clrMapOvr>
  <p:transition xmlns:p14="http://schemas.microsoft.com/office/powerpoint/2010/main"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6FEF4-F295-6A45-9A70-11ED6F644D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30207"/>
      </p:ext>
    </p:extLst>
  </p:cSld>
  <p:clrMapOvr>
    <a:masterClrMapping/>
  </p:clrMapOvr>
  <p:transition xmlns:p14="http://schemas.microsoft.com/office/powerpoint/2010/main"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8DD2B-4F31-0B4A-818B-4EC569D46C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26569"/>
      </p:ext>
    </p:extLst>
  </p:cSld>
  <p:clrMapOvr>
    <a:masterClrMapping/>
  </p:clrMapOvr>
  <p:transition xmlns:p14="http://schemas.microsoft.com/office/powerpoint/2010/main"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1BAF9-67DB-644A-A3BA-DF899C404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17669"/>
      </p:ext>
    </p:extLst>
  </p:cSld>
  <p:clrMapOvr>
    <a:masterClrMapping/>
  </p:clrMapOvr>
  <p:transition xmlns:p14="http://schemas.microsoft.com/office/powerpoint/2010/main"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99662-556E-7A44-A21E-D10D331290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142905"/>
      </p:ext>
    </p:extLst>
  </p:cSld>
  <p:clrMapOvr>
    <a:masterClrMapping/>
  </p:clrMapOvr>
  <p:transition xmlns:p14="http://schemas.microsoft.com/office/powerpoint/2010/main"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0"/>
            <a:ext cx="2762250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0"/>
            <a:ext cx="8134350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D6C65-F40A-F842-AD7B-2BF79C605A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49203"/>
      </p:ext>
    </p:extLst>
  </p:cSld>
  <p:clrMapOvr>
    <a:masterClrMapping/>
  </p:clrMapOvr>
  <p:transition xmlns:p14="http://schemas.microsoft.com/office/powerpoint/2010/main"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C2FB-4722-6C42-898A-349915507A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33122"/>
      </p:ext>
    </p:extLst>
  </p:cSld>
  <p:clrMapOvr>
    <a:masterClrMapping/>
  </p:clrMapOvr>
  <p:transition xmlns:p14="http://schemas.microsoft.com/office/powerpoint/2010/main"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01545-218D-F743-935F-09DC0BBBFB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43803"/>
      </p:ext>
    </p:extLst>
  </p:cSld>
  <p:clrMapOvr>
    <a:masterClrMapping/>
  </p:clrMapOvr>
  <p:transition xmlns:p14="http://schemas.microsoft.com/office/powerpoint/2010/main"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53528-7E64-FC4D-841D-3F6449A81A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4337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7100" y="3302000"/>
            <a:ext cx="5499100" cy="4546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3302000"/>
            <a:ext cx="5499100" cy="4546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BF181-7174-554B-B61E-8D2959DD56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49528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804460"/>
      </p:ext>
    </p:extLst>
  </p:cSld>
  <p:clrMapOvr>
    <a:masterClrMapping/>
  </p:clrMapOvr>
  <p:transition xmlns:p14="http://schemas.microsoft.com/office/powerpoint/2010/main"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7C77C-6122-BD40-AB6D-7697B7DB93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55312"/>
      </p:ext>
    </p:extLst>
  </p:cSld>
  <p:clrMapOvr>
    <a:masterClrMapping/>
  </p:clrMapOvr>
  <p:transition xmlns:p14="http://schemas.microsoft.com/office/powerpoint/2010/main"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27B9C-E70A-D64A-A049-C3E3A1A079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06391"/>
      </p:ext>
    </p:extLst>
  </p:cSld>
  <p:clrMapOvr>
    <a:masterClrMapping/>
  </p:clrMapOvr>
  <p:transition xmlns:p14="http://schemas.microsoft.com/office/powerpoint/2010/main"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AAF40-6FEF-B440-AA5E-9191993796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22301"/>
      </p:ext>
    </p:extLst>
  </p:cSld>
  <p:clrMapOvr>
    <a:masterClrMapping/>
  </p:clrMapOvr>
  <p:transition xmlns:p14="http://schemas.microsoft.com/office/powerpoint/2010/main"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0A047-EFA8-8548-AE23-98EDB8E816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45571"/>
      </p:ext>
    </p:extLst>
  </p:cSld>
  <p:clrMapOvr>
    <a:masterClrMapping/>
  </p:clrMapOvr>
  <p:transition xmlns:p14="http://schemas.microsoft.com/office/powerpoint/2010/main"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7A0FB-9DB8-F741-9125-903A870CE3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68293"/>
      </p:ext>
    </p:extLst>
  </p:cSld>
  <p:clrMapOvr>
    <a:masterClrMapping/>
  </p:clrMapOvr>
  <p:transition xmlns:p14="http://schemas.microsoft.com/office/powerpoint/2010/main"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44A25-3B5E-1048-BABC-249092CE6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68136"/>
      </p:ext>
    </p:extLst>
  </p:cSld>
  <p:clrMapOvr>
    <a:masterClrMapping/>
  </p:clrMapOvr>
  <p:transition xmlns:p14="http://schemas.microsoft.com/office/powerpoint/2010/main"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EA52D-CBC2-404D-AAE9-BCEB3B208D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97301"/>
      </p:ext>
    </p:extLst>
  </p:cSld>
  <p:clrMapOvr>
    <a:masterClrMapping/>
  </p:clrMapOvr>
  <p:transition xmlns:p14="http://schemas.microsoft.com/office/powerpoint/2010/main"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0"/>
            <a:ext cx="2762250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0"/>
            <a:ext cx="8134350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E93B4-79B5-7B41-9E98-7D85E3782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853888"/>
      </p:ext>
    </p:extLst>
  </p:cSld>
  <p:clrMapOvr>
    <a:masterClrMapping/>
  </p:clrMapOvr>
  <p:transition xmlns:p14="http://schemas.microsoft.com/office/powerpoint/2010/main"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843E4-851C-7A40-8E42-BF3211E50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60718"/>
      </p:ext>
    </p:extLst>
  </p:cSld>
  <p:clrMapOvr>
    <a:masterClrMapping/>
  </p:clrMapOvr>
  <p:transition xmlns:p14="http://schemas.microsoft.com/office/powerpoint/2010/main"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E5630-135A-6740-965B-9FA1D5607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78722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1305382"/>
      </p:ext>
    </p:extLst>
  </p:cSld>
  <p:clrMapOvr>
    <a:masterClrMapping/>
  </p:clrMapOvr>
  <p:transition xmlns:p14="http://schemas.microsoft.com/office/powerpoint/2010/main"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7D63D-77B5-A945-ABE6-314813BE36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81395"/>
      </p:ext>
    </p:extLst>
  </p:cSld>
  <p:clrMapOvr>
    <a:masterClrMapping/>
  </p:clrMapOvr>
  <p:transition xmlns:p14="http://schemas.microsoft.com/office/powerpoint/2010/main"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BD34D-2974-AC49-A85C-A1BF07991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8706"/>
      </p:ext>
    </p:extLst>
  </p:cSld>
  <p:clrMapOvr>
    <a:masterClrMapping/>
  </p:clrMapOvr>
  <p:transition xmlns:p14="http://schemas.microsoft.com/office/powerpoint/2010/main"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6626E-E782-AA43-BC82-F14E949132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80829"/>
      </p:ext>
    </p:extLst>
  </p:cSld>
  <p:clrMapOvr>
    <a:masterClrMapping/>
  </p:clrMapOvr>
  <p:transition xmlns:p14="http://schemas.microsoft.com/office/powerpoint/2010/main"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AF2C5-D0FE-B649-85EF-23F2CA702B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54563"/>
      </p:ext>
    </p:extLst>
  </p:cSld>
  <p:clrMapOvr>
    <a:masterClrMapping/>
  </p:clrMapOvr>
  <p:transition xmlns:p14="http://schemas.microsoft.com/office/powerpoint/2010/main"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B75F0-572E-5E4A-A68F-97CBDD80EE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07333"/>
      </p:ext>
    </p:extLst>
  </p:cSld>
  <p:clrMapOvr>
    <a:masterClrMapping/>
  </p:clrMapOvr>
  <p:transition xmlns:p14="http://schemas.microsoft.com/office/powerpoint/2010/main"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657DA-D627-0644-A8EE-994D50FF43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67753"/>
      </p:ext>
    </p:extLst>
  </p:cSld>
  <p:clrMapOvr>
    <a:masterClrMapping/>
  </p:clrMapOvr>
  <p:transition xmlns:p14="http://schemas.microsoft.com/office/powerpoint/2010/main"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188E1-4A39-6F4C-AF90-F268023D8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65485"/>
      </p:ext>
    </p:extLst>
  </p:cSld>
  <p:clrMapOvr>
    <a:masterClrMapping/>
  </p:clrMapOvr>
  <p:transition xmlns:p14="http://schemas.microsoft.com/office/powerpoint/2010/main"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ABA5A-F37C-ED4C-A62A-2E6820BDE0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11704"/>
      </p:ext>
    </p:extLst>
  </p:cSld>
  <p:clrMapOvr>
    <a:masterClrMapping/>
  </p:clrMapOvr>
  <p:transition xmlns:p14="http://schemas.microsoft.com/office/powerpoint/2010/main"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0"/>
            <a:ext cx="2762250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0"/>
            <a:ext cx="8134350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82C7A-2913-AE4C-9D29-989004210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94233"/>
      </p:ext>
    </p:extLst>
  </p:cSld>
  <p:clrMapOvr>
    <a:masterClrMapping/>
  </p:clrMapOvr>
  <p:transition xmlns:p14="http://schemas.microsoft.com/office/powerpoint/2010/main"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0867B-E01A-4E47-94DC-9FEB0DA6A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41629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2463357"/>
      </p:ext>
    </p:extLst>
  </p:cSld>
  <p:clrMapOvr>
    <a:masterClrMapping/>
  </p:clrMapOvr>
  <p:transition xmlns:p14="http://schemas.microsoft.com/office/powerpoint/2010/main"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A681B-2946-694A-A1E0-718B826929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521768"/>
      </p:ext>
    </p:extLst>
  </p:cSld>
  <p:clrMapOvr>
    <a:masterClrMapping/>
  </p:clrMapOvr>
  <p:transition xmlns:p14="http://schemas.microsoft.com/office/powerpoint/2010/main"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EBA7C-6791-3446-A980-DD0B0DC8B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95767"/>
      </p:ext>
    </p:extLst>
  </p:cSld>
  <p:clrMapOvr>
    <a:masterClrMapping/>
  </p:clrMapOvr>
  <p:transition xmlns:p14="http://schemas.microsoft.com/office/powerpoint/2010/main"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630AD-2468-6F47-8719-D022E66F89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35672"/>
      </p:ext>
    </p:extLst>
  </p:cSld>
  <p:clrMapOvr>
    <a:masterClrMapping/>
  </p:clrMapOvr>
  <p:transition xmlns:p14="http://schemas.microsoft.com/office/powerpoint/2010/main"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FD2EC-A41F-624C-A6BF-D2BA036E6C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04353"/>
      </p:ext>
    </p:extLst>
  </p:cSld>
  <p:clrMapOvr>
    <a:masterClrMapping/>
  </p:clrMapOvr>
  <p:transition xmlns:p14="http://schemas.microsoft.com/office/powerpoint/2010/main"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B11F4-A997-3E4F-892B-DED39D9A60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58041"/>
      </p:ext>
    </p:extLst>
  </p:cSld>
  <p:clrMapOvr>
    <a:masterClrMapping/>
  </p:clrMapOvr>
  <p:transition xmlns:p14="http://schemas.microsoft.com/office/powerpoint/2010/main"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F50E9-6951-0A41-8D73-D1BA6B8FA9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93805"/>
      </p:ext>
    </p:extLst>
  </p:cSld>
  <p:clrMapOvr>
    <a:masterClrMapping/>
  </p:clrMapOvr>
  <p:transition xmlns:p14="http://schemas.microsoft.com/office/powerpoint/2010/main"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4D59E-F887-B549-8E32-2FD2F9585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796740"/>
      </p:ext>
    </p:extLst>
  </p:cSld>
  <p:clrMapOvr>
    <a:masterClrMapping/>
  </p:clrMapOvr>
  <p:transition xmlns:p14="http://schemas.microsoft.com/office/powerpoint/2010/main"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2DB78-6A32-A045-ACD2-342501163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20381"/>
      </p:ext>
    </p:extLst>
  </p:cSld>
  <p:clrMapOvr>
    <a:masterClrMapping/>
  </p:clrMapOvr>
  <p:transition xmlns:p14="http://schemas.microsoft.com/office/powerpoint/2010/main"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0A890-2C72-554B-8F2F-4C8696D4D5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04012"/>
      </p:ext>
    </p:extLst>
  </p:cSld>
  <p:clrMapOvr>
    <a:masterClrMapping/>
  </p:clrMapOvr>
  <p:transition xmlns:p14="http://schemas.microsoft.com/office/powerpoint/2010/main"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0"/>
            <a:ext cx="2762250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0"/>
            <a:ext cx="8134350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E11B2-1061-784D-AC8B-563D66B9A9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66594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5250"/>
      </p:ext>
    </p:extLst>
  </p:cSld>
  <p:clrMapOvr>
    <a:masterClrMapping/>
  </p:clrMapOvr>
  <p:transition xmlns:p14="http://schemas.microsoft.com/office/powerpoint/2010/main"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2C955-CAD3-2240-9BE9-3DC4D09624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65242"/>
      </p:ext>
    </p:extLst>
  </p:cSld>
  <p:clrMapOvr>
    <a:masterClrMapping/>
  </p:clrMapOvr>
  <p:transition xmlns:p14="http://schemas.microsoft.com/office/powerpoint/2010/main"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1D870-F30E-3E48-BAE8-14133D4BB1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80417"/>
      </p:ext>
    </p:extLst>
  </p:cSld>
  <p:clrMapOvr>
    <a:masterClrMapping/>
  </p:clrMapOvr>
  <p:transition xmlns:p14="http://schemas.microsoft.com/office/powerpoint/2010/main"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D5D6B-139A-A34E-A113-CBD5D511FE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37041"/>
      </p:ext>
    </p:extLst>
  </p:cSld>
  <p:clrMapOvr>
    <a:masterClrMapping/>
  </p:clrMapOvr>
  <p:transition xmlns:p14="http://schemas.microsoft.com/office/powerpoint/2010/main"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393E2-B432-D849-A392-46E3E4548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60012"/>
      </p:ext>
    </p:extLst>
  </p:cSld>
  <p:clrMapOvr>
    <a:masterClrMapping/>
  </p:clrMapOvr>
  <p:transition xmlns:p14="http://schemas.microsoft.com/office/powerpoint/2010/main"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82FD6-A40F-7244-B085-28CA70BD8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03329"/>
      </p:ext>
    </p:extLst>
  </p:cSld>
  <p:clrMapOvr>
    <a:masterClrMapping/>
  </p:clrMapOvr>
  <p:transition xmlns:p14="http://schemas.microsoft.com/office/powerpoint/2010/main"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898BA-83D5-874B-8F8A-417FD55771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7043"/>
      </p:ext>
    </p:extLst>
  </p:cSld>
  <p:clrMapOvr>
    <a:masterClrMapping/>
  </p:clrMapOvr>
  <p:transition xmlns:p14="http://schemas.microsoft.com/office/powerpoint/2010/main"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9EDF7-51B3-1749-886C-80D28CF894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65697"/>
      </p:ext>
    </p:extLst>
  </p:cSld>
  <p:clrMapOvr>
    <a:masterClrMapping/>
  </p:clrMapOvr>
  <p:transition xmlns:p14="http://schemas.microsoft.com/office/powerpoint/2010/main"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98780-4B31-7E40-97CF-EDF2AE16B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38633"/>
      </p:ext>
    </p:extLst>
  </p:cSld>
  <p:clrMapOvr>
    <a:masterClrMapping/>
  </p:clrMapOvr>
  <p:transition xmlns:p14="http://schemas.microsoft.com/office/powerpoint/2010/main"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D4C47-39CD-5B40-AA09-A92D61C00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873891"/>
      </p:ext>
    </p:extLst>
  </p:cSld>
  <p:clrMapOvr>
    <a:masterClrMapping/>
  </p:clrMapOvr>
  <p:transition xmlns:p14="http://schemas.microsoft.com/office/powerpoint/2010/main"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4DC03-DBBA-A84F-9A3E-4B4440DB1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931645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01387"/>
      </p:ext>
    </p:extLst>
  </p:cSld>
  <p:clrMapOvr>
    <a:masterClrMapping/>
  </p:clrMapOvr>
  <p:transition xmlns:p14="http://schemas.microsoft.com/office/powerpoint/2010/main"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0"/>
            <a:ext cx="2762250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0"/>
            <a:ext cx="8134350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EC97D-D703-444F-8669-838DE435EF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34781"/>
      </p:ext>
    </p:extLst>
  </p:cSld>
  <p:clrMapOvr>
    <a:masterClrMapping/>
  </p:clrMapOvr>
  <p:transition xmlns:p14="http://schemas.microsoft.com/office/powerpoint/2010/main"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3751D-EE3D-CF47-9A4C-AEB71F4C66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08373"/>
      </p:ext>
    </p:extLst>
  </p:cSld>
  <p:clrMapOvr>
    <a:masterClrMapping/>
  </p:clrMapOvr>
  <p:transition xmlns:p14="http://schemas.microsoft.com/office/powerpoint/2010/main"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23D43-DE84-2A4F-9C97-951AC5E35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01238"/>
      </p:ext>
    </p:extLst>
  </p:cSld>
  <p:clrMapOvr>
    <a:masterClrMapping/>
  </p:clrMapOvr>
  <p:transition xmlns:p14="http://schemas.microsoft.com/office/powerpoint/2010/main"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D7EF0-CFBA-DA4A-A9D9-DF7850040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66718"/>
      </p:ext>
    </p:extLst>
  </p:cSld>
  <p:clrMapOvr>
    <a:masterClrMapping/>
  </p:clrMapOvr>
  <p:transition xmlns:p14="http://schemas.microsoft.com/office/powerpoint/2010/main"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4369A-6B76-AB45-811B-60D9641F0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5202"/>
      </p:ext>
    </p:extLst>
  </p:cSld>
  <p:clrMapOvr>
    <a:masterClrMapping/>
  </p:clrMapOvr>
  <p:transition xmlns:p14="http://schemas.microsoft.com/office/powerpoint/2010/main"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81BEF-1A8D-134A-A029-41BB38463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451986"/>
      </p:ext>
    </p:extLst>
  </p:cSld>
  <p:clrMapOvr>
    <a:masterClrMapping/>
  </p:clrMapOvr>
  <p:transition xmlns:p14="http://schemas.microsoft.com/office/powerpoint/2010/main"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5740F-2A1F-6C44-9CC3-5D33676EB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00482"/>
      </p:ext>
    </p:extLst>
  </p:cSld>
  <p:clrMapOvr>
    <a:masterClrMapping/>
  </p:clrMapOvr>
  <p:transition xmlns:p14="http://schemas.microsoft.com/office/powerpoint/2010/main"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6C3D8-34FA-864E-8C7D-68331FF1B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00256"/>
      </p:ext>
    </p:extLst>
  </p:cSld>
  <p:clrMapOvr>
    <a:masterClrMapping/>
  </p:clrMapOvr>
  <p:transition xmlns:p14="http://schemas.microsoft.com/office/powerpoint/2010/main"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BE9C6-59DF-164D-8B6F-9CB64F32F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81336"/>
      </p:ext>
    </p:extLst>
  </p:cSld>
  <p:clrMapOvr>
    <a:masterClrMapping/>
  </p:clrMapOvr>
  <p:transition xmlns:p14="http://schemas.microsoft.com/office/powerpoint/2010/main"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B95AB-174E-914E-8234-A76F0437E7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84040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00041"/>
      </p:ext>
    </p:extLst>
  </p:cSld>
  <p:clrMapOvr>
    <a:masterClrMapping/>
  </p:clrMapOvr>
  <p:transition xmlns:p14="http://schemas.microsoft.com/office/powerpoint/2010/main"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F1D05-51E6-CA4D-96C7-913162682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10602"/>
      </p:ext>
    </p:extLst>
  </p:cSld>
  <p:clrMapOvr>
    <a:masterClrMapping/>
  </p:clrMapOvr>
  <p:transition xmlns:p14="http://schemas.microsoft.com/office/powerpoint/2010/main"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546100"/>
            <a:ext cx="2762250" cy="9207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546100"/>
            <a:ext cx="8134350" cy="9207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0AEB6-A063-064A-916C-7A4D2B5899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41271"/>
      </p:ext>
    </p:extLst>
  </p:cSld>
  <p:clrMapOvr>
    <a:masterClrMapping/>
  </p:clrMapOvr>
  <p:transition xmlns:p14="http://schemas.microsoft.com/office/powerpoint/2010/main"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F3A9-2944-F147-B502-F453D3FA1E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08790"/>
      </p:ext>
    </p:extLst>
  </p:cSld>
  <p:clrMapOvr>
    <a:masterClrMapping/>
  </p:clrMapOvr>
  <p:transition xmlns:p14="http://schemas.microsoft.com/office/powerpoint/2010/main"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317A9-2D62-ED4B-8B25-71FCFD880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1539"/>
      </p:ext>
    </p:extLst>
  </p:cSld>
  <p:clrMapOvr>
    <a:masterClrMapping/>
  </p:clrMapOvr>
  <p:transition xmlns:p14="http://schemas.microsoft.com/office/powerpoint/2010/main"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121DB-4E9B-8147-A297-31CF65FE88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82538"/>
      </p:ext>
    </p:extLst>
  </p:cSld>
  <p:clrMapOvr>
    <a:masterClrMapping/>
  </p:clrMapOvr>
  <p:transition xmlns:p14="http://schemas.microsoft.com/office/powerpoint/2010/main"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E5F84-EC5A-8946-8E6E-8FEAFF828A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88830"/>
      </p:ext>
    </p:extLst>
  </p:cSld>
  <p:clrMapOvr>
    <a:masterClrMapping/>
  </p:clrMapOvr>
  <p:transition xmlns:p14="http://schemas.microsoft.com/office/powerpoint/2010/main"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794B7-4868-E74A-8134-F6120CEB88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719361"/>
      </p:ext>
    </p:extLst>
  </p:cSld>
  <p:clrMapOvr>
    <a:masterClrMapping/>
  </p:clrMapOvr>
  <p:transition xmlns:p14="http://schemas.microsoft.com/office/powerpoint/2010/main"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3FA50-28F5-7B4D-A775-C1E2E71C3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35214"/>
      </p:ext>
    </p:extLst>
  </p:cSld>
  <p:clrMapOvr>
    <a:masterClrMapping/>
  </p:clrMapOvr>
  <p:transition xmlns:p14="http://schemas.microsoft.com/office/powerpoint/2010/main"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BFBA1-0AB8-CB41-AA75-471DE1019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01818"/>
      </p:ext>
    </p:extLst>
  </p:cSld>
  <p:clrMapOvr>
    <a:masterClrMapping/>
  </p:clrMapOvr>
  <p:transition xmlns:p14="http://schemas.microsoft.com/office/powerpoint/2010/main"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DD888-4225-9E47-ACD2-97CE36DFC9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96723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04258"/>
      </p:ext>
    </p:extLst>
  </p:cSld>
  <p:clrMapOvr>
    <a:masterClrMapping/>
  </p:clrMapOvr>
  <p:transition xmlns:p14="http://schemas.microsoft.com/office/powerpoint/2010/main"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BD631-B3E4-2A4C-BCBA-90EAB1D680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10657"/>
      </p:ext>
    </p:extLst>
  </p:cSld>
  <p:clrMapOvr>
    <a:masterClrMapping/>
  </p:clrMapOvr>
  <p:transition xmlns:p14="http://schemas.microsoft.com/office/powerpoint/2010/main"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391FA-8180-F54B-AFA9-BC1D35673C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93591"/>
      </p:ext>
    </p:extLst>
  </p:cSld>
  <p:clrMapOvr>
    <a:masterClrMapping/>
  </p:clrMapOvr>
  <p:transition xmlns:p14="http://schemas.microsoft.com/office/powerpoint/2010/main"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546100"/>
            <a:ext cx="2762250" cy="9207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546100"/>
            <a:ext cx="8134350" cy="9207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87CB-1F45-174C-873D-2A4EB6CD7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36513"/>
      </p:ext>
    </p:extLst>
  </p:cSld>
  <p:clrMapOvr>
    <a:masterClrMapping/>
  </p:clrMapOvr>
  <p:transition xmlns:p14="http://schemas.microsoft.com/office/powerpoint/2010/main"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F2BF3-5A45-1F45-BF9B-B1EAF9022B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422199"/>
      </p:ext>
    </p:extLst>
  </p:cSld>
  <p:clrMapOvr>
    <a:masterClrMapping/>
  </p:clrMapOvr>
  <p:transition xmlns:p14="http://schemas.microsoft.com/office/powerpoint/2010/main"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E3561-B5A6-1C41-B5C6-292FEAF41A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416677"/>
      </p:ext>
    </p:extLst>
  </p:cSld>
  <p:clrMapOvr>
    <a:masterClrMapping/>
  </p:clrMapOvr>
  <p:transition xmlns:p14="http://schemas.microsoft.com/office/powerpoint/2010/main"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7978E-1F42-694A-ACDD-79E0981AB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54002"/>
      </p:ext>
    </p:extLst>
  </p:cSld>
  <p:clrMapOvr>
    <a:masterClrMapping/>
  </p:clrMapOvr>
  <p:transition xmlns:p14="http://schemas.microsoft.com/office/powerpoint/2010/main"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B06D4-35C4-CA4C-BBC2-B0E72BC8C9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25015"/>
      </p:ext>
    </p:extLst>
  </p:cSld>
  <p:clrMapOvr>
    <a:masterClrMapping/>
  </p:clrMapOvr>
  <p:transition xmlns:p14="http://schemas.microsoft.com/office/powerpoint/2010/main"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2C9B8-BED5-BD4A-9FBB-6F2032757E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86881"/>
      </p:ext>
    </p:extLst>
  </p:cSld>
  <p:clrMapOvr>
    <a:masterClrMapping/>
  </p:clrMapOvr>
  <p:transition xmlns:p14="http://schemas.microsoft.com/office/powerpoint/2010/main"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E147C-2FE7-3949-8E06-219E8D0C29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296009"/>
      </p:ext>
    </p:extLst>
  </p:cSld>
  <p:clrMapOvr>
    <a:masterClrMapping/>
  </p:clrMapOvr>
  <p:transition xmlns:p14="http://schemas.microsoft.com/office/powerpoint/2010/main"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D9167-3F18-1A41-BF00-8B858A7CA3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84855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3837557"/>
      </p:ext>
    </p:extLst>
  </p:cSld>
  <p:clrMapOvr>
    <a:masterClrMapping/>
  </p:clrMapOvr>
  <p:transition xmlns:p14="http://schemas.microsoft.com/office/powerpoint/2010/main"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7E958-378B-7348-BD57-A17DDB4C7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245709"/>
      </p:ext>
    </p:extLst>
  </p:cSld>
  <p:clrMapOvr>
    <a:masterClrMapping/>
  </p:clrMapOvr>
  <p:transition xmlns:p14="http://schemas.microsoft.com/office/powerpoint/2010/main"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5972D0-9963-8E41-9E4B-5AB1A32A38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07786"/>
      </p:ext>
    </p:extLst>
  </p:cSld>
  <p:clrMapOvr>
    <a:masterClrMapping/>
  </p:clrMapOvr>
  <p:transition xmlns:p14="http://schemas.microsoft.com/office/powerpoint/2010/main"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C27F6-6FAC-E342-BEA7-BB45AFAC4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48329"/>
      </p:ext>
    </p:extLst>
  </p:cSld>
  <p:clrMapOvr>
    <a:masterClrMapping/>
  </p:clrMapOvr>
  <p:transition xmlns:p14="http://schemas.microsoft.com/office/powerpoint/2010/main"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0"/>
            <a:ext cx="2762250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0"/>
            <a:ext cx="8134350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0902B-F4FC-F649-A230-8785A69CFE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48785"/>
      </p:ext>
    </p:extLst>
  </p:cSld>
  <p:clrMapOvr>
    <a:masterClrMapping/>
  </p:clrMapOvr>
  <p:transition xmlns:p14="http://schemas.microsoft.com/office/powerpoint/2010/main"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3BBA4-3468-864B-9444-580E34835C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445653"/>
      </p:ext>
    </p:extLst>
  </p:cSld>
  <p:clrMapOvr>
    <a:masterClrMapping/>
  </p:clrMapOvr>
  <p:transition xmlns:p14="http://schemas.microsoft.com/office/powerpoint/2010/main"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DD972-51F1-6A41-87DC-0AE4108F9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492947"/>
      </p:ext>
    </p:extLst>
  </p:cSld>
  <p:clrMapOvr>
    <a:masterClrMapping/>
  </p:clrMapOvr>
  <p:transition xmlns:p14="http://schemas.microsoft.com/office/powerpoint/2010/main"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061A0-68AD-A44B-A29F-D863DECB1C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9781"/>
      </p:ext>
    </p:extLst>
  </p:cSld>
  <p:clrMapOvr>
    <a:masterClrMapping/>
  </p:clrMapOvr>
  <p:transition xmlns:p14="http://schemas.microsoft.com/office/powerpoint/2010/main"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BBE8A-13D8-0046-9B84-F707C6AF8F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35982"/>
      </p:ext>
    </p:extLst>
  </p:cSld>
  <p:clrMapOvr>
    <a:masterClrMapping/>
  </p:clrMapOvr>
  <p:transition xmlns:p14="http://schemas.microsoft.com/office/powerpoint/2010/main"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0600A-7C62-1144-B87F-BCC77D615D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89598"/>
      </p:ext>
    </p:extLst>
  </p:cSld>
  <p:clrMapOvr>
    <a:masterClrMapping/>
  </p:clrMapOvr>
  <p:transition xmlns:p14="http://schemas.microsoft.com/office/powerpoint/2010/main"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64449-A2F7-AD4E-88F5-991B8F76E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26787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097107"/>
      </p:ext>
    </p:extLst>
  </p:cSld>
  <p:clrMapOvr>
    <a:masterClrMapping/>
  </p:clrMapOvr>
  <p:transition xmlns:p14="http://schemas.microsoft.com/office/powerpoint/2010/main"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C6EED-76D7-7640-97A0-B50CD9FD94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99378"/>
      </p:ext>
    </p:extLst>
  </p:cSld>
  <p:clrMapOvr>
    <a:masterClrMapping/>
  </p:clrMapOvr>
  <p:transition xmlns:p14="http://schemas.microsoft.com/office/powerpoint/2010/main"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3AA2D-AE16-9D43-8D0B-443B96612B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23180"/>
      </p:ext>
    </p:extLst>
  </p:cSld>
  <p:clrMapOvr>
    <a:masterClrMapping/>
  </p:clrMapOvr>
  <p:transition xmlns:p14="http://schemas.microsoft.com/office/powerpoint/2010/main"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D29F8-AF5F-E34F-8939-AF1DC83FFE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57554"/>
      </p:ext>
    </p:extLst>
  </p:cSld>
  <p:clrMapOvr>
    <a:masterClrMapping/>
  </p:clrMapOvr>
  <p:transition xmlns:p14="http://schemas.microsoft.com/office/powerpoint/2010/main"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1C4E1-576E-CC40-A8FA-D1FB11D303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13432"/>
      </p:ext>
    </p:extLst>
  </p:cSld>
  <p:clrMapOvr>
    <a:masterClrMapping/>
  </p:clrMapOvr>
  <p:transition xmlns:p14="http://schemas.microsoft.com/office/powerpoint/2010/main"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0"/>
            <a:ext cx="2762250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0"/>
            <a:ext cx="8134350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FA446-CD74-8845-A175-EA6E76058F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364814"/>
      </p:ext>
    </p:extLst>
  </p:cSld>
  <p:clrMapOvr>
    <a:masterClrMapping/>
  </p:clrMapOvr>
  <p:transition xmlns:p14="http://schemas.microsoft.com/office/powerpoint/2010/main"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50CF6-D100-2D47-AEBA-373EBF5825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21718"/>
      </p:ext>
    </p:extLst>
  </p:cSld>
  <p:clrMapOvr>
    <a:masterClrMapping/>
  </p:clrMapOvr>
  <p:transition xmlns:p14="http://schemas.microsoft.com/office/powerpoint/2010/main"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8C825-161E-334C-9292-30F924901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857126"/>
      </p:ext>
    </p:extLst>
  </p:cSld>
  <p:clrMapOvr>
    <a:masterClrMapping/>
  </p:clrMapOvr>
  <p:transition xmlns:p14="http://schemas.microsoft.com/office/powerpoint/2010/main"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A30F2-4CA5-544C-A643-CAD4677255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0224"/>
      </p:ext>
    </p:extLst>
  </p:cSld>
  <p:clrMapOvr>
    <a:masterClrMapping/>
  </p:clrMapOvr>
  <p:transition xmlns:p14="http://schemas.microsoft.com/office/powerpoint/2010/main"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F36D3-946F-7C49-8B13-DA8E33E8CA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53830"/>
      </p:ext>
    </p:extLst>
  </p:cSld>
  <p:clrMapOvr>
    <a:masterClrMapping/>
  </p:clrMapOvr>
  <p:transition xmlns:p14="http://schemas.microsoft.com/office/powerpoint/2010/main"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EF7C2-4BE8-644A-BAA6-96EE464BEC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71694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59667"/>
      </p:ext>
    </p:extLst>
  </p:cSld>
  <p:clrMapOvr>
    <a:masterClrMapping/>
  </p:clrMapOvr>
  <p:transition xmlns:p14="http://schemas.microsoft.com/office/powerpoint/2010/main"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B31D5-04ED-7E4A-83A5-E3C79A8DF8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82147"/>
      </p:ext>
    </p:extLst>
  </p:cSld>
  <p:clrMapOvr>
    <a:masterClrMapping/>
  </p:clrMapOvr>
  <p:transition xmlns:p14="http://schemas.microsoft.com/office/powerpoint/2010/main"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E9001-6BC8-494C-888D-9DFAAE41B9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92054"/>
      </p:ext>
    </p:extLst>
  </p:cSld>
  <p:clrMapOvr>
    <a:masterClrMapping/>
  </p:clrMapOvr>
  <p:transition xmlns:p14="http://schemas.microsoft.com/office/powerpoint/2010/main"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21AB7-CED4-484B-B884-07B93467A2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71809"/>
      </p:ext>
    </p:extLst>
  </p:cSld>
  <p:clrMapOvr>
    <a:masterClrMapping/>
  </p:clrMapOvr>
  <p:transition xmlns:p14="http://schemas.microsoft.com/office/powerpoint/2010/main"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1882D-5135-F842-92AD-BB1CCE62AC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55320"/>
      </p:ext>
    </p:extLst>
  </p:cSld>
  <p:clrMapOvr>
    <a:masterClrMapping/>
  </p:clrMapOvr>
  <p:transition xmlns:p14="http://schemas.microsoft.com/office/powerpoint/2010/main"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222E8-FDA1-DC47-AD94-5FD92E59D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5332"/>
      </p:ext>
    </p:extLst>
  </p:cSld>
  <p:clrMapOvr>
    <a:masterClrMapping/>
  </p:clrMapOvr>
  <p:transition xmlns:p14="http://schemas.microsoft.com/office/powerpoint/2010/main"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0"/>
            <a:ext cx="2762250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0"/>
            <a:ext cx="8134350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E2F39-6091-C644-AFAE-4AA4DECCB3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55821"/>
      </p:ext>
    </p:extLst>
  </p:cSld>
  <p:clrMapOvr>
    <a:masterClrMapping/>
  </p:clrMapOvr>
  <p:transition xmlns:p14="http://schemas.microsoft.com/office/powerpoint/2010/main"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02FC8-EDD8-7946-AC4E-2A12BA8391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58826"/>
      </p:ext>
    </p:extLst>
  </p:cSld>
  <p:clrMapOvr>
    <a:masterClrMapping/>
  </p:clrMapOvr>
  <p:transition xmlns:p14="http://schemas.microsoft.com/office/powerpoint/2010/main"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FC8D2-D1F0-D44F-B58F-CE6D906F5E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4901"/>
      </p:ext>
    </p:extLst>
  </p:cSld>
  <p:clrMapOvr>
    <a:masterClrMapping/>
  </p:clrMapOvr>
  <p:transition xmlns:p14="http://schemas.microsoft.com/office/powerpoint/2010/main"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C56EB-F8DC-B04B-BE1C-32077CE37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04667"/>
      </p:ext>
    </p:extLst>
  </p:cSld>
  <p:clrMapOvr>
    <a:masterClrMapping/>
  </p:clrMapOvr>
  <p:transition xmlns:p14="http://schemas.microsoft.com/office/powerpoint/2010/main"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08682-2216-C944-B7CE-53E89AFBA0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991315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C3736-AA3F-AA49-BB4C-D13133B332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662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46836"/>
      </p:ext>
    </p:extLst>
  </p:cSld>
  <p:clrMapOvr>
    <a:masterClrMapping/>
  </p:clrMapOvr>
  <p:transition xmlns:p14="http://schemas.microsoft.com/office/powerpoint/2010/main"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991DD-B26F-A345-9111-236E0E1F78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42000"/>
      </p:ext>
    </p:extLst>
  </p:cSld>
  <p:clrMapOvr>
    <a:masterClrMapping/>
  </p:clrMapOvr>
  <p:transition xmlns:p14="http://schemas.microsoft.com/office/powerpoint/2010/main"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3EAD2-F2DB-4144-A38C-E9C2B3A781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72694"/>
      </p:ext>
    </p:extLst>
  </p:cSld>
  <p:clrMapOvr>
    <a:masterClrMapping/>
  </p:clrMapOvr>
  <p:transition xmlns:p14="http://schemas.microsoft.com/office/powerpoint/2010/main"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33634-16D0-6945-8661-B812DF6C9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89021"/>
      </p:ext>
    </p:extLst>
  </p:cSld>
  <p:clrMapOvr>
    <a:masterClrMapping/>
  </p:clrMapOvr>
  <p:transition xmlns:p14="http://schemas.microsoft.com/office/powerpoint/2010/main"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3E16A-9123-EB40-A56D-A308A9E5D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94701"/>
      </p:ext>
    </p:extLst>
  </p:cSld>
  <p:clrMapOvr>
    <a:masterClrMapping/>
  </p:clrMapOvr>
  <p:transition xmlns:p14="http://schemas.microsoft.com/office/powerpoint/2010/main"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Time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7D634-57A1-E340-979A-5D6B2BC721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25415"/>
      </p:ext>
    </p:extLst>
  </p:cSld>
  <p:clrMapOvr>
    <a:masterClrMapping/>
  </p:clrMapOvr>
  <p:transition xmlns:p14="http://schemas.microsoft.com/office/powerpoint/2010/main"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AC767-2DEE-1247-B9CF-AB1EA08DD6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162829"/>
      </p:ext>
    </p:extLst>
  </p:cSld>
  <p:clrMapOvr>
    <a:masterClrMapping/>
  </p:clrMapOvr>
  <p:transition xmlns:p14="http://schemas.microsoft.com/office/powerpoint/2010/main"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546100"/>
            <a:ext cx="2762250" cy="9207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546100"/>
            <a:ext cx="8134350" cy="9207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847A4-9DEB-CF4D-950C-558D9D6E14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91838"/>
      </p:ext>
    </p:extLst>
  </p:cSld>
  <p:clrMapOvr>
    <a:masterClrMapping/>
  </p:clrMapOvr>
  <p:transition xmlns:p14="http://schemas.microsoft.com/office/powerpoint/2010/main"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AD235-1489-5E49-8CB4-51A3D38A51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24622"/>
      </p:ext>
    </p:extLst>
  </p:cSld>
  <p:clrMapOvr>
    <a:masterClrMapping/>
  </p:clrMapOvr>
  <p:transition xmlns:p14="http://schemas.microsoft.com/office/powerpoint/2010/main"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BDE70-42CB-474A-AF05-577AE4B74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15424"/>
      </p:ext>
    </p:extLst>
  </p:cSld>
  <p:clrMapOvr>
    <a:masterClrMapping/>
  </p:clrMapOvr>
  <p:transition xmlns:p14="http://schemas.microsoft.com/office/powerpoint/2010/main"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4D3C1-EC4F-304B-959C-B77E111DF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80501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820261"/>
      </p:ext>
    </p:extLst>
  </p:cSld>
  <p:clrMapOvr>
    <a:masterClrMapping/>
  </p:clrMapOvr>
  <p:transition xmlns:p14="http://schemas.microsoft.com/office/powerpoint/2010/main"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707FD-AB5D-C946-9BF8-65CD8DF18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995819"/>
      </p:ext>
    </p:extLst>
  </p:cSld>
  <p:clrMapOvr>
    <a:masterClrMapping/>
  </p:clrMapOvr>
  <p:transition xmlns:p14="http://schemas.microsoft.com/office/powerpoint/2010/main"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E0303-86CF-8541-BCA1-A1B9E1AB5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76332"/>
      </p:ext>
    </p:extLst>
  </p:cSld>
  <p:clrMapOvr>
    <a:masterClrMapping/>
  </p:clrMapOvr>
  <p:transition xmlns:p14="http://schemas.microsoft.com/office/powerpoint/2010/main"/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121A5-EA63-6D44-BDC0-446547DD71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86301"/>
      </p:ext>
    </p:extLst>
  </p:cSld>
  <p:clrMapOvr>
    <a:masterClrMapping/>
  </p:clrMapOvr>
  <p:transition xmlns:p14="http://schemas.microsoft.com/office/powerpoint/2010/main"/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EE427-1D6B-5740-AA9F-430462AA8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16527"/>
      </p:ext>
    </p:extLst>
  </p:cSld>
  <p:clrMapOvr>
    <a:masterClrMapping/>
  </p:clrMapOvr>
  <p:transition xmlns:p14="http://schemas.microsoft.com/office/powerpoint/2010/main"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A0D29-DA0D-D649-B562-12DEFFF0E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38574"/>
      </p:ext>
    </p:extLst>
  </p:cSld>
  <p:clrMapOvr>
    <a:masterClrMapping/>
  </p:clrMapOvr>
  <p:transition xmlns:p14="http://schemas.microsoft.com/office/powerpoint/2010/main"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490FC-AEF9-1545-9C9F-BD3EC7A5F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07912"/>
      </p:ext>
    </p:extLst>
  </p:cSld>
  <p:clrMapOvr>
    <a:masterClrMapping/>
  </p:clrMapOvr>
  <p:transition xmlns:p14="http://schemas.microsoft.com/office/powerpoint/2010/main"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8692D-0392-8E4F-BA9C-0A150D5671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15729"/>
      </p:ext>
    </p:extLst>
  </p:cSld>
  <p:clrMapOvr>
    <a:masterClrMapping/>
  </p:clrMapOvr>
  <p:transition xmlns:p14="http://schemas.microsoft.com/office/powerpoint/2010/main"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0"/>
            <a:ext cx="2762250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0"/>
            <a:ext cx="8134350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26F5C-673F-C043-B2BC-0F2C62CE1E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78175"/>
      </p:ext>
    </p:extLst>
  </p:cSld>
  <p:clrMapOvr>
    <a:masterClrMapping/>
  </p:clrMapOvr>
  <p:transition xmlns:p14="http://schemas.microsoft.com/office/powerpoint/2010/main"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59932-0FF2-0C47-BA06-55903F3E3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51724"/>
      </p:ext>
    </p:extLst>
  </p:cSld>
  <p:clrMapOvr>
    <a:masterClrMapping/>
  </p:clrMapOvr>
  <p:transition xmlns:p14="http://schemas.microsoft.com/office/powerpoint/2010/main"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A0B5C-2ECC-4F49-A65B-E1D6342A40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25269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2663180"/>
      </p:ext>
    </p:extLst>
  </p:cSld>
  <p:clrMapOvr>
    <a:masterClrMapping/>
  </p:clrMapOvr>
  <p:transition xmlns:p14="http://schemas.microsoft.com/office/powerpoint/2010/main"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ED7B2-1726-F543-8793-B91B9EED13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251495"/>
      </p:ext>
    </p:extLst>
  </p:cSld>
  <p:clrMapOvr>
    <a:masterClrMapping/>
  </p:clrMapOvr>
  <p:transition xmlns:p14="http://schemas.microsoft.com/office/powerpoint/2010/main"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1DE0F-85DD-AB40-94FB-AA873E9D0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129805"/>
      </p:ext>
    </p:extLst>
  </p:cSld>
  <p:clrMapOvr>
    <a:masterClrMapping/>
  </p:clrMapOvr>
  <p:transition xmlns:p14="http://schemas.microsoft.com/office/powerpoint/2010/main"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EF5C7-9AF1-B741-A9E5-8C938A792E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466511"/>
      </p:ext>
    </p:extLst>
  </p:cSld>
  <p:clrMapOvr>
    <a:masterClrMapping/>
  </p:clrMapOvr>
  <p:transition xmlns:p14="http://schemas.microsoft.com/office/powerpoint/2010/main"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7EB13-B9B9-3F42-85A1-594D316481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00013"/>
      </p:ext>
    </p:extLst>
  </p:cSld>
  <p:clrMapOvr>
    <a:masterClrMapping/>
  </p:clrMapOvr>
  <p:transition xmlns:p14="http://schemas.microsoft.com/office/powerpoint/2010/main"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AC7F2-9FF3-3840-BB47-6A1B46D1A8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32626"/>
      </p:ext>
    </p:extLst>
  </p:cSld>
  <p:clrMapOvr>
    <a:masterClrMapping/>
  </p:clrMapOvr>
  <p:transition xmlns:p14="http://schemas.microsoft.com/office/powerpoint/2010/main"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7B23B-F6BD-404A-BB0E-C2F58F233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3668"/>
      </p:ext>
    </p:extLst>
  </p:cSld>
  <p:clrMapOvr>
    <a:masterClrMapping/>
  </p:clrMapOvr>
  <p:transition xmlns:p14="http://schemas.microsoft.com/office/powerpoint/2010/main"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15209-5977-C44B-A759-125664CD4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14247"/>
      </p:ext>
    </p:extLst>
  </p:cSld>
  <p:clrMapOvr>
    <a:masterClrMapping/>
  </p:clrMapOvr>
  <p:transition xmlns:p14="http://schemas.microsoft.com/office/powerpoint/2010/main"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8398D-D84B-3A47-BEE3-6C4DD26BAA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61586"/>
      </p:ext>
    </p:extLst>
  </p:cSld>
  <p:clrMapOvr>
    <a:masterClrMapping/>
  </p:clrMapOvr>
  <p:transition xmlns:p14="http://schemas.microsoft.com/office/powerpoint/2010/main"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0"/>
            <a:ext cx="2762250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0"/>
            <a:ext cx="8134350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3DFD0-83C2-464E-9C8D-4A5100BA49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54256"/>
      </p:ext>
    </p:extLst>
  </p:cSld>
  <p:clrMapOvr>
    <a:masterClrMapping/>
  </p:clrMapOvr>
  <p:transition xmlns:p14="http://schemas.microsoft.com/office/powerpoint/2010/main"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80C7A-F773-0F48-8153-0F6B4661E7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58713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3916442"/>
      </p:ext>
    </p:extLst>
  </p:cSld>
  <p:clrMapOvr>
    <a:masterClrMapping/>
  </p:clrMapOvr>
  <p:transition xmlns:p14="http://schemas.microsoft.com/office/powerpoint/2010/main"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C69F9-E335-CA41-9D75-9C40730E0B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18883"/>
      </p:ext>
    </p:extLst>
  </p:cSld>
  <p:clrMapOvr>
    <a:masterClrMapping/>
  </p:clrMapOvr>
  <p:transition xmlns:p14="http://schemas.microsoft.com/office/powerpoint/2010/main"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7C297-740A-D642-B4F4-0147052E24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50730"/>
      </p:ext>
    </p:extLst>
  </p:cSld>
  <p:clrMapOvr>
    <a:masterClrMapping/>
  </p:clrMapOvr>
  <p:transition xmlns:p14="http://schemas.microsoft.com/office/powerpoint/2010/main"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A1524-0FD4-9843-B496-7AA3C0114E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613321"/>
      </p:ext>
    </p:extLst>
  </p:cSld>
  <p:clrMapOvr>
    <a:masterClrMapping/>
  </p:clrMapOvr>
  <p:transition xmlns:p14="http://schemas.microsoft.com/office/powerpoint/2010/main"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A132A-CE1D-3A40-A7DB-00803457E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16435"/>
      </p:ext>
    </p:extLst>
  </p:cSld>
  <p:clrMapOvr>
    <a:masterClrMapping/>
  </p:clrMapOvr>
  <p:transition xmlns:p14="http://schemas.microsoft.com/office/powerpoint/2010/main"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08721-4942-6949-8C42-C4D9A83E76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55813"/>
      </p:ext>
    </p:extLst>
  </p:cSld>
  <p:clrMapOvr>
    <a:masterClrMapping/>
  </p:clrMapOvr>
  <p:transition xmlns:p14="http://schemas.microsoft.com/office/powerpoint/2010/main"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598B6-CE82-5C4E-9695-DAF090A97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90231"/>
      </p:ext>
    </p:extLst>
  </p:cSld>
  <p:clrMapOvr>
    <a:masterClrMapping/>
  </p:clrMapOvr>
  <p:transition xmlns:p14="http://schemas.microsoft.com/office/powerpoint/2010/main"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4A1ED-4E5B-5B49-B1EE-8C679E6BDA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5577"/>
      </p:ext>
    </p:extLst>
  </p:cSld>
  <p:clrMapOvr>
    <a:masterClrMapping/>
  </p:clrMapOvr>
  <p:transition xmlns:p14="http://schemas.microsoft.com/office/powerpoint/2010/main"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A1A75-C2CD-6749-A0CA-889693580A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76466"/>
      </p:ext>
    </p:extLst>
  </p:cSld>
  <p:clrMapOvr>
    <a:masterClrMapping/>
  </p:clrMapOvr>
  <p:transition xmlns:p14="http://schemas.microsoft.com/office/powerpoint/2010/main"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47A30-B551-CB48-BB7D-3C9D29E95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0104"/>
      </p:ext>
    </p:extLst>
  </p:cSld>
  <p:clrMapOvr>
    <a:masterClrMapping/>
  </p:clrMapOvr>
  <p:transition xmlns:p14="http://schemas.microsoft.com/office/powerpoint/2010/main"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0"/>
            <a:ext cx="2762250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0"/>
            <a:ext cx="8134350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2186B-735E-3F42-9686-7981D4CB39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66245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52373"/>
      </p:ext>
    </p:extLst>
  </p:cSld>
  <p:clrMapOvr>
    <a:masterClrMapping/>
  </p:clrMapOvr>
  <p:transition xmlns:p14="http://schemas.microsoft.com/office/powerpoint/2010/main"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611D8-9B26-3347-86E8-941B716408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8114"/>
      </p:ext>
    </p:extLst>
  </p:cSld>
  <p:clrMapOvr>
    <a:masterClrMapping/>
  </p:clrMapOvr>
  <p:transition xmlns:p14="http://schemas.microsoft.com/office/powerpoint/2010/main"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4F0E5-9089-E646-BD6E-51E3A52977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25119"/>
      </p:ext>
    </p:extLst>
  </p:cSld>
  <p:clrMapOvr>
    <a:masterClrMapping/>
  </p:clrMapOvr>
  <p:transition xmlns:p14="http://schemas.microsoft.com/office/powerpoint/2010/main"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5F870-26FB-6E42-BD68-E3E349791C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02360"/>
      </p:ext>
    </p:extLst>
  </p:cSld>
  <p:clrMapOvr>
    <a:masterClrMapping/>
  </p:clrMapOvr>
  <p:transition xmlns:p14="http://schemas.microsoft.com/office/powerpoint/2010/main"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79D60-69A9-FB4C-92DA-DF8EAE1CA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774533"/>
      </p:ext>
    </p:extLst>
  </p:cSld>
  <p:clrMapOvr>
    <a:masterClrMapping/>
  </p:clrMapOvr>
  <p:transition xmlns:p14="http://schemas.microsoft.com/office/powerpoint/2010/main"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49BC5-25BA-4541-B746-C332465946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81691"/>
      </p:ext>
    </p:extLst>
  </p:cSld>
  <p:clrMapOvr>
    <a:masterClrMapping/>
  </p:clrMapOvr>
  <p:transition xmlns:p14="http://schemas.microsoft.com/office/powerpoint/2010/main"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D81C5-4C73-8044-9CE4-0FC207D13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792037"/>
      </p:ext>
    </p:extLst>
  </p:cSld>
  <p:clrMapOvr>
    <a:masterClrMapping/>
  </p:clrMapOvr>
  <p:transition xmlns:p14="http://schemas.microsoft.com/office/powerpoint/2010/main"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C1D30-9613-264F-89C4-87020C9889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664640"/>
      </p:ext>
    </p:extLst>
  </p:cSld>
  <p:clrMapOvr>
    <a:masterClrMapping/>
  </p:clrMapOvr>
  <p:transition xmlns:p14="http://schemas.microsoft.com/office/powerpoint/2010/main"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51708-F4AF-C240-B3F1-A9F56C36F2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37413"/>
      </p:ext>
    </p:extLst>
  </p:cSld>
  <p:clrMapOvr>
    <a:masterClrMapping/>
  </p:clrMapOvr>
  <p:transition xmlns:p14="http://schemas.microsoft.com/office/powerpoint/2010/main"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BB46B-49C8-8C4F-B41A-8DB95093E7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53258"/>
      </p:ext>
    </p:extLst>
  </p:cSld>
  <p:clrMapOvr>
    <a:masterClrMapping/>
  </p:clrMapOvr>
  <p:transition xmlns:p14="http://schemas.microsoft.com/office/powerpoint/2010/main"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E40AE-687B-E242-AD15-88929132D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57777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33665"/>
      </p:ext>
    </p:extLst>
  </p:cSld>
  <p:clrMapOvr>
    <a:masterClrMapping/>
  </p:clrMapOvr>
  <p:transition xmlns:p14="http://schemas.microsoft.com/office/powerpoint/2010/main"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0"/>
            <a:ext cx="2762250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0"/>
            <a:ext cx="8134350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2AB3B-2B7F-144E-B16C-8B5A18AF5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98264"/>
      </p:ext>
    </p:extLst>
  </p:cSld>
  <p:clrMapOvr>
    <a:masterClrMapping/>
  </p:clrMapOvr>
  <p:transition xmlns:p14="http://schemas.microsoft.com/office/powerpoint/2010/main"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617CB-93FA-0E45-A49D-4FD697DDD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72203"/>
      </p:ext>
    </p:extLst>
  </p:cSld>
  <p:clrMapOvr>
    <a:masterClrMapping/>
  </p:clrMapOvr>
  <p:transition xmlns:p14="http://schemas.microsoft.com/office/powerpoint/2010/main"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7448D-2E92-564D-A94F-32A180E6E6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89997"/>
      </p:ext>
    </p:extLst>
  </p:cSld>
  <p:clrMapOvr>
    <a:masterClrMapping/>
  </p:clrMapOvr>
  <p:transition xmlns:p14="http://schemas.microsoft.com/office/powerpoint/2010/main"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A27FA-9935-2043-B942-BF9F6887AF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82689"/>
      </p:ext>
    </p:extLst>
  </p:cSld>
  <p:clrMapOvr>
    <a:masterClrMapping/>
  </p:clrMapOvr>
  <p:transition xmlns:p14="http://schemas.microsoft.com/office/powerpoint/2010/main"/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037B6-884E-2C43-9417-A4F3D590F9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37499"/>
      </p:ext>
    </p:extLst>
  </p:cSld>
  <p:clrMapOvr>
    <a:masterClrMapping/>
  </p:clrMapOvr>
  <p:transition xmlns:p14="http://schemas.microsoft.com/office/powerpoint/2010/main"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CFA31-84A9-C642-9019-1BC2751A9B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8839"/>
      </p:ext>
    </p:extLst>
  </p:cSld>
  <p:clrMapOvr>
    <a:masterClrMapping/>
  </p:clrMapOvr>
  <p:transition xmlns:p14="http://schemas.microsoft.com/office/powerpoint/2010/main"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9DFA4-ADE7-CF4D-AC0A-EA96A51AAC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672"/>
      </p:ext>
    </p:extLst>
  </p:cSld>
  <p:clrMapOvr>
    <a:masterClrMapping/>
  </p:clrMapOvr>
  <p:transition xmlns:p14="http://schemas.microsoft.com/office/powerpoint/2010/main"/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4D501-AFD8-5A4A-9E8B-677888DAAF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21592"/>
      </p:ext>
    </p:extLst>
  </p:cSld>
  <p:clrMapOvr>
    <a:masterClrMapping/>
  </p:clrMapOvr>
  <p:transition xmlns:p14="http://schemas.microsoft.com/office/powerpoint/2010/main"/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68AA6-DA2B-8047-A54E-1BAA2167CF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84512"/>
      </p:ext>
    </p:extLst>
  </p:cSld>
  <p:clrMapOvr>
    <a:masterClrMapping/>
  </p:clrMapOvr>
  <p:transition xmlns:p14="http://schemas.microsoft.com/office/powerpoint/2010/main"/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F57AC-C1CD-1A4B-8366-C42863AB3C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59284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62957"/>
      </p:ext>
    </p:extLst>
  </p:cSld>
  <p:clrMapOvr>
    <a:masterClrMapping/>
  </p:clrMapOvr>
  <p:transition xmlns:p14="http://schemas.microsoft.com/office/powerpoint/2010/main"/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345FD-D7E3-814B-98D1-25D78BA8D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17199"/>
      </p:ext>
    </p:extLst>
  </p:cSld>
  <p:clrMapOvr>
    <a:masterClrMapping/>
  </p:clrMapOvr>
  <p:transition xmlns:p14="http://schemas.microsoft.com/office/powerpoint/2010/main"/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0"/>
            <a:ext cx="2762250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0"/>
            <a:ext cx="8134350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DBD4E-F65F-F740-A61A-E1FC0DAB6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32471"/>
      </p:ext>
    </p:extLst>
  </p:cSld>
  <p:clrMapOvr>
    <a:masterClrMapping/>
  </p:clrMapOvr>
  <p:transition xmlns:p14="http://schemas.microsoft.com/office/powerpoint/2010/main"/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E45A0-C7C8-2144-BCBC-575F46175D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21790"/>
      </p:ext>
    </p:extLst>
  </p:cSld>
  <p:clrMapOvr>
    <a:masterClrMapping/>
  </p:clrMapOvr>
  <p:transition xmlns:p14="http://schemas.microsoft.com/office/powerpoint/2010/main"/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CB915-E72B-2140-B5A7-502291470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531"/>
      </p:ext>
    </p:extLst>
  </p:cSld>
  <p:clrMapOvr>
    <a:masterClrMapping/>
  </p:clrMapOvr>
  <p:transition xmlns:p14="http://schemas.microsoft.com/office/powerpoint/2010/main"/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669D8-162A-AC43-8EFD-E315B5F032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35646"/>
      </p:ext>
    </p:extLst>
  </p:cSld>
  <p:clrMapOvr>
    <a:masterClrMapping/>
  </p:clrMapOvr>
  <p:transition xmlns:p14="http://schemas.microsoft.com/office/powerpoint/2010/main"/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1047B-9362-5041-B413-8263EA085C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64475"/>
      </p:ext>
    </p:extLst>
  </p:cSld>
  <p:clrMapOvr>
    <a:masterClrMapping/>
  </p:clrMapOvr>
  <p:transition xmlns:p14="http://schemas.microsoft.com/office/powerpoint/2010/main"/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3CD8F-D260-FC47-AF0E-DC0202F372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55447"/>
      </p:ext>
    </p:extLst>
  </p:cSld>
  <p:clrMapOvr>
    <a:masterClrMapping/>
  </p:clrMapOvr>
  <p:transition xmlns:p14="http://schemas.microsoft.com/office/powerpoint/2010/main"/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927BB-4881-204B-9106-4022DA0750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82876"/>
      </p:ext>
    </p:extLst>
  </p:cSld>
  <p:clrMapOvr>
    <a:masterClrMapping/>
  </p:clrMapOvr>
  <p:transition xmlns:p14="http://schemas.microsoft.com/office/powerpoint/2010/main"/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0F2C2-369F-EB40-8676-47C2BC93D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58903"/>
      </p:ext>
    </p:extLst>
  </p:cSld>
  <p:clrMapOvr>
    <a:masterClrMapping/>
  </p:clrMapOvr>
  <p:transition xmlns:p14="http://schemas.microsoft.com/office/powerpoint/2010/main"/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26D8A-E94C-344F-8DBF-05738BE8E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01370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46941"/>
      </p:ext>
    </p:extLst>
  </p:cSld>
  <p:clrMapOvr>
    <a:masterClrMapping/>
  </p:clrMapOvr>
  <p:transition xmlns:p14="http://schemas.microsoft.com/office/powerpoint/2010/main"/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FE5CB-2E4A-2841-A9E8-86F6B5BB53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37187"/>
      </p:ext>
    </p:extLst>
  </p:cSld>
  <p:clrMapOvr>
    <a:masterClrMapping/>
  </p:clrMapOvr>
  <p:transition xmlns:p14="http://schemas.microsoft.com/office/powerpoint/2010/main"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ACFE2-1116-3B4B-A86F-72076C36AC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650459"/>
      </p:ext>
    </p:extLst>
  </p:cSld>
  <p:clrMapOvr>
    <a:masterClrMapping/>
  </p:clrMapOvr>
  <p:transition xmlns:p14="http://schemas.microsoft.com/office/powerpoint/2010/main"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9750" y="130175"/>
            <a:ext cx="2927350" cy="96234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7700" y="130175"/>
            <a:ext cx="8629650" cy="9623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7D5E7-59E4-BA4A-AD8C-12C44853E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87651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6349827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7100" y="4914900"/>
            <a:ext cx="3270250" cy="247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9750" y="4914900"/>
            <a:ext cx="3270250" cy="247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09720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7540-C46C-A842-891D-082BCEEE17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80712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47165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502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646567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7494443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1008832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7952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46775" y="2362200"/>
            <a:ext cx="1673225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7100" y="2362200"/>
            <a:ext cx="4867275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7910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68532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41970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1711512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BBF00-B2C9-174E-AD8C-E5BD0B0582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40240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7100" y="4914900"/>
            <a:ext cx="3270250" cy="247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9750" y="4914900"/>
            <a:ext cx="3270250" cy="247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60170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92575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42318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159889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4253715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0726132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30917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46775" y="2362200"/>
            <a:ext cx="1673225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7100" y="2362200"/>
            <a:ext cx="4867275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19504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33640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10239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CCB18-1889-FC49-9687-CD47EFEA17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30525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3918659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03668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3810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349068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8230199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2307870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2805735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7212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1409700"/>
            <a:ext cx="2925762" cy="7302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1409700"/>
            <a:ext cx="8624888" cy="73025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77639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786AA-DFBB-F041-9598-2F69EABF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084345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74755-8091-784B-B202-C9CD968E2D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54162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EBCE0-3C28-C740-8A59-BCFDBD916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89821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B09EA-4E63-B844-A1B8-8C74E047D1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79504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D9E41-4F39-9849-BB12-9975DC58C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75055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09438-F2E3-8F43-A33F-42EA464DE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0935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DF913-3A60-8549-B380-227A1BB2A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9351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7AD91-8201-9240-8626-3FEA5588B5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83018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6FCD0-786D-744A-B2D1-22A6CFCEC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91163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0A642-D5BF-0F45-B9E7-100E40B77B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73406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A8EDB-8C15-F245-8E61-621FD2527D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45725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B81D-A760-174D-86E8-63624907B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7711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5.xml"/><Relationship Id="rId8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0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6.xml"/><Relationship Id="rId8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1.xml"/><Relationship Id="rId12" Type="http://schemas.openxmlformats.org/officeDocument/2006/relationships/theme" Target="../theme/theme21.xml"/><Relationship Id="rId1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27.xml"/><Relationship Id="rId8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0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2.xml"/><Relationship Id="rId12" Type="http://schemas.openxmlformats.org/officeDocument/2006/relationships/theme" Target="../theme/theme22.xml"/><Relationship Id="rId1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38.xml"/><Relationship Id="rId8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1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3.xml"/><Relationship Id="rId12" Type="http://schemas.openxmlformats.org/officeDocument/2006/relationships/theme" Target="../theme/theme23.xml"/><Relationship Id="rId1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49.xml"/><Relationship Id="rId8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2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4.xml"/><Relationship Id="rId12" Type="http://schemas.openxmlformats.org/officeDocument/2006/relationships/theme" Target="../theme/theme24.xml"/><Relationship Id="rId1" Type="http://schemas.openxmlformats.org/officeDocument/2006/relationships/slideLayout" Target="../slideLayouts/slideLayout254.xml"/><Relationship Id="rId2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0.xml"/><Relationship Id="rId8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63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5.xml"/><Relationship Id="rId12" Type="http://schemas.openxmlformats.org/officeDocument/2006/relationships/theme" Target="../theme/theme25.xml"/><Relationship Id="rId1" Type="http://schemas.openxmlformats.org/officeDocument/2006/relationships/slideLayout" Target="../slideLayouts/slideLayout265.xml"/><Relationship Id="rId2" Type="http://schemas.openxmlformats.org/officeDocument/2006/relationships/slideLayout" Target="../slideLayouts/slideLayout266.xml"/><Relationship Id="rId3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1.xml"/><Relationship Id="rId8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274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6.xml"/><Relationship Id="rId12" Type="http://schemas.openxmlformats.org/officeDocument/2006/relationships/theme" Target="../theme/theme26.xml"/><Relationship Id="rId1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77.xml"/><Relationship Id="rId3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2.xml"/><Relationship Id="rId8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85.xml"/></Relationships>
</file>

<file path=ppt/slideMasters/_rels/slideMaster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7.xml"/><Relationship Id="rId12" Type="http://schemas.openxmlformats.org/officeDocument/2006/relationships/theme" Target="../theme/theme27.xml"/><Relationship Id="rId1" Type="http://schemas.openxmlformats.org/officeDocument/2006/relationships/slideLayout" Target="../slideLayouts/slideLayout287.xml"/><Relationship Id="rId2" Type="http://schemas.openxmlformats.org/officeDocument/2006/relationships/slideLayout" Target="../slideLayouts/slideLayout288.xml"/><Relationship Id="rId3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3.xml"/><Relationship Id="rId8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296.xml"/></Relationships>
</file>

<file path=ppt/slideMasters/_rels/slideMaster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8.xml"/><Relationship Id="rId12" Type="http://schemas.openxmlformats.org/officeDocument/2006/relationships/theme" Target="../theme/theme28.xml"/><Relationship Id="rId1" Type="http://schemas.openxmlformats.org/officeDocument/2006/relationships/slideLayout" Target="../slideLayouts/slideLayout298.xml"/><Relationship Id="rId2" Type="http://schemas.openxmlformats.org/officeDocument/2006/relationships/slideLayout" Target="../slideLayouts/slideLayout299.xml"/><Relationship Id="rId3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302.xml"/><Relationship Id="rId6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4.xml"/><Relationship Id="rId8" Type="http://schemas.openxmlformats.org/officeDocument/2006/relationships/slideLayout" Target="../slideLayouts/slideLayout305.xml"/><Relationship Id="rId9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307.xml"/></Relationships>
</file>

<file path=ppt/slideMasters/_rels/slideMaster2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9.xml"/><Relationship Id="rId12" Type="http://schemas.openxmlformats.org/officeDocument/2006/relationships/theme" Target="../theme/theme29.xml"/><Relationship Id="rId1" Type="http://schemas.openxmlformats.org/officeDocument/2006/relationships/slideLayout" Target="../slideLayouts/slideLayout309.xml"/><Relationship Id="rId2" Type="http://schemas.openxmlformats.org/officeDocument/2006/relationships/slideLayout" Target="../slideLayouts/slideLayout310.xml"/><Relationship Id="rId3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312.xml"/><Relationship Id="rId5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15.xml"/><Relationship Id="rId8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18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3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0.xml"/><Relationship Id="rId12" Type="http://schemas.openxmlformats.org/officeDocument/2006/relationships/theme" Target="../theme/theme30.xml"/><Relationship Id="rId1" Type="http://schemas.openxmlformats.org/officeDocument/2006/relationships/slideLayout" Target="../slideLayouts/slideLayout320.xml"/><Relationship Id="rId2" Type="http://schemas.openxmlformats.org/officeDocument/2006/relationships/slideLayout" Target="../slideLayouts/slideLayout321.xml"/><Relationship Id="rId3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6.xml"/><Relationship Id="rId8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29.xml"/></Relationships>
</file>

<file path=ppt/slideMasters/_rels/slideMaster3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1.xml"/><Relationship Id="rId12" Type="http://schemas.openxmlformats.org/officeDocument/2006/relationships/theme" Target="../theme/theme31.xml"/><Relationship Id="rId1" Type="http://schemas.openxmlformats.org/officeDocument/2006/relationships/slideLayout" Target="../slideLayouts/slideLayout331.xml"/><Relationship Id="rId2" Type="http://schemas.openxmlformats.org/officeDocument/2006/relationships/slideLayout" Target="../slideLayouts/slideLayout332.xml"/><Relationship Id="rId3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35.xml"/><Relationship Id="rId6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37.xml"/><Relationship Id="rId8" Type="http://schemas.openxmlformats.org/officeDocument/2006/relationships/slideLayout" Target="../slideLayouts/slideLayout338.xml"/><Relationship Id="rId9" Type="http://schemas.openxmlformats.org/officeDocument/2006/relationships/slideLayout" Target="../slideLayouts/slideLayout339.xml"/><Relationship Id="rId10" Type="http://schemas.openxmlformats.org/officeDocument/2006/relationships/slideLayout" Target="../slideLayouts/slideLayout340.xml"/></Relationships>
</file>

<file path=ppt/slideMasters/_rels/slideMaster3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2.xml"/><Relationship Id="rId12" Type="http://schemas.openxmlformats.org/officeDocument/2006/relationships/theme" Target="../theme/theme32.xml"/><Relationship Id="rId1" Type="http://schemas.openxmlformats.org/officeDocument/2006/relationships/slideLayout" Target="../slideLayouts/slideLayout342.xml"/><Relationship Id="rId2" Type="http://schemas.openxmlformats.org/officeDocument/2006/relationships/slideLayout" Target="../slideLayouts/slideLayout343.xml"/><Relationship Id="rId3" Type="http://schemas.openxmlformats.org/officeDocument/2006/relationships/slideLayout" Target="../slideLayouts/slideLayout344.xml"/><Relationship Id="rId4" Type="http://schemas.openxmlformats.org/officeDocument/2006/relationships/slideLayout" Target="../slideLayouts/slideLayout345.xml"/><Relationship Id="rId5" Type="http://schemas.openxmlformats.org/officeDocument/2006/relationships/slideLayout" Target="../slideLayouts/slideLayout346.xml"/><Relationship Id="rId6" Type="http://schemas.openxmlformats.org/officeDocument/2006/relationships/slideLayout" Target="../slideLayouts/slideLayout347.xml"/><Relationship Id="rId7" Type="http://schemas.openxmlformats.org/officeDocument/2006/relationships/slideLayout" Target="../slideLayouts/slideLayout348.xml"/><Relationship Id="rId8" Type="http://schemas.openxmlformats.org/officeDocument/2006/relationships/slideLayout" Target="../slideLayouts/slideLayout349.xml"/><Relationship Id="rId9" Type="http://schemas.openxmlformats.org/officeDocument/2006/relationships/slideLayout" Target="../slideLayouts/slideLayout350.xml"/><Relationship Id="rId10" Type="http://schemas.openxmlformats.org/officeDocument/2006/relationships/slideLayout" Target="../slideLayouts/slideLayout351.xml"/></Relationships>
</file>

<file path=ppt/slideMasters/_rels/slideMaster3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3.xml"/><Relationship Id="rId12" Type="http://schemas.openxmlformats.org/officeDocument/2006/relationships/theme" Target="../theme/theme33.xml"/><Relationship Id="rId1" Type="http://schemas.openxmlformats.org/officeDocument/2006/relationships/slideLayout" Target="../slideLayouts/slideLayout353.xml"/><Relationship Id="rId2" Type="http://schemas.openxmlformats.org/officeDocument/2006/relationships/slideLayout" Target="../slideLayouts/slideLayout354.xml"/><Relationship Id="rId3" Type="http://schemas.openxmlformats.org/officeDocument/2006/relationships/slideLayout" Target="../slideLayouts/slideLayout355.xml"/><Relationship Id="rId4" Type="http://schemas.openxmlformats.org/officeDocument/2006/relationships/slideLayout" Target="../slideLayouts/slideLayout356.xml"/><Relationship Id="rId5" Type="http://schemas.openxmlformats.org/officeDocument/2006/relationships/slideLayout" Target="../slideLayouts/slideLayout357.xml"/><Relationship Id="rId6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59.xml"/><Relationship Id="rId8" Type="http://schemas.openxmlformats.org/officeDocument/2006/relationships/slideLayout" Target="../slideLayouts/slideLayout360.xml"/><Relationship Id="rId9" Type="http://schemas.openxmlformats.org/officeDocument/2006/relationships/slideLayout" Target="../slideLayouts/slideLayout361.xml"/><Relationship Id="rId10" Type="http://schemas.openxmlformats.org/officeDocument/2006/relationships/slideLayout" Target="../slideLayouts/slideLayout362.xml"/></Relationships>
</file>

<file path=ppt/slideMasters/_rels/slideMaster3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4.xml"/><Relationship Id="rId12" Type="http://schemas.openxmlformats.org/officeDocument/2006/relationships/theme" Target="../theme/theme34.xml"/><Relationship Id="rId1" Type="http://schemas.openxmlformats.org/officeDocument/2006/relationships/slideLayout" Target="../slideLayouts/slideLayout364.xml"/><Relationship Id="rId2" Type="http://schemas.openxmlformats.org/officeDocument/2006/relationships/slideLayout" Target="../slideLayouts/slideLayout365.xml"/><Relationship Id="rId3" Type="http://schemas.openxmlformats.org/officeDocument/2006/relationships/slideLayout" Target="../slideLayouts/slideLayout366.xml"/><Relationship Id="rId4" Type="http://schemas.openxmlformats.org/officeDocument/2006/relationships/slideLayout" Target="../slideLayouts/slideLayout367.xml"/><Relationship Id="rId5" Type="http://schemas.openxmlformats.org/officeDocument/2006/relationships/slideLayout" Target="../slideLayouts/slideLayout368.xml"/><Relationship Id="rId6" Type="http://schemas.openxmlformats.org/officeDocument/2006/relationships/slideLayout" Target="../slideLayouts/slideLayout369.xml"/><Relationship Id="rId7" Type="http://schemas.openxmlformats.org/officeDocument/2006/relationships/slideLayout" Target="../slideLayouts/slideLayout370.xml"/><Relationship Id="rId8" Type="http://schemas.openxmlformats.org/officeDocument/2006/relationships/slideLayout" Target="../slideLayouts/slideLayout371.xml"/><Relationship Id="rId9" Type="http://schemas.openxmlformats.org/officeDocument/2006/relationships/slideLayout" Target="../slideLayouts/slideLayout372.xml"/><Relationship Id="rId10" Type="http://schemas.openxmlformats.org/officeDocument/2006/relationships/slideLayout" Target="../slideLayouts/slideLayout373.xml"/></Relationships>
</file>

<file path=ppt/slideMasters/_rels/slideMaster3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5.xml"/><Relationship Id="rId12" Type="http://schemas.openxmlformats.org/officeDocument/2006/relationships/theme" Target="../theme/theme35.xml"/><Relationship Id="rId1" Type="http://schemas.openxmlformats.org/officeDocument/2006/relationships/slideLayout" Target="../slideLayouts/slideLayout375.xml"/><Relationship Id="rId2" Type="http://schemas.openxmlformats.org/officeDocument/2006/relationships/slideLayout" Target="../slideLayouts/slideLayout376.xml"/><Relationship Id="rId3" Type="http://schemas.openxmlformats.org/officeDocument/2006/relationships/slideLayout" Target="../slideLayouts/slideLayout377.xml"/><Relationship Id="rId4" Type="http://schemas.openxmlformats.org/officeDocument/2006/relationships/slideLayout" Target="../slideLayouts/slideLayout378.xml"/><Relationship Id="rId5" Type="http://schemas.openxmlformats.org/officeDocument/2006/relationships/slideLayout" Target="../slideLayouts/slideLayout379.xml"/><Relationship Id="rId6" Type="http://schemas.openxmlformats.org/officeDocument/2006/relationships/slideLayout" Target="../slideLayouts/slideLayout380.xml"/><Relationship Id="rId7" Type="http://schemas.openxmlformats.org/officeDocument/2006/relationships/slideLayout" Target="../slideLayouts/slideLayout381.xml"/><Relationship Id="rId8" Type="http://schemas.openxmlformats.org/officeDocument/2006/relationships/slideLayout" Target="../slideLayouts/slideLayout382.xml"/><Relationship Id="rId9" Type="http://schemas.openxmlformats.org/officeDocument/2006/relationships/slideLayout" Target="../slideLayouts/slideLayout383.xml"/><Relationship Id="rId10" Type="http://schemas.openxmlformats.org/officeDocument/2006/relationships/slideLayout" Target="../slideLayouts/slideLayout384.xml"/></Relationships>
</file>

<file path=ppt/slideMasters/_rels/slideMaster3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6.xml"/><Relationship Id="rId12" Type="http://schemas.openxmlformats.org/officeDocument/2006/relationships/theme" Target="../theme/theme36.xml"/><Relationship Id="rId1" Type="http://schemas.openxmlformats.org/officeDocument/2006/relationships/slideLayout" Target="../slideLayouts/slideLayout386.xml"/><Relationship Id="rId2" Type="http://schemas.openxmlformats.org/officeDocument/2006/relationships/slideLayout" Target="../slideLayouts/slideLayout387.xml"/><Relationship Id="rId3" Type="http://schemas.openxmlformats.org/officeDocument/2006/relationships/slideLayout" Target="../slideLayouts/slideLayout388.xml"/><Relationship Id="rId4" Type="http://schemas.openxmlformats.org/officeDocument/2006/relationships/slideLayout" Target="../slideLayouts/slideLayout389.xml"/><Relationship Id="rId5" Type="http://schemas.openxmlformats.org/officeDocument/2006/relationships/slideLayout" Target="../slideLayouts/slideLayout390.xml"/><Relationship Id="rId6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92.xml"/><Relationship Id="rId8" Type="http://schemas.openxmlformats.org/officeDocument/2006/relationships/slideLayout" Target="../slideLayouts/slideLayout393.xml"/><Relationship Id="rId9" Type="http://schemas.openxmlformats.org/officeDocument/2006/relationships/slideLayout" Target="../slideLayouts/slideLayout394.xml"/><Relationship Id="rId10" Type="http://schemas.openxmlformats.org/officeDocument/2006/relationships/slideLayout" Target="../slideLayouts/slideLayout395.xml"/></Relationships>
</file>

<file path=ppt/slideMasters/_rels/slideMaster3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7.xml"/><Relationship Id="rId12" Type="http://schemas.openxmlformats.org/officeDocument/2006/relationships/theme" Target="../theme/theme37.xml"/><Relationship Id="rId1" Type="http://schemas.openxmlformats.org/officeDocument/2006/relationships/slideLayout" Target="../slideLayouts/slideLayout397.xml"/><Relationship Id="rId2" Type="http://schemas.openxmlformats.org/officeDocument/2006/relationships/slideLayout" Target="../slideLayouts/slideLayout398.xml"/><Relationship Id="rId3" Type="http://schemas.openxmlformats.org/officeDocument/2006/relationships/slideLayout" Target="../slideLayouts/slideLayout399.xml"/><Relationship Id="rId4" Type="http://schemas.openxmlformats.org/officeDocument/2006/relationships/slideLayout" Target="../slideLayouts/slideLayout400.xml"/><Relationship Id="rId5" Type="http://schemas.openxmlformats.org/officeDocument/2006/relationships/slideLayout" Target="../slideLayouts/slideLayout401.xml"/><Relationship Id="rId6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403.xml"/><Relationship Id="rId8" Type="http://schemas.openxmlformats.org/officeDocument/2006/relationships/slideLayout" Target="../slideLayouts/slideLayout404.xml"/><Relationship Id="rId9" Type="http://schemas.openxmlformats.org/officeDocument/2006/relationships/slideLayout" Target="../slideLayouts/slideLayout405.xml"/><Relationship Id="rId10" Type="http://schemas.openxmlformats.org/officeDocument/2006/relationships/slideLayout" Target="../slideLayouts/slideLayout406.xml"/></Relationships>
</file>

<file path=ppt/slideMasters/_rels/slideMaster3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18.xml"/><Relationship Id="rId12" Type="http://schemas.openxmlformats.org/officeDocument/2006/relationships/theme" Target="../theme/theme38.xml"/><Relationship Id="rId1" Type="http://schemas.openxmlformats.org/officeDocument/2006/relationships/slideLayout" Target="../slideLayouts/slideLayout408.xml"/><Relationship Id="rId2" Type="http://schemas.openxmlformats.org/officeDocument/2006/relationships/slideLayout" Target="../slideLayouts/slideLayout409.xml"/><Relationship Id="rId3" Type="http://schemas.openxmlformats.org/officeDocument/2006/relationships/slideLayout" Target="../slideLayouts/slideLayout410.xml"/><Relationship Id="rId4" Type="http://schemas.openxmlformats.org/officeDocument/2006/relationships/slideLayout" Target="../slideLayouts/slideLayout411.xml"/><Relationship Id="rId5" Type="http://schemas.openxmlformats.org/officeDocument/2006/relationships/slideLayout" Target="../slideLayouts/slideLayout412.xml"/><Relationship Id="rId6" Type="http://schemas.openxmlformats.org/officeDocument/2006/relationships/slideLayout" Target="../slideLayouts/slideLayout413.xml"/><Relationship Id="rId7" Type="http://schemas.openxmlformats.org/officeDocument/2006/relationships/slideLayout" Target="../slideLayouts/slideLayout414.xml"/><Relationship Id="rId8" Type="http://schemas.openxmlformats.org/officeDocument/2006/relationships/slideLayout" Target="../slideLayouts/slideLayout415.xml"/><Relationship Id="rId9" Type="http://schemas.openxmlformats.org/officeDocument/2006/relationships/slideLayout" Target="../slideLayouts/slideLayout416.xml"/><Relationship Id="rId10" Type="http://schemas.openxmlformats.org/officeDocument/2006/relationships/slideLayout" Target="../slideLayouts/slideLayout417.xml"/></Relationships>
</file>

<file path=ppt/slideMasters/_rels/slideMaster3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29.xml"/><Relationship Id="rId12" Type="http://schemas.openxmlformats.org/officeDocument/2006/relationships/theme" Target="../theme/theme39.xml"/><Relationship Id="rId1" Type="http://schemas.openxmlformats.org/officeDocument/2006/relationships/slideLayout" Target="../slideLayouts/slideLayout419.xml"/><Relationship Id="rId2" Type="http://schemas.openxmlformats.org/officeDocument/2006/relationships/slideLayout" Target="../slideLayouts/slideLayout420.xml"/><Relationship Id="rId3" Type="http://schemas.openxmlformats.org/officeDocument/2006/relationships/slideLayout" Target="../slideLayouts/slideLayout421.xml"/><Relationship Id="rId4" Type="http://schemas.openxmlformats.org/officeDocument/2006/relationships/slideLayout" Target="../slideLayouts/slideLayout422.xml"/><Relationship Id="rId5" Type="http://schemas.openxmlformats.org/officeDocument/2006/relationships/slideLayout" Target="../slideLayouts/slideLayout423.xml"/><Relationship Id="rId6" Type="http://schemas.openxmlformats.org/officeDocument/2006/relationships/slideLayout" Target="../slideLayouts/slideLayout424.xml"/><Relationship Id="rId7" Type="http://schemas.openxmlformats.org/officeDocument/2006/relationships/slideLayout" Target="../slideLayouts/slideLayout425.xml"/><Relationship Id="rId8" Type="http://schemas.openxmlformats.org/officeDocument/2006/relationships/slideLayout" Target="../slideLayouts/slideLayout426.xml"/><Relationship Id="rId9" Type="http://schemas.openxmlformats.org/officeDocument/2006/relationships/slideLayout" Target="../slideLayouts/slideLayout427.xml"/><Relationship Id="rId10" Type="http://schemas.openxmlformats.org/officeDocument/2006/relationships/slideLayout" Target="../slideLayouts/slideLayout428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4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0.xml"/><Relationship Id="rId12" Type="http://schemas.openxmlformats.org/officeDocument/2006/relationships/theme" Target="../theme/theme40.xml"/><Relationship Id="rId1" Type="http://schemas.openxmlformats.org/officeDocument/2006/relationships/slideLayout" Target="../slideLayouts/slideLayout430.xml"/><Relationship Id="rId2" Type="http://schemas.openxmlformats.org/officeDocument/2006/relationships/slideLayout" Target="../slideLayouts/slideLayout431.xml"/><Relationship Id="rId3" Type="http://schemas.openxmlformats.org/officeDocument/2006/relationships/slideLayout" Target="../slideLayouts/slideLayout432.xml"/><Relationship Id="rId4" Type="http://schemas.openxmlformats.org/officeDocument/2006/relationships/slideLayout" Target="../slideLayouts/slideLayout433.xml"/><Relationship Id="rId5" Type="http://schemas.openxmlformats.org/officeDocument/2006/relationships/slideLayout" Target="../slideLayouts/slideLayout434.xml"/><Relationship Id="rId6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36.xml"/><Relationship Id="rId8" Type="http://schemas.openxmlformats.org/officeDocument/2006/relationships/slideLayout" Target="../slideLayouts/slideLayout437.xml"/><Relationship Id="rId9" Type="http://schemas.openxmlformats.org/officeDocument/2006/relationships/slideLayout" Target="../slideLayouts/slideLayout438.xml"/><Relationship Id="rId10" Type="http://schemas.openxmlformats.org/officeDocument/2006/relationships/slideLayout" Target="../slideLayouts/slideLayout439.xml"/></Relationships>
</file>

<file path=ppt/slideMasters/_rels/slideMaster4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1.xml"/><Relationship Id="rId12" Type="http://schemas.openxmlformats.org/officeDocument/2006/relationships/theme" Target="../theme/theme41.xml"/><Relationship Id="rId1" Type="http://schemas.openxmlformats.org/officeDocument/2006/relationships/slideLayout" Target="../slideLayouts/slideLayout441.xml"/><Relationship Id="rId2" Type="http://schemas.openxmlformats.org/officeDocument/2006/relationships/slideLayout" Target="../slideLayouts/slideLayout442.xml"/><Relationship Id="rId3" Type="http://schemas.openxmlformats.org/officeDocument/2006/relationships/slideLayout" Target="../slideLayouts/slideLayout443.xml"/><Relationship Id="rId4" Type="http://schemas.openxmlformats.org/officeDocument/2006/relationships/slideLayout" Target="../slideLayouts/slideLayout444.xml"/><Relationship Id="rId5" Type="http://schemas.openxmlformats.org/officeDocument/2006/relationships/slideLayout" Target="../slideLayouts/slideLayout445.xml"/><Relationship Id="rId6" Type="http://schemas.openxmlformats.org/officeDocument/2006/relationships/slideLayout" Target="../slideLayouts/slideLayout446.xml"/><Relationship Id="rId7" Type="http://schemas.openxmlformats.org/officeDocument/2006/relationships/slideLayout" Target="../slideLayouts/slideLayout447.xml"/><Relationship Id="rId8" Type="http://schemas.openxmlformats.org/officeDocument/2006/relationships/slideLayout" Target="../slideLayouts/slideLayout448.xml"/><Relationship Id="rId9" Type="http://schemas.openxmlformats.org/officeDocument/2006/relationships/slideLayout" Target="../slideLayouts/slideLayout449.xml"/><Relationship Id="rId10" Type="http://schemas.openxmlformats.org/officeDocument/2006/relationships/slideLayout" Target="../slideLayouts/slideLayout450.xml"/></Relationships>
</file>

<file path=ppt/slideMasters/_rels/slideMaster4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2.xml"/><Relationship Id="rId12" Type="http://schemas.openxmlformats.org/officeDocument/2006/relationships/theme" Target="../theme/theme42.xml"/><Relationship Id="rId1" Type="http://schemas.openxmlformats.org/officeDocument/2006/relationships/slideLayout" Target="../slideLayouts/slideLayout452.xml"/><Relationship Id="rId2" Type="http://schemas.openxmlformats.org/officeDocument/2006/relationships/slideLayout" Target="../slideLayouts/slideLayout453.xml"/><Relationship Id="rId3" Type="http://schemas.openxmlformats.org/officeDocument/2006/relationships/slideLayout" Target="../slideLayouts/slideLayout454.xml"/><Relationship Id="rId4" Type="http://schemas.openxmlformats.org/officeDocument/2006/relationships/slideLayout" Target="../slideLayouts/slideLayout455.xml"/><Relationship Id="rId5" Type="http://schemas.openxmlformats.org/officeDocument/2006/relationships/slideLayout" Target="../slideLayouts/slideLayout456.xml"/><Relationship Id="rId6" Type="http://schemas.openxmlformats.org/officeDocument/2006/relationships/slideLayout" Target="../slideLayouts/slideLayout457.xml"/><Relationship Id="rId7" Type="http://schemas.openxmlformats.org/officeDocument/2006/relationships/slideLayout" Target="../slideLayouts/slideLayout458.xml"/><Relationship Id="rId8" Type="http://schemas.openxmlformats.org/officeDocument/2006/relationships/slideLayout" Target="../slideLayouts/slideLayout459.xml"/><Relationship Id="rId9" Type="http://schemas.openxmlformats.org/officeDocument/2006/relationships/slideLayout" Target="../slideLayouts/slideLayout460.xml"/><Relationship Id="rId10" Type="http://schemas.openxmlformats.org/officeDocument/2006/relationships/slideLayout" Target="../slideLayouts/slideLayout461.xml"/></Relationships>
</file>

<file path=ppt/slideMasters/_rels/slideMaster4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3.xml"/><Relationship Id="rId12" Type="http://schemas.openxmlformats.org/officeDocument/2006/relationships/theme" Target="../theme/theme43.xml"/><Relationship Id="rId1" Type="http://schemas.openxmlformats.org/officeDocument/2006/relationships/slideLayout" Target="../slideLayouts/slideLayout463.xml"/><Relationship Id="rId2" Type="http://schemas.openxmlformats.org/officeDocument/2006/relationships/slideLayout" Target="../slideLayouts/slideLayout464.xml"/><Relationship Id="rId3" Type="http://schemas.openxmlformats.org/officeDocument/2006/relationships/slideLayout" Target="../slideLayouts/slideLayout465.xml"/><Relationship Id="rId4" Type="http://schemas.openxmlformats.org/officeDocument/2006/relationships/slideLayout" Target="../slideLayouts/slideLayout466.xml"/><Relationship Id="rId5" Type="http://schemas.openxmlformats.org/officeDocument/2006/relationships/slideLayout" Target="../slideLayouts/slideLayout467.xml"/><Relationship Id="rId6" Type="http://schemas.openxmlformats.org/officeDocument/2006/relationships/slideLayout" Target="../slideLayouts/slideLayout468.xml"/><Relationship Id="rId7" Type="http://schemas.openxmlformats.org/officeDocument/2006/relationships/slideLayout" Target="../slideLayouts/slideLayout469.xml"/><Relationship Id="rId8" Type="http://schemas.openxmlformats.org/officeDocument/2006/relationships/slideLayout" Target="../slideLayouts/slideLayout470.xml"/><Relationship Id="rId9" Type="http://schemas.openxmlformats.org/officeDocument/2006/relationships/slideLayout" Target="../slideLayouts/slideLayout471.xml"/><Relationship Id="rId10" Type="http://schemas.openxmlformats.org/officeDocument/2006/relationships/slideLayout" Target="../slideLayouts/slideLayout472.xml"/></Relationships>
</file>

<file path=ppt/slideMasters/_rels/slideMaster4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4.xml"/><Relationship Id="rId12" Type="http://schemas.openxmlformats.org/officeDocument/2006/relationships/theme" Target="../theme/theme44.xml"/><Relationship Id="rId1" Type="http://schemas.openxmlformats.org/officeDocument/2006/relationships/slideLayout" Target="../slideLayouts/slideLayout474.xml"/><Relationship Id="rId2" Type="http://schemas.openxmlformats.org/officeDocument/2006/relationships/slideLayout" Target="../slideLayouts/slideLayout475.xml"/><Relationship Id="rId3" Type="http://schemas.openxmlformats.org/officeDocument/2006/relationships/slideLayout" Target="../slideLayouts/slideLayout476.xml"/><Relationship Id="rId4" Type="http://schemas.openxmlformats.org/officeDocument/2006/relationships/slideLayout" Target="../slideLayouts/slideLayout477.xml"/><Relationship Id="rId5" Type="http://schemas.openxmlformats.org/officeDocument/2006/relationships/slideLayout" Target="../slideLayouts/slideLayout478.xml"/><Relationship Id="rId6" Type="http://schemas.openxmlformats.org/officeDocument/2006/relationships/slideLayout" Target="../slideLayouts/slideLayout479.xml"/><Relationship Id="rId7" Type="http://schemas.openxmlformats.org/officeDocument/2006/relationships/slideLayout" Target="../slideLayouts/slideLayout480.xml"/><Relationship Id="rId8" Type="http://schemas.openxmlformats.org/officeDocument/2006/relationships/slideLayout" Target="../slideLayouts/slideLayout481.xml"/><Relationship Id="rId9" Type="http://schemas.openxmlformats.org/officeDocument/2006/relationships/slideLayout" Target="../slideLayouts/slideLayout482.xml"/><Relationship Id="rId10" Type="http://schemas.openxmlformats.org/officeDocument/2006/relationships/slideLayout" Target="../slideLayouts/slideLayout483.xml"/></Relationships>
</file>

<file path=ppt/slideMasters/_rels/slideMaster4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5.xml"/><Relationship Id="rId12" Type="http://schemas.openxmlformats.org/officeDocument/2006/relationships/theme" Target="../theme/theme45.xml"/><Relationship Id="rId1" Type="http://schemas.openxmlformats.org/officeDocument/2006/relationships/slideLayout" Target="../slideLayouts/slideLayout485.xml"/><Relationship Id="rId2" Type="http://schemas.openxmlformats.org/officeDocument/2006/relationships/slideLayout" Target="../slideLayouts/slideLayout486.xml"/><Relationship Id="rId3" Type="http://schemas.openxmlformats.org/officeDocument/2006/relationships/slideLayout" Target="../slideLayouts/slideLayout487.xml"/><Relationship Id="rId4" Type="http://schemas.openxmlformats.org/officeDocument/2006/relationships/slideLayout" Target="../slideLayouts/slideLayout488.xml"/><Relationship Id="rId5" Type="http://schemas.openxmlformats.org/officeDocument/2006/relationships/slideLayout" Target="../slideLayouts/slideLayout489.xml"/><Relationship Id="rId6" Type="http://schemas.openxmlformats.org/officeDocument/2006/relationships/slideLayout" Target="../slideLayouts/slideLayout490.xml"/><Relationship Id="rId7" Type="http://schemas.openxmlformats.org/officeDocument/2006/relationships/slideLayout" Target="../slideLayouts/slideLayout491.xml"/><Relationship Id="rId8" Type="http://schemas.openxmlformats.org/officeDocument/2006/relationships/slideLayout" Target="../slideLayouts/slideLayout492.xml"/><Relationship Id="rId9" Type="http://schemas.openxmlformats.org/officeDocument/2006/relationships/slideLayout" Target="../slideLayouts/slideLayout493.xml"/><Relationship Id="rId10" Type="http://schemas.openxmlformats.org/officeDocument/2006/relationships/slideLayout" Target="../slideLayouts/slideLayout494.xml"/></Relationships>
</file>

<file path=ppt/slideMasters/_rels/slideMaster4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6.xml"/><Relationship Id="rId12" Type="http://schemas.openxmlformats.org/officeDocument/2006/relationships/theme" Target="../theme/theme46.xml"/><Relationship Id="rId1" Type="http://schemas.openxmlformats.org/officeDocument/2006/relationships/slideLayout" Target="../slideLayouts/slideLayout496.xml"/><Relationship Id="rId2" Type="http://schemas.openxmlformats.org/officeDocument/2006/relationships/slideLayout" Target="../slideLayouts/slideLayout497.xml"/><Relationship Id="rId3" Type="http://schemas.openxmlformats.org/officeDocument/2006/relationships/slideLayout" Target="../slideLayouts/slideLayout498.xml"/><Relationship Id="rId4" Type="http://schemas.openxmlformats.org/officeDocument/2006/relationships/slideLayout" Target="../slideLayouts/slideLayout499.xml"/><Relationship Id="rId5" Type="http://schemas.openxmlformats.org/officeDocument/2006/relationships/slideLayout" Target="../slideLayouts/slideLayout500.xml"/><Relationship Id="rId6" Type="http://schemas.openxmlformats.org/officeDocument/2006/relationships/slideLayout" Target="../slideLayouts/slideLayout501.xml"/><Relationship Id="rId7" Type="http://schemas.openxmlformats.org/officeDocument/2006/relationships/slideLayout" Target="../slideLayouts/slideLayout502.xml"/><Relationship Id="rId8" Type="http://schemas.openxmlformats.org/officeDocument/2006/relationships/slideLayout" Target="../slideLayouts/slideLayout503.xml"/><Relationship Id="rId9" Type="http://schemas.openxmlformats.org/officeDocument/2006/relationships/slideLayout" Target="../slideLayouts/slideLayout504.xml"/><Relationship Id="rId10" Type="http://schemas.openxmlformats.org/officeDocument/2006/relationships/slideLayout" Target="../slideLayouts/slideLayout505.xml"/></Relationships>
</file>

<file path=ppt/slideMasters/_rels/slideMaster4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17.xml"/><Relationship Id="rId12" Type="http://schemas.openxmlformats.org/officeDocument/2006/relationships/theme" Target="../theme/theme47.xml"/><Relationship Id="rId1" Type="http://schemas.openxmlformats.org/officeDocument/2006/relationships/slideLayout" Target="../slideLayouts/slideLayout507.xml"/><Relationship Id="rId2" Type="http://schemas.openxmlformats.org/officeDocument/2006/relationships/slideLayout" Target="../slideLayouts/slideLayout508.xml"/><Relationship Id="rId3" Type="http://schemas.openxmlformats.org/officeDocument/2006/relationships/slideLayout" Target="../slideLayouts/slideLayout509.xml"/><Relationship Id="rId4" Type="http://schemas.openxmlformats.org/officeDocument/2006/relationships/slideLayout" Target="../slideLayouts/slideLayout510.xml"/><Relationship Id="rId5" Type="http://schemas.openxmlformats.org/officeDocument/2006/relationships/slideLayout" Target="../slideLayouts/slideLayout511.xml"/><Relationship Id="rId6" Type="http://schemas.openxmlformats.org/officeDocument/2006/relationships/slideLayout" Target="../slideLayouts/slideLayout512.xml"/><Relationship Id="rId7" Type="http://schemas.openxmlformats.org/officeDocument/2006/relationships/slideLayout" Target="../slideLayouts/slideLayout513.xml"/><Relationship Id="rId8" Type="http://schemas.openxmlformats.org/officeDocument/2006/relationships/slideLayout" Target="../slideLayouts/slideLayout514.xml"/><Relationship Id="rId9" Type="http://schemas.openxmlformats.org/officeDocument/2006/relationships/slideLayout" Target="../slideLayouts/slideLayout515.xml"/><Relationship Id="rId10" Type="http://schemas.openxmlformats.org/officeDocument/2006/relationships/slideLayout" Target="../slideLayouts/slideLayout516.xml"/></Relationships>
</file>

<file path=ppt/slideMasters/_rels/slideMaster4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28.xml"/><Relationship Id="rId12" Type="http://schemas.openxmlformats.org/officeDocument/2006/relationships/theme" Target="../theme/theme48.xml"/><Relationship Id="rId1" Type="http://schemas.openxmlformats.org/officeDocument/2006/relationships/slideLayout" Target="../slideLayouts/slideLayout518.xml"/><Relationship Id="rId2" Type="http://schemas.openxmlformats.org/officeDocument/2006/relationships/slideLayout" Target="../slideLayouts/slideLayout519.xml"/><Relationship Id="rId3" Type="http://schemas.openxmlformats.org/officeDocument/2006/relationships/slideLayout" Target="../slideLayouts/slideLayout520.xml"/><Relationship Id="rId4" Type="http://schemas.openxmlformats.org/officeDocument/2006/relationships/slideLayout" Target="../slideLayouts/slideLayout521.xml"/><Relationship Id="rId5" Type="http://schemas.openxmlformats.org/officeDocument/2006/relationships/slideLayout" Target="../slideLayouts/slideLayout522.xml"/><Relationship Id="rId6" Type="http://schemas.openxmlformats.org/officeDocument/2006/relationships/slideLayout" Target="../slideLayouts/slideLayout523.xml"/><Relationship Id="rId7" Type="http://schemas.openxmlformats.org/officeDocument/2006/relationships/slideLayout" Target="../slideLayouts/slideLayout524.xml"/><Relationship Id="rId8" Type="http://schemas.openxmlformats.org/officeDocument/2006/relationships/slideLayout" Target="../slideLayouts/slideLayout525.xml"/><Relationship Id="rId9" Type="http://schemas.openxmlformats.org/officeDocument/2006/relationships/slideLayout" Target="../slideLayouts/slideLayout526.xml"/><Relationship Id="rId10" Type="http://schemas.openxmlformats.org/officeDocument/2006/relationships/slideLayout" Target="../slideLayouts/slideLayout527.xml"/></Relationships>
</file>

<file path=ppt/slideMasters/_rels/slideMaster4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39.xml"/><Relationship Id="rId12" Type="http://schemas.openxmlformats.org/officeDocument/2006/relationships/theme" Target="../theme/theme49.xml"/><Relationship Id="rId1" Type="http://schemas.openxmlformats.org/officeDocument/2006/relationships/slideLayout" Target="../slideLayouts/slideLayout529.xml"/><Relationship Id="rId2" Type="http://schemas.openxmlformats.org/officeDocument/2006/relationships/slideLayout" Target="../slideLayouts/slideLayout530.xml"/><Relationship Id="rId3" Type="http://schemas.openxmlformats.org/officeDocument/2006/relationships/slideLayout" Target="../slideLayouts/slideLayout531.xml"/><Relationship Id="rId4" Type="http://schemas.openxmlformats.org/officeDocument/2006/relationships/slideLayout" Target="../slideLayouts/slideLayout532.xml"/><Relationship Id="rId5" Type="http://schemas.openxmlformats.org/officeDocument/2006/relationships/slideLayout" Target="../slideLayouts/slideLayout533.xml"/><Relationship Id="rId6" Type="http://schemas.openxmlformats.org/officeDocument/2006/relationships/slideLayout" Target="../slideLayouts/slideLayout534.xml"/><Relationship Id="rId7" Type="http://schemas.openxmlformats.org/officeDocument/2006/relationships/slideLayout" Target="../slideLayouts/slideLayout535.xml"/><Relationship Id="rId8" Type="http://schemas.openxmlformats.org/officeDocument/2006/relationships/slideLayout" Target="../slideLayouts/slideLayout536.xml"/><Relationship Id="rId9" Type="http://schemas.openxmlformats.org/officeDocument/2006/relationships/slideLayout" Target="../slideLayouts/slideLayout537.xml"/><Relationship Id="rId10" Type="http://schemas.openxmlformats.org/officeDocument/2006/relationships/slideLayout" Target="../slideLayouts/slideLayout53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5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0.xml"/><Relationship Id="rId12" Type="http://schemas.openxmlformats.org/officeDocument/2006/relationships/theme" Target="../theme/theme50.xml"/><Relationship Id="rId1" Type="http://schemas.openxmlformats.org/officeDocument/2006/relationships/slideLayout" Target="../slideLayouts/slideLayout540.xml"/><Relationship Id="rId2" Type="http://schemas.openxmlformats.org/officeDocument/2006/relationships/slideLayout" Target="../slideLayouts/slideLayout541.xml"/><Relationship Id="rId3" Type="http://schemas.openxmlformats.org/officeDocument/2006/relationships/slideLayout" Target="../slideLayouts/slideLayout542.xml"/><Relationship Id="rId4" Type="http://schemas.openxmlformats.org/officeDocument/2006/relationships/slideLayout" Target="../slideLayouts/slideLayout543.xml"/><Relationship Id="rId5" Type="http://schemas.openxmlformats.org/officeDocument/2006/relationships/slideLayout" Target="../slideLayouts/slideLayout544.xml"/><Relationship Id="rId6" Type="http://schemas.openxmlformats.org/officeDocument/2006/relationships/slideLayout" Target="../slideLayouts/slideLayout545.xml"/><Relationship Id="rId7" Type="http://schemas.openxmlformats.org/officeDocument/2006/relationships/slideLayout" Target="../slideLayouts/slideLayout546.xml"/><Relationship Id="rId8" Type="http://schemas.openxmlformats.org/officeDocument/2006/relationships/slideLayout" Target="../slideLayouts/slideLayout547.xml"/><Relationship Id="rId9" Type="http://schemas.openxmlformats.org/officeDocument/2006/relationships/slideLayout" Target="../slideLayouts/slideLayout548.xml"/><Relationship Id="rId10" Type="http://schemas.openxmlformats.org/officeDocument/2006/relationships/slideLayout" Target="../slideLayouts/slideLayout549.xml"/></Relationships>
</file>

<file path=ppt/slideMasters/_rels/slideMaster5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1.xml"/><Relationship Id="rId12" Type="http://schemas.openxmlformats.org/officeDocument/2006/relationships/theme" Target="../theme/theme51.xml"/><Relationship Id="rId1" Type="http://schemas.openxmlformats.org/officeDocument/2006/relationships/slideLayout" Target="../slideLayouts/slideLayout551.xml"/><Relationship Id="rId2" Type="http://schemas.openxmlformats.org/officeDocument/2006/relationships/slideLayout" Target="../slideLayouts/slideLayout552.xml"/><Relationship Id="rId3" Type="http://schemas.openxmlformats.org/officeDocument/2006/relationships/slideLayout" Target="../slideLayouts/slideLayout553.xml"/><Relationship Id="rId4" Type="http://schemas.openxmlformats.org/officeDocument/2006/relationships/slideLayout" Target="../slideLayouts/slideLayout554.xml"/><Relationship Id="rId5" Type="http://schemas.openxmlformats.org/officeDocument/2006/relationships/slideLayout" Target="../slideLayouts/slideLayout555.xml"/><Relationship Id="rId6" Type="http://schemas.openxmlformats.org/officeDocument/2006/relationships/slideLayout" Target="../slideLayouts/slideLayout556.xml"/><Relationship Id="rId7" Type="http://schemas.openxmlformats.org/officeDocument/2006/relationships/slideLayout" Target="../slideLayouts/slideLayout557.xml"/><Relationship Id="rId8" Type="http://schemas.openxmlformats.org/officeDocument/2006/relationships/slideLayout" Target="../slideLayouts/slideLayout558.xml"/><Relationship Id="rId9" Type="http://schemas.openxmlformats.org/officeDocument/2006/relationships/slideLayout" Target="../slideLayouts/slideLayout559.xml"/><Relationship Id="rId10" Type="http://schemas.openxmlformats.org/officeDocument/2006/relationships/slideLayout" Target="../slideLayouts/slideLayout560.xml"/></Relationships>
</file>

<file path=ppt/slideMasters/_rels/slideMaster5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2.xml"/><Relationship Id="rId12" Type="http://schemas.openxmlformats.org/officeDocument/2006/relationships/theme" Target="../theme/theme52.xml"/><Relationship Id="rId1" Type="http://schemas.openxmlformats.org/officeDocument/2006/relationships/slideLayout" Target="../slideLayouts/slideLayout562.xml"/><Relationship Id="rId2" Type="http://schemas.openxmlformats.org/officeDocument/2006/relationships/slideLayout" Target="../slideLayouts/slideLayout563.xml"/><Relationship Id="rId3" Type="http://schemas.openxmlformats.org/officeDocument/2006/relationships/slideLayout" Target="../slideLayouts/slideLayout564.xml"/><Relationship Id="rId4" Type="http://schemas.openxmlformats.org/officeDocument/2006/relationships/slideLayout" Target="../slideLayouts/slideLayout565.xml"/><Relationship Id="rId5" Type="http://schemas.openxmlformats.org/officeDocument/2006/relationships/slideLayout" Target="../slideLayouts/slideLayout566.xml"/><Relationship Id="rId6" Type="http://schemas.openxmlformats.org/officeDocument/2006/relationships/slideLayout" Target="../slideLayouts/slideLayout567.xml"/><Relationship Id="rId7" Type="http://schemas.openxmlformats.org/officeDocument/2006/relationships/slideLayout" Target="../slideLayouts/slideLayout568.xml"/><Relationship Id="rId8" Type="http://schemas.openxmlformats.org/officeDocument/2006/relationships/slideLayout" Target="../slideLayouts/slideLayout569.xml"/><Relationship Id="rId9" Type="http://schemas.openxmlformats.org/officeDocument/2006/relationships/slideLayout" Target="../slideLayouts/slideLayout570.xml"/><Relationship Id="rId10" Type="http://schemas.openxmlformats.org/officeDocument/2006/relationships/slideLayout" Target="../slideLayouts/slideLayout571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27100" y="1409700"/>
            <a:ext cx="11150600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3302000"/>
            <a:ext cx="11150600" cy="454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81750" y="9398000"/>
            <a:ext cx="2286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chemeClr val="tx1"/>
                </a:solidFill>
                <a:latin typeface="+mn-lt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pPr>
              <a:defRPr/>
            </a:pPr>
            <a:fld id="{BCE51941-B7C4-8E4A-9CAE-366930213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9pPr>
    </p:titleStyle>
    <p:bodyStyle>
      <a:lvl1pPr marL="584200" indent="-444500" algn="l" rtl="0" eaLnBrk="0" fontAlgn="base" hangingPunct="0">
        <a:spcBef>
          <a:spcPts val="2800"/>
        </a:spcBef>
        <a:spcAft>
          <a:spcPct val="0"/>
        </a:spcAft>
        <a:buSzPct val="171000"/>
        <a:buFont typeface="Thonburi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812800" indent="-444500" algn="l" rtl="0" eaLnBrk="0" fontAlgn="base" hangingPunct="0">
        <a:spcBef>
          <a:spcPts val="2800"/>
        </a:spcBef>
        <a:spcAft>
          <a:spcPct val="0"/>
        </a:spcAft>
        <a:buSzPct val="171000"/>
        <a:buFont typeface="Thonburi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041400" indent="-444500" algn="l" rtl="0" eaLnBrk="0" fontAlgn="base" hangingPunct="0">
        <a:spcBef>
          <a:spcPts val="2800"/>
        </a:spcBef>
        <a:spcAft>
          <a:spcPct val="0"/>
        </a:spcAft>
        <a:buSzPct val="171000"/>
        <a:buFont typeface="Thonburi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295400" indent="-444500" algn="l" rtl="0" eaLnBrk="0" fontAlgn="base" hangingPunct="0">
        <a:spcBef>
          <a:spcPts val="2800"/>
        </a:spcBef>
        <a:spcAft>
          <a:spcPct val="0"/>
        </a:spcAft>
        <a:buSzPct val="171000"/>
        <a:buFont typeface="Thonburi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524000" indent="-444500" algn="l" rtl="0" eaLnBrk="0" fontAlgn="base" hangingPunct="0">
        <a:spcBef>
          <a:spcPts val="2800"/>
        </a:spcBef>
        <a:spcAft>
          <a:spcPct val="0"/>
        </a:spcAft>
        <a:buSzPct val="171000"/>
        <a:buFont typeface="Thonburi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981200" indent="-444500" algn="l" rtl="0" fontAlgn="base">
        <a:spcBef>
          <a:spcPts val="2800"/>
        </a:spcBef>
        <a:spcAft>
          <a:spcPct val="0"/>
        </a:spcAft>
        <a:buSzPct val="171000"/>
        <a:buFont typeface="Thonburi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38400" indent="-444500" algn="l" rtl="0" fontAlgn="base">
        <a:spcBef>
          <a:spcPts val="2800"/>
        </a:spcBef>
        <a:spcAft>
          <a:spcPct val="0"/>
        </a:spcAft>
        <a:buSzPct val="171000"/>
        <a:buFont typeface="Thonburi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95600" indent="-444500" algn="l" rtl="0" fontAlgn="base">
        <a:spcBef>
          <a:spcPts val="2800"/>
        </a:spcBef>
        <a:spcAft>
          <a:spcPct val="0"/>
        </a:spcAft>
        <a:buSzPct val="171000"/>
        <a:buFont typeface="Thonburi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352800" indent="-444500" algn="l" rtl="0" fontAlgn="base">
        <a:spcBef>
          <a:spcPts val="2800"/>
        </a:spcBef>
        <a:spcAft>
          <a:spcPct val="0"/>
        </a:spcAft>
        <a:buSzPct val="171000"/>
        <a:buFont typeface="Thonburi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27100" y="1409700"/>
            <a:ext cx="11150600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3302000"/>
            <a:ext cx="5448300" cy="454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9pPr>
    </p:titleStyle>
    <p:bodyStyle>
      <a:lvl1pPr marL="508000" indent="-368300" algn="l" rtl="0" eaLnBrk="0" fontAlgn="base" hangingPunct="0">
        <a:spcBef>
          <a:spcPts val="3700"/>
        </a:spcBef>
        <a:spcAft>
          <a:spcPct val="0"/>
        </a:spcAft>
        <a:buSzPct val="171000"/>
        <a:buFont typeface="Thonburi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36600" indent="-368300" algn="l" rtl="0" eaLnBrk="0" fontAlgn="base" hangingPunct="0">
        <a:spcBef>
          <a:spcPts val="3700"/>
        </a:spcBef>
        <a:spcAft>
          <a:spcPct val="0"/>
        </a:spcAft>
        <a:buSzPct val="171000"/>
        <a:buFont typeface="Thonburi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965200" indent="-368300" algn="l" rtl="0" eaLnBrk="0" fontAlgn="base" hangingPunct="0">
        <a:spcBef>
          <a:spcPts val="3700"/>
        </a:spcBef>
        <a:spcAft>
          <a:spcPct val="0"/>
        </a:spcAft>
        <a:buSzPct val="171000"/>
        <a:buFont typeface="Thonburi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219200" indent="-368300" algn="l" rtl="0" eaLnBrk="0" fontAlgn="base" hangingPunct="0">
        <a:spcBef>
          <a:spcPts val="3700"/>
        </a:spcBef>
        <a:spcAft>
          <a:spcPct val="0"/>
        </a:spcAft>
        <a:buSzPct val="171000"/>
        <a:buFont typeface="Thonburi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47800" indent="-368300" algn="l" rtl="0" eaLnBrk="0" fontAlgn="base" hangingPunct="0">
        <a:spcBef>
          <a:spcPts val="3700"/>
        </a:spcBef>
        <a:spcAft>
          <a:spcPct val="0"/>
        </a:spcAft>
        <a:buSzPct val="171000"/>
        <a:buFont typeface="Thonburi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905000" indent="-368300" algn="l" rtl="0" fontAlgn="base">
        <a:spcBef>
          <a:spcPts val="3700"/>
        </a:spcBef>
        <a:spcAft>
          <a:spcPct val="0"/>
        </a:spcAft>
        <a:buSzPct val="171000"/>
        <a:buFont typeface="Thonburi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362200" indent="-368300" algn="l" rtl="0" fontAlgn="base">
        <a:spcBef>
          <a:spcPts val="3700"/>
        </a:spcBef>
        <a:spcAft>
          <a:spcPct val="0"/>
        </a:spcAft>
        <a:buSzPct val="171000"/>
        <a:buFont typeface="Thonburi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19400" indent="-368300" algn="l" rtl="0" fontAlgn="base">
        <a:spcBef>
          <a:spcPts val="3700"/>
        </a:spcBef>
        <a:spcAft>
          <a:spcPct val="0"/>
        </a:spcAft>
        <a:buSzPct val="171000"/>
        <a:buFont typeface="Thonburi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276600" indent="-368300" algn="l" rtl="0" fontAlgn="base">
        <a:spcBef>
          <a:spcPts val="3700"/>
        </a:spcBef>
        <a:spcAft>
          <a:spcPct val="0"/>
        </a:spcAft>
        <a:buSzPct val="171000"/>
        <a:buFont typeface="Thonburi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27100" y="1409700"/>
            <a:ext cx="11150600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3302000"/>
            <a:ext cx="11150600" cy="454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229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81750" y="9372600"/>
            <a:ext cx="2286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chemeClr val="tx1"/>
                </a:solidFill>
                <a:latin typeface="+mn-lt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pPr>
              <a:defRPr/>
            </a:pPr>
            <a:fld id="{BFE99F66-FE8F-6B45-B7A2-C269BC98D5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9pPr>
    </p:titleStyle>
    <p:bodyStyle>
      <a:lvl1pPr marL="508000" indent="-368300" algn="l" rtl="0" eaLnBrk="0" fontAlgn="base" hangingPunct="0">
        <a:spcBef>
          <a:spcPts val="2800"/>
        </a:spcBef>
        <a:spcAft>
          <a:spcPct val="0"/>
        </a:spcAft>
        <a:buSzPct val="171000"/>
        <a:buFont typeface="Thonburi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36600" indent="-368300" algn="l" rtl="0" eaLnBrk="0" fontAlgn="base" hangingPunct="0">
        <a:spcBef>
          <a:spcPts val="2800"/>
        </a:spcBef>
        <a:spcAft>
          <a:spcPct val="0"/>
        </a:spcAft>
        <a:buSzPct val="171000"/>
        <a:buFont typeface="Thonburi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965200" indent="-368300" algn="l" rtl="0" eaLnBrk="0" fontAlgn="base" hangingPunct="0">
        <a:spcBef>
          <a:spcPts val="2800"/>
        </a:spcBef>
        <a:spcAft>
          <a:spcPct val="0"/>
        </a:spcAft>
        <a:buSzPct val="171000"/>
        <a:buFont typeface="Thonburi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219200" indent="-368300" algn="l" rtl="0" eaLnBrk="0" fontAlgn="base" hangingPunct="0">
        <a:spcBef>
          <a:spcPts val="2800"/>
        </a:spcBef>
        <a:spcAft>
          <a:spcPct val="0"/>
        </a:spcAft>
        <a:buSzPct val="171000"/>
        <a:buFont typeface="Thonburi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47800" indent="-368300" algn="l" rtl="0" eaLnBrk="0" fontAlgn="base" hangingPunct="0">
        <a:spcBef>
          <a:spcPts val="2800"/>
        </a:spcBef>
        <a:spcAft>
          <a:spcPct val="0"/>
        </a:spcAft>
        <a:buSzPct val="171000"/>
        <a:buFont typeface="Thonburi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905000" indent="-368300" algn="l" rtl="0" fontAlgn="base">
        <a:spcBef>
          <a:spcPts val="2800"/>
        </a:spcBef>
        <a:spcAft>
          <a:spcPct val="0"/>
        </a:spcAft>
        <a:buSzPct val="171000"/>
        <a:buFont typeface="Thonburi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362200" indent="-368300" algn="l" rtl="0" fontAlgn="base">
        <a:spcBef>
          <a:spcPts val="2800"/>
        </a:spcBef>
        <a:spcAft>
          <a:spcPct val="0"/>
        </a:spcAft>
        <a:buSzPct val="171000"/>
        <a:buFont typeface="Thonburi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19400" indent="-368300" algn="l" rtl="0" fontAlgn="base">
        <a:spcBef>
          <a:spcPts val="2800"/>
        </a:spcBef>
        <a:spcAft>
          <a:spcPct val="0"/>
        </a:spcAft>
        <a:buSzPct val="171000"/>
        <a:buFont typeface="Thonburi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276600" indent="-368300" algn="l" rtl="0" fontAlgn="base">
        <a:spcBef>
          <a:spcPts val="2800"/>
        </a:spcBef>
        <a:spcAft>
          <a:spcPct val="0"/>
        </a:spcAft>
        <a:buSzPct val="171000"/>
        <a:buFont typeface="Thonburi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27100" y="1409700"/>
            <a:ext cx="11150600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86600" y="3302000"/>
            <a:ext cx="4991100" cy="454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9pPr>
    </p:titleStyle>
    <p:bodyStyle>
      <a:lvl1pPr marL="508000" indent="-368300" algn="l" rtl="0" eaLnBrk="0" fontAlgn="base" hangingPunct="0">
        <a:spcBef>
          <a:spcPts val="3700"/>
        </a:spcBef>
        <a:spcAft>
          <a:spcPct val="0"/>
        </a:spcAft>
        <a:buSzPct val="171000"/>
        <a:buFont typeface="Thonburi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36600" indent="-368300" algn="l" rtl="0" eaLnBrk="0" fontAlgn="base" hangingPunct="0">
        <a:spcBef>
          <a:spcPts val="3700"/>
        </a:spcBef>
        <a:spcAft>
          <a:spcPct val="0"/>
        </a:spcAft>
        <a:buSzPct val="171000"/>
        <a:buFont typeface="Thonburi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965200" indent="-368300" algn="l" rtl="0" eaLnBrk="0" fontAlgn="base" hangingPunct="0">
        <a:spcBef>
          <a:spcPts val="3700"/>
        </a:spcBef>
        <a:spcAft>
          <a:spcPct val="0"/>
        </a:spcAft>
        <a:buSzPct val="171000"/>
        <a:buFont typeface="Thonburi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219200" indent="-368300" algn="l" rtl="0" eaLnBrk="0" fontAlgn="base" hangingPunct="0">
        <a:spcBef>
          <a:spcPts val="3700"/>
        </a:spcBef>
        <a:spcAft>
          <a:spcPct val="0"/>
        </a:spcAft>
        <a:buSzPct val="171000"/>
        <a:buFont typeface="Thonburi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47800" indent="-368300" algn="l" rtl="0" eaLnBrk="0" fontAlgn="base" hangingPunct="0">
        <a:spcBef>
          <a:spcPts val="3700"/>
        </a:spcBef>
        <a:spcAft>
          <a:spcPct val="0"/>
        </a:spcAft>
        <a:buSzPct val="171000"/>
        <a:buFont typeface="Thonburi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905000" indent="-368300" algn="l" rtl="0" fontAlgn="base">
        <a:spcBef>
          <a:spcPts val="3700"/>
        </a:spcBef>
        <a:spcAft>
          <a:spcPct val="0"/>
        </a:spcAft>
        <a:buSzPct val="171000"/>
        <a:buFont typeface="Thonburi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362200" indent="-368300" algn="l" rtl="0" fontAlgn="base">
        <a:spcBef>
          <a:spcPts val="3700"/>
        </a:spcBef>
        <a:spcAft>
          <a:spcPct val="0"/>
        </a:spcAft>
        <a:buSzPct val="171000"/>
        <a:buFont typeface="Thonburi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19400" indent="-368300" algn="l" rtl="0" fontAlgn="base">
        <a:spcBef>
          <a:spcPts val="3700"/>
        </a:spcBef>
        <a:spcAft>
          <a:spcPct val="0"/>
        </a:spcAft>
        <a:buSzPct val="171000"/>
        <a:buFont typeface="Thonburi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276600" indent="-368300" algn="l" rtl="0" fontAlgn="base">
        <a:spcBef>
          <a:spcPts val="3700"/>
        </a:spcBef>
        <a:spcAft>
          <a:spcPct val="0"/>
        </a:spcAft>
        <a:buSzPct val="171000"/>
        <a:buFont typeface="Thonburi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3302000"/>
            <a:ext cx="5448300" cy="454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27100" y="1409700"/>
            <a:ext cx="11150600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9pPr>
    </p:titleStyle>
    <p:bodyStyle>
      <a:lvl1pPr marL="508000" indent="-368300" algn="l" rtl="0" eaLnBrk="0" fontAlgn="base" hangingPunct="0">
        <a:spcBef>
          <a:spcPts val="3700"/>
        </a:spcBef>
        <a:spcAft>
          <a:spcPct val="0"/>
        </a:spcAft>
        <a:buSzPct val="171000"/>
        <a:buFont typeface="Thonburi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36600" indent="-368300" algn="l" rtl="0" eaLnBrk="0" fontAlgn="base" hangingPunct="0">
        <a:spcBef>
          <a:spcPts val="3700"/>
        </a:spcBef>
        <a:spcAft>
          <a:spcPct val="0"/>
        </a:spcAft>
        <a:buSzPct val="171000"/>
        <a:buFont typeface="Thonburi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965200" indent="-368300" algn="l" rtl="0" eaLnBrk="0" fontAlgn="base" hangingPunct="0">
        <a:spcBef>
          <a:spcPts val="3700"/>
        </a:spcBef>
        <a:spcAft>
          <a:spcPct val="0"/>
        </a:spcAft>
        <a:buSzPct val="171000"/>
        <a:buFont typeface="Thonburi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219200" indent="-368300" algn="l" rtl="0" eaLnBrk="0" fontAlgn="base" hangingPunct="0">
        <a:spcBef>
          <a:spcPts val="3700"/>
        </a:spcBef>
        <a:spcAft>
          <a:spcPct val="0"/>
        </a:spcAft>
        <a:buSzPct val="171000"/>
        <a:buFont typeface="Thonburi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47800" indent="-368300" algn="l" rtl="0" eaLnBrk="0" fontAlgn="base" hangingPunct="0">
        <a:spcBef>
          <a:spcPts val="3700"/>
        </a:spcBef>
        <a:spcAft>
          <a:spcPct val="0"/>
        </a:spcAft>
        <a:buSzPct val="171000"/>
        <a:buFont typeface="Thonburi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905000" indent="-368300" algn="l" rtl="0" fontAlgn="base">
        <a:spcBef>
          <a:spcPts val="3700"/>
        </a:spcBef>
        <a:spcAft>
          <a:spcPct val="0"/>
        </a:spcAft>
        <a:buSzPct val="171000"/>
        <a:buFont typeface="Thonburi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362200" indent="-368300" algn="l" rtl="0" fontAlgn="base">
        <a:spcBef>
          <a:spcPts val="3700"/>
        </a:spcBef>
        <a:spcAft>
          <a:spcPct val="0"/>
        </a:spcAft>
        <a:buSzPct val="171000"/>
        <a:buFont typeface="Thonburi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19400" indent="-368300" algn="l" rtl="0" fontAlgn="base">
        <a:spcBef>
          <a:spcPts val="3700"/>
        </a:spcBef>
        <a:spcAft>
          <a:spcPct val="0"/>
        </a:spcAft>
        <a:buSzPct val="171000"/>
        <a:buFont typeface="Thonburi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276600" indent="-368300" algn="l" rtl="0" fontAlgn="base">
        <a:spcBef>
          <a:spcPts val="3700"/>
        </a:spcBef>
        <a:spcAft>
          <a:spcPct val="0"/>
        </a:spcAft>
        <a:buSzPct val="171000"/>
        <a:buFont typeface="Thonburi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175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536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26725" y="8882063"/>
            <a:ext cx="41910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3FF04C71-0D0B-B04A-99FA-69482C73C1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ransition xmlns:p14="http://schemas.microsoft.com/office/powerpoint/2010/main"/>
  <p:hf hdr="0" ftr="0" dt="0"/>
  <p:txStyles>
    <p:titleStyle>
      <a:lvl1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5143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715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4287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859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9750" indent="-482600" algn="l" rtl="0" eaLnBrk="0" fontAlgn="base" hangingPunct="0">
        <a:spcBef>
          <a:spcPts val="1100"/>
        </a:spcBef>
        <a:spcAft>
          <a:spcPct val="0"/>
        </a:spcAft>
        <a:buSzPct val="100000"/>
        <a:buFont typeface="Thonburi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038225" indent="-406400" algn="l" rtl="0" eaLnBrk="0" fontAlgn="base" hangingPunct="0">
        <a:spcBef>
          <a:spcPts val="900"/>
        </a:spcBef>
        <a:spcAft>
          <a:spcPct val="0"/>
        </a:spcAft>
        <a:buSzPct val="100000"/>
        <a:buFont typeface="Thonburi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611313" indent="-330200" algn="l" rtl="0" eaLnBrk="0" fontAlgn="base" hangingPunct="0">
        <a:spcBef>
          <a:spcPts val="800"/>
        </a:spcBef>
        <a:spcAft>
          <a:spcPct val="0"/>
        </a:spcAft>
        <a:buSzPct val="100000"/>
        <a:buFont typeface="Thonburi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262188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911475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3686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8258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830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7402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175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638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26725" y="8882063"/>
            <a:ext cx="41910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37226BC0-1ECB-7949-A0C6-7B97E90B50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ransition xmlns:p14="http://schemas.microsoft.com/office/powerpoint/2010/main"/>
  <p:hf hdr="0" ftr="0" dt="0"/>
  <p:txStyles>
    <p:titleStyle>
      <a:lvl1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5143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715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4287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859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9750" indent="-482600" algn="l" rtl="0" eaLnBrk="0" fontAlgn="base" hangingPunct="0">
        <a:spcBef>
          <a:spcPts val="1100"/>
        </a:spcBef>
        <a:spcAft>
          <a:spcPct val="0"/>
        </a:spcAft>
        <a:buSzPct val="100000"/>
        <a:buFont typeface="Thonburi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038225" indent="-406400" algn="l" rtl="0" eaLnBrk="0" fontAlgn="base" hangingPunct="0">
        <a:spcBef>
          <a:spcPts val="900"/>
        </a:spcBef>
        <a:spcAft>
          <a:spcPct val="0"/>
        </a:spcAft>
        <a:buSzPct val="100000"/>
        <a:buFont typeface="Thonburi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611313" indent="-330200" algn="l" rtl="0" eaLnBrk="0" fontAlgn="base" hangingPunct="0">
        <a:spcBef>
          <a:spcPts val="800"/>
        </a:spcBef>
        <a:spcAft>
          <a:spcPct val="0"/>
        </a:spcAft>
        <a:buSzPct val="100000"/>
        <a:buFont typeface="Thonburi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262188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911475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3686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8258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830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7402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175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741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26725" y="8882063"/>
            <a:ext cx="41910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EBCCE0A9-41BA-0844-986D-F159FCFCC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ransition xmlns:p14="http://schemas.microsoft.com/office/powerpoint/2010/main"/>
  <p:hf hdr="0" ftr="0" dt="0"/>
  <p:txStyles>
    <p:titleStyle>
      <a:lvl1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5143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715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4287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859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9750" indent="-482600" algn="l" rtl="0" eaLnBrk="0" fontAlgn="base" hangingPunct="0">
        <a:spcBef>
          <a:spcPts val="1100"/>
        </a:spcBef>
        <a:spcAft>
          <a:spcPct val="0"/>
        </a:spcAft>
        <a:buSzPct val="100000"/>
        <a:buFont typeface="Thonburi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038225" indent="-406400" algn="l" rtl="0" eaLnBrk="0" fontAlgn="base" hangingPunct="0">
        <a:spcBef>
          <a:spcPts val="900"/>
        </a:spcBef>
        <a:spcAft>
          <a:spcPct val="0"/>
        </a:spcAft>
        <a:buSzPct val="100000"/>
        <a:buFont typeface="Thonburi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611313" indent="-330200" algn="l" rtl="0" eaLnBrk="0" fontAlgn="base" hangingPunct="0">
        <a:spcBef>
          <a:spcPts val="800"/>
        </a:spcBef>
        <a:spcAft>
          <a:spcPct val="0"/>
        </a:spcAft>
        <a:buSzPct val="100000"/>
        <a:buFont typeface="Thonburi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262188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911475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3686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8258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830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7402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175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843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41013" y="8882063"/>
            <a:ext cx="3905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4EF33470-32F3-E943-8B67-7D50F0B61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 xmlns:p14="http://schemas.microsoft.com/office/powerpoint/2010/main"/>
  <p:hf hdr="0" ftr="0" dt="0"/>
  <p:txStyles>
    <p:titleStyle>
      <a:lvl1pPr marL="57150" indent="-57150"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57150" indent="-57150"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marL="57150" indent="-57150"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marL="57150" indent="-57150"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marL="57150" indent="-57150"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51435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7155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42875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8595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9750" indent="-482600" algn="l" rtl="0" eaLnBrk="0" fontAlgn="base" hangingPunct="0">
        <a:spcBef>
          <a:spcPts val="1100"/>
        </a:spcBef>
        <a:spcAft>
          <a:spcPct val="0"/>
        </a:spcAft>
        <a:buSzPct val="100000"/>
        <a:buFont typeface="Thonburi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050925" indent="-419100" algn="l" rtl="0" eaLnBrk="0" fontAlgn="base" hangingPunct="0">
        <a:spcBef>
          <a:spcPts val="900"/>
        </a:spcBef>
        <a:spcAft>
          <a:spcPct val="0"/>
        </a:spcAft>
        <a:buSzPct val="100000"/>
        <a:buFont typeface="Thonburi" charset="0"/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611313" indent="-330200" algn="l" rtl="0" eaLnBrk="0" fontAlgn="base" hangingPunct="0">
        <a:spcBef>
          <a:spcPts val="800"/>
        </a:spcBef>
        <a:spcAft>
          <a:spcPct val="0"/>
        </a:spcAft>
        <a:buSzPct val="100000"/>
        <a:buFont typeface="Thonburi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262188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–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911475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3686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8258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830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7402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0"/>
            <a:ext cx="1104900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945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195175" y="9423400"/>
            <a:ext cx="3619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FBD0CB76-31E8-D34E-9556-71A686AA6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ransition xmlns:p14="http://schemas.microsoft.com/office/powerpoint/2010/main"/>
  <p:hf hdr="0" ftr="0" dt="0"/>
  <p:txStyles>
    <p:titleStyle>
      <a:lvl1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5143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715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4287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859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9750" indent="-482600" algn="l" rtl="0" eaLnBrk="0" fontAlgn="base" hangingPunct="0">
        <a:spcBef>
          <a:spcPts val="1100"/>
        </a:spcBef>
        <a:spcAft>
          <a:spcPct val="0"/>
        </a:spcAft>
        <a:buSzPct val="100000"/>
        <a:buFont typeface="Thonburi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038225" indent="-406400" algn="l" rtl="0" eaLnBrk="0" fontAlgn="base" hangingPunct="0">
        <a:spcBef>
          <a:spcPts val="900"/>
        </a:spcBef>
        <a:spcAft>
          <a:spcPct val="0"/>
        </a:spcAft>
        <a:buSzPct val="100000"/>
        <a:buFont typeface="Thonburi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611313" indent="-330200" algn="l" rtl="0" eaLnBrk="0" fontAlgn="base" hangingPunct="0">
        <a:spcBef>
          <a:spcPts val="800"/>
        </a:spcBef>
        <a:spcAft>
          <a:spcPct val="0"/>
        </a:spcAft>
        <a:buSzPct val="100000"/>
        <a:buFont typeface="Thonburi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262188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911475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3686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8258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830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7402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0"/>
            <a:ext cx="1104900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2048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195175" y="9423400"/>
            <a:ext cx="3619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C066AECB-223D-7A41-8930-F55DF36386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ransition xmlns:p14="http://schemas.microsoft.com/office/powerpoint/2010/main"/>
  <p:hf hdr="0" ftr="0" dt="0"/>
  <p:txStyles>
    <p:titleStyle>
      <a:lvl1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5143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715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4287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859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9750" indent="-482600" algn="l" rtl="0" eaLnBrk="0" fontAlgn="base" hangingPunct="0">
        <a:spcBef>
          <a:spcPts val="1100"/>
        </a:spcBef>
        <a:spcAft>
          <a:spcPct val="0"/>
        </a:spcAft>
        <a:buSzPct val="100000"/>
        <a:buFont typeface="Thonburi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038225" indent="-406400" algn="l" rtl="0" eaLnBrk="0" fontAlgn="base" hangingPunct="0">
        <a:spcBef>
          <a:spcPts val="900"/>
        </a:spcBef>
        <a:spcAft>
          <a:spcPct val="0"/>
        </a:spcAft>
        <a:buSzPct val="100000"/>
        <a:buFont typeface="Thonburi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611313" indent="-330200" algn="l" rtl="0" eaLnBrk="0" fontAlgn="base" hangingPunct="0">
        <a:spcBef>
          <a:spcPts val="800"/>
        </a:spcBef>
        <a:spcAft>
          <a:spcPct val="0"/>
        </a:spcAft>
        <a:buSzPct val="100000"/>
        <a:buFont typeface="Thonburi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262188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911475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3686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8258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830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7402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27100" y="3441700"/>
            <a:ext cx="111506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0"/>
            <a:ext cx="1104900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2150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195175" y="9423400"/>
            <a:ext cx="3619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C07DE098-13BE-7B41-9CB5-93ED81255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ransition xmlns:p14="http://schemas.microsoft.com/office/powerpoint/2010/main"/>
  <p:hf hdr="0" ftr="0" dt="0"/>
  <p:txStyles>
    <p:titleStyle>
      <a:lvl1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5143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715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4287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859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9750" indent="-482600" algn="l" rtl="0" eaLnBrk="0" fontAlgn="base" hangingPunct="0">
        <a:spcBef>
          <a:spcPts val="1100"/>
        </a:spcBef>
        <a:spcAft>
          <a:spcPct val="0"/>
        </a:spcAft>
        <a:buSzPct val="100000"/>
        <a:buFont typeface="Thonburi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038225" indent="-406400" algn="l" rtl="0" eaLnBrk="0" fontAlgn="base" hangingPunct="0">
        <a:spcBef>
          <a:spcPts val="900"/>
        </a:spcBef>
        <a:spcAft>
          <a:spcPct val="0"/>
        </a:spcAft>
        <a:buSzPct val="100000"/>
        <a:buFont typeface="Thonburi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611313" indent="-330200" algn="l" rtl="0" eaLnBrk="0" fontAlgn="base" hangingPunct="0">
        <a:spcBef>
          <a:spcPts val="800"/>
        </a:spcBef>
        <a:spcAft>
          <a:spcPct val="0"/>
        </a:spcAft>
        <a:buSzPct val="100000"/>
        <a:buFont typeface="Thonburi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262188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911475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3686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8258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830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7402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0"/>
            <a:ext cx="1104900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2253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195175" y="9423400"/>
            <a:ext cx="3619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99813F34-402F-7B4C-8A71-E8A625124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</p:sldLayoutIdLst>
  <p:transition xmlns:p14="http://schemas.microsoft.com/office/powerpoint/2010/main"/>
  <p:hf hdr="0" ftr="0" dt="0"/>
  <p:txStyles>
    <p:titleStyle>
      <a:lvl1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5143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715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4287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859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9750" indent="-482600" algn="l" rtl="0" eaLnBrk="0" fontAlgn="base" hangingPunct="0">
        <a:spcBef>
          <a:spcPts val="1100"/>
        </a:spcBef>
        <a:spcAft>
          <a:spcPct val="0"/>
        </a:spcAft>
        <a:buSzPct val="100000"/>
        <a:buFont typeface="Thonburi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038225" indent="-406400" algn="l" rtl="0" eaLnBrk="0" fontAlgn="base" hangingPunct="0">
        <a:spcBef>
          <a:spcPts val="900"/>
        </a:spcBef>
        <a:spcAft>
          <a:spcPct val="0"/>
        </a:spcAft>
        <a:buSzPct val="100000"/>
        <a:buFont typeface="Thonburi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611313" indent="-330200" algn="l" rtl="0" eaLnBrk="0" fontAlgn="base" hangingPunct="0">
        <a:spcBef>
          <a:spcPts val="800"/>
        </a:spcBef>
        <a:spcAft>
          <a:spcPct val="0"/>
        </a:spcAft>
        <a:buSzPct val="100000"/>
        <a:buFont typeface="Thonburi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262188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911475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3686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8258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830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7402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546100"/>
            <a:ext cx="110490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2355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464800" y="8890000"/>
            <a:ext cx="41910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FFD658BA-5DF7-5E49-BF95-AF240943C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ransition xmlns:p14="http://schemas.microsoft.com/office/powerpoint/2010/main"/>
  <p:hf hdr="0" ftr="0" dt="0"/>
  <p:txStyles>
    <p:titleStyle>
      <a:lvl1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5143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715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4287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859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9750" indent="-482600" algn="l" rtl="0" eaLnBrk="0" fontAlgn="base" hangingPunct="0">
        <a:spcBef>
          <a:spcPts val="1100"/>
        </a:spcBef>
        <a:spcAft>
          <a:spcPct val="0"/>
        </a:spcAft>
        <a:buSzPct val="100000"/>
        <a:buFont typeface="Thonburi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038225" indent="-406400" algn="l" rtl="0" eaLnBrk="0" fontAlgn="base" hangingPunct="0">
        <a:spcBef>
          <a:spcPts val="900"/>
        </a:spcBef>
        <a:spcAft>
          <a:spcPct val="0"/>
        </a:spcAft>
        <a:buSzPct val="100000"/>
        <a:buFont typeface="Thonburi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611313" indent="-330200" algn="l" rtl="0" eaLnBrk="0" fontAlgn="base" hangingPunct="0">
        <a:spcBef>
          <a:spcPts val="800"/>
        </a:spcBef>
        <a:spcAft>
          <a:spcPct val="0"/>
        </a:spcAft>
        <a:buSzPct val="100000"/>
        <a:buFont typeface="Thonburi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262188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911475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3686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8258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830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7402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0"/>
            <a:ext cx="1104900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2457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464800" y="8890000"/>
            <a:ext cx="41910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E4B210F6-7063-CC43-B57A-0F01A9599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ransition xmlns:p14="http://schemas.microsoft.com/office/powerpoint/2010/main"/>
  <p:hf hdr="0" ftr="0" dt="0"/>
  <p:txStyles>
    <p:titleStyle>
      <a:lvl1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5143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715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4287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859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9750" indent="-482600" algn="l" rtl="0" eaLnBrk="0" fontAlgn="base" hangingPunct="0">
        <a:spcBef>
          <a:spcPts val="1100"/>
        </a:spcBef>
        <a:spcAft>
          <a:spcPct val="0"/>
        </a:spcAft>
        <a:buSzPct val="100000"/>
        <a:buFont typeface="Thonburi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038225" indent="-406400" algn="l" rtl="0" eaLnBrk="0" fontAlgn="base" hangingPunct="0">
        <a:spcBef>
          <a:spcPts val="900"/>
        </a:spcBef>
        <a:spcAft>
          <a:spcPct val="0"/>
        </a:spcAft>
        <a:buSzPct val="100000"/>
        <a:buFont typeface="Thonburi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611313" indent="-330200" algn="l" rtl="0" eaLnBrk="0" fontAlgn="base" hangingPunct="0">
        <a:spcBef>
          <a:spcPts val="800"/>
        </a:spcBef>
        <a:spcAft>
          <a:spcPct val="0"/>
        </a:spcAft>
        <a:buSzPct val="100000"/>
        <a:buFont typeface="Thonburi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262188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911475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3686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8258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830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7402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546100"/>
            <a:ext cx="110490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2560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464800" y="8890000"/>
            <a:ext cx="41910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3F7CDB3B-4FC9-F346-8F1E-3EA88BF521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ransition xmlns:p14="http://schemas.microsoft.com/office/powerpoint/2010/main"/>
  <p:hf hdr="0" ftr="0" dt="0"/>
  <p:txStyles>
    <p:titleStyle>
      <a:lvl1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5143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715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4287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859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9750" indent="-482600" algn="l" rtl="0" eaLnBrk="0" fontAlgn="base" hangingPunct="0">
        <a:spcBef>
          <a:spcPts val="1100"/>
        </a:spcBef>
        <a:spcAft>
          <a:spcPct val="0"/>
        </a:spcAft>
        <a:buSzPct val="100000"/>
        <a:buFont typeface="Thonburi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038225" indent="-406400" algn="l" rtl="0" eaLnBrk="0" fontAlgn="base" hangingPunct="0">
        <a:spcBef>
          <a:spcPts val="900"/>
        </a:spcBef>
        <a:spcAft>
          <a:spcPct val="0"/>
        </a:spcAft>
        <a:buSzPct val="100000"/>
        <a:buFont typeface="Thonburi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611313" indent="-330200" algn="l" rtl="0" eaLnBrk="0" fontAlgn="base" hangingPunct="0">
        <a:spcBef>
          <a:spcPts val="800"/>
        </a:spcBef>
        <a:spcAft>
          <a:spcPct val="0"/>
        </a:spcAft>
        <a:buSzPct val="100000"/>
        <a:buFont typeface="Thonburi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262188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911475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3686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8258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830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7402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0"/>
            <a:ext cx="1104900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266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195175" y="9423400"/>
            <a:ext cx="3619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0508FD17-BBC2-F244-963E-91A104CB0A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ransition xmlns:p14="http://schemas.microsoft.com/office/powerpoint/2010/main"/>
  <p:hf hdr="0" ftr="0" dt="0"/>
  <p:txStyles>
    <p:titleStyle>
      <a:lvl1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5143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715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4287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859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9750" indent="-482600" algn="l" rtl="0" eaLnBrk="0" fontAlgn="base" hangingPunct="0">
        <a:spcBef>
          <a:spcPts val="1100"/>
        </a:spcBef>
        <a:spcAft>
          <a:spcPct val="0"/>
        </a:spcAft>
        <a:buSzPct val="100000"/>
        <a:buFont typeface="Thonburi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038225" indent="-406400" algn="l" rtl="0" eaLnBrk="0" fontAlgn="base" hangingPunct="0">
        <a:spcBef>
          <a:spcPts val="900"/>
        </a:spcBef>
        <a:spcAft>
          <a:spcPct val="0"/>
        </a:spcAft>
        <a:buSzPct val="100000"/>
        <a:buFont typeface="Thonburi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611313" indent="-330200" algn="l" rtl="0" eaLnBrk="0" fontAlgn="base" hangingPunct="0">
        <a:spcBef>
          <a:spcPts val="800"/>
        </a:spcBef>
        <a:spcAft>
          <a:spcPct val="0"/>
        </a:spcAft>
        <a:buSzPct val="100000"/>
        <a:buFont typeface="Thonburi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262188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911475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3686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8258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830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7402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0"/>
            <a:ext cx="1104900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2765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195175" y="9423400"/>
            <a:ext cx="3619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3A81EDC1-7C1B-A84E-BF9E-14233DDD6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ransition xmlns:p14="http://schemas.microsoft.com/office/powerpoint/2010/main"/>
  <p:hf hdr="0" ftr="0" dt="0"/>
  <p:txStyles>
    <p:titleStyle>
      <a:lvl1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5143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715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4287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859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9750" indent="-482600" algn="l" rtl="0" eaLnBrk="0" fontAlgn="base" hangingPunct="0">
        <a:spcBef>
          <a:spcPts val="1100"/>
        </a:spcBef>
        <a:spcAft>
          <a:spcPct val="0"/>
        </a:spcAft>
        <a:buSzPct val="100000"/>
        <a:buFont typeface="Thonburi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038225" indent="-406400" algn="l" rtl="0" eaLnBrk="0" fontAlgn="base" hangingPunct="0">
        <a:spcBef>
          <a:spcPts val="900"/>
        </a:spcBef>
        <a:spcAft>
          <a:spcPct val="0"/>
        </a:spcAft>
        <a:buSzPct val="100000"/>
        <a:buFont typeface="Thonburi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611313" indent="-330200" algn="l" rtl="0" eaLnBrk="0" fontAlgn="base" hangingPunct="0">
        <a:spcBef>
          <a:spcPts val="800"/>
        </a:spcBef>
        <a:spcAft>
          <a:spcPct val="0"/>
        </a:spcAft>
        <a:buSzPct val="100000"/>
        <a:buFont typeface="Thonburi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262188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911475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3686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8258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830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7402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546100"/>
            <a:ext cx="110490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2867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464800" y="8890000"/>
            <a:ext cx="41910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79D551CA-EF19-0F44-B13E-E5B2B5EBFA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p:transition xmlns:p14="http://schemas.microsoft.com/office/powerpoint/2010/main"/>
  <p:hf hdr="0" ftr="0" dt="0"/>
  <p:txStyles>
    <p:titleStyle>
      <a:lvl1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5143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715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4287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859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9750" indent="-482600" algn="l" rtl="0" eaLnBrk="0" fontAlgn="base" hangingPunct="0">
        <a:spcBef>
          <a:spcPts val="1100"/>
        </a:spcBef>
        <a:spcAft>
          <a:spcPct val="0"/>
        </a:spcAft>
        <a:buSzPct val="100000"/>
        <a:buFont typeface="Thonburi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038225" indent="-406400" algn="l" rtl="0" eaLnBrk="0" fontAlgn="base" hangingPunct="0">
        <a:spcBef>
          <a:spcPts val="900"/>
        </a:spcBef>
        <a:spcAft>
          <a:spcPct val="0"/>
        </a:spcAft>
        <a:buSzPct val="100000"/>
        <a:buFont typeface="Thonburi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611313" indent="-330200" algn="l" rtl="0" eaLnBrk="0" fontAlgn="base" hangingPunct="0">
        <a:spcBef>
          <a:spcPts val="800"/>
        </a:spcBef>
        <a:spcAft>
          <a:spcPct val="0"/>
        </a:spcAft>
        <a:buSzPct val="100000"/>
        <a:buFont typeface="Thonburi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262188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911475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3686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8258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830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7402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0"/>
            <a:ext cx="1104900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2969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195175" y="9423400"/>
            <a:ext cx="3619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96EB9C30-0FE2-7D4A-A0A6-CEA59B78D2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ransition xmlns:p14="http://schemas.microsoft.com/office/powerpoint/2010/main"/>
  <p:hf hdr="0" ftr="0" dt="0"/>
  <p:txStyles>
    <p:titleStyle>
      <a:lvl1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5143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715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4287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859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9750" indent="-482600" algn="l" rtl="0" eaLnBrk="0" fontAlgn="base" hangingPunct="0">
        <a:spcBef>
          <a:spcPts val="1100"/>
        </a:spcBef>
        <a:spcAft>
          <a:spcPct val="0"/>
        </a:spcAft>
        <a:buSzPct val="100000"/>
        <a:buFont typeface="Thonburi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038225" indent="-406400" algn="l" rtl="0" eaLnBrk="0" fontAlgn="base" hangingPunct="0">
        <a:spcBef>
          <a:spcPts val="900"/>
        </a:spcBef>
        <a:spcAft>
          <a:spcPct val="0"/>
        </a:spcAft>
        <a:buSzPct val="100000"/>
        <a:buFont typeface="Thonburi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611313" indent="-330200" algn="l" rtl="0" eaLnBrk="0" fontAlgn="base" hangingPunct="0">
        <a:spcBef>
          <a:spcPts val="800"/>
        </a:spcBef>
        <a:spcAft>
          <a:spcPct val="0"/>
        </a:spcAft>
        <a:buSzPct val="100000"/>
        <a:buFont typeface="Thonburi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262188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911475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3686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8258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830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7402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0"/>
            <a:ext cx="1104900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3072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195175" y="9423400"/>
            <a:ext cx="3619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DA99126C-4CB9-8246-BEB0-2264A0390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ransition xmlns:p14="http://schemas.microsoft.com/office/powerpoint/2010/main"/>
  <p:hf hdr="0" ftr="0" dt="0"/>
  <p:txStyles>
    <p:titleStyle>
      <a:lvl1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5143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715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4287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859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9750" indent="-482600" algn="l" rtl="0" eaLnBrk="0" fontAlgn="base" hangingPunct="0">
        <a:spcBef>
          <a:spcPts val="1100"/>
        </a:spcBef>
        <a:spcAft>
          <a:spcPct val="0"/>
        </a:spcAft>
        <a:buSzPct val="100000"/>
        <a:buFont typeface="Thonburi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038225" indent="-406400" algn="l" rtl="0" eaLnBrk="0" fontAlgn="base" hangingPunct="0">
        <a:spcBef>
          <a:spcPts val="900"/>
        </a:spcBef>
        <a:spcAft>
          <a:spcPct val="0"/>
        </a:spcAft>
        <a:buSzPct val="100000"/>
        <a:buFont typeface="Thonburi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611313" indent="-330200" algn="l" rtl="0" eaLnBrk="0" fontAlgn="base" hangingPunct="0">
        <a:spcBef>
          <a:spcPts val="800"/>
        </a:spcBef>
        <a:spcAft>
          <a:spcPct val="0"/>
        </a:spcAft>
        <a:buSzPct val="100000"/>
        <a:buFont typeface="Thonburi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262188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911475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3686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8258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830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7402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27100" y="2451100"/>
            <a:ext cx="1115060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4991100"/>
            <a:ext cx="1115060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409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50000" y="93345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solidFill>
                  <a:schemeClr val="tx1"/>
                </a:solidFill>
                <a:latin typeface="+mn-lt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pPr>
              <a:defRPr/>
            </a:pPr>
            <a:fld id="{A900FA10-7606-7341-A84F-741535957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2159000"/>
            <a:ext cx="111506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9pPr>
    </p:titleStyle>
    <p:bodyStyle>
      <a:lvl1pPr marL="584200" indent="-444500" algn="l" rtl="0" eaLnBrk="0" fontAlgn="base" hangingPunct="0">
        <a:spcBef>
          <a:spcPts val="3800"/>
        </a:spcBef>
        <a:spcAft>
          <a:spcPct val="0"/>
        </a:spcAft>
        <a:buSzPct val="171000"/>
        <a:buFont typeface="Thonburi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812800" indent="-444500" algn="l" rtl="0" eaLnBrk="0" fontAlgn="base" hangingPunct="0">
        <a:spcBef>
          <a:spcPts val="3800"/>
        </a:spcBef>
        <a:spcAft>
          <a:spcPct val="0"/>
        </a:spcAft>
        <a:buSzPct val="171000"/>
        <a:buFont typeface="Thonburi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041400" indent="-444500" algn="l" rtl="0" eaLnBrk="0" fontAlgn="base" hangingPunct="0">
        <a:spcBef>
          <a:spcPts val="3800"/>
        </a:spcBef>
        <a:spcAft>
          <a:spcPct val="0"/>
        </a:spcAft>
        <a:buSzPct val="171000"/>
        <a:buFont typeface="Thonburi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295400" indent="-444500" algn="l" rtl="0" eaLnBrk="0" fontAlgn="base" hangingPunct="0">
        <a:spcBef>
          <a:spcPts val="3800"/>
        </a:spcBef>
        <a:spcAft>
          <a:spcPct val="0"/>
        </a:spcAft>
        <a:buSzPct val="171000"/>
        <a:buFont typeface="Thonburi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524000" indent="-444500" algn="l" rtl="0" eaLnBrk="0" fontAlgn="base" hangingPunct="0">
        <a:spcBef>
          <a:spcPts val="3800"/>
        </a:spcBef>
        <a:spcAft>
          <a:spcPct val="0"/>
        </a:spcAft>
        <a:buSzPct val="171000"/>
        <a:buFont typeface="Thonburi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981200" indent="-444500" algn="l" rtl="0" fontAlgn="base">
        <a:spcBef>
          <a:spcPts val="3800"/>
        </a:spcBef>
        <a:spcAft>
          <a:spcPct val="0"/>
        </a:spcAft>
        <a:buSzPct val="171000"/>
        <a:buFont typeface="Thonburi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38400" indent="-444500" algn="l" rtl="0" fontAlgn="base">
        <a:spcBef>
          <a:spcPts val="3800"/>
        </a:spcBef>
        <a:spcAft>
          <a:spcPct val="0"/>
        </a:spcAft>
        <a:buSzPct val="171000"/>
        <a:buFont typeface="Thonburi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95600" indent="-444500" algn="l" rtl="0" fontAlgn="base">
        <a:spcBef>
          <a:spcPts val="3800"/>
        </a:spcBef>
        <a:spcAft>
          <a:spcPct val="0"/>
        </a:spcAft>
        <a:buSzPct val="171000"/>
        <a:buFont typeface="Thonburi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352800" indent="-444500" algn="l" rtl="0" fontAlgn="base">
        <a:spcBef>
          <a:spcPts val="3800"/>
        </a:spcBef>
        <a:spcAft>
          <a:spcPct val="0"/>
        </a:spcAft>
        <a:buSzPct val="171000"/>
        <a:buFont typeface="Thonburi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0"/>
            <a:ext cx="1104900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3277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464800" y="8890000"/>
            <a:ext cx="41910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757B79D7-8FD8-E74F-BCB4-694EFF67D6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ransition xmlns:p14="http://schemas.microsoft.com/office/powerpoint/2010/main"/>
  <p:hf hdr="0" ftr="0" dt="0"/>
  <p:txStyles>
    <p:titleStyle>
      <a:lvl1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5143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715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4287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859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9750" indent="-482600" algn="l" rtl="0" eaLnBrk="0" fontAlgn="base" hangingPunct="0">
        <a:spcBef>
          <a:spcPts val="1100"/>
        </a:spcBef>
        <a:spcAft>
          <a:spcPct val="0"/>
        </a:spcAft>
        <a:buSzPct val="100000"/>
        <a:buFont typeface="Thonburi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038225" indent="-406400" algn="l" rtl="0" eaLnBrk="0" fontAlgn="base" hangingPunct="0">
        <a:spcBef>
          <a:spcPts val="900"/>
        </a:spcBef>
        <a:spcAft>
          <a:spcPct val="0"/>
        </a:spcAft>
        <a:buSzPct val="100000"/>
        <a:buFont typeface="Thonburi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611313" indent="-330200" algn="l" rtl="0" eaLnBrk="0" fontAlgn="base" hangingPunct="0">
        <a:spcBef>
          <a:spcPts val="800"/>
        </a:spcBef>
        <a:spcAft>
          <a:spcPct val="0"/>
        </a:spcAft>
        <a:buSzPct val="100000"/>
        <a:buFont typeface="Thonburi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262188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911475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3686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8258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830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7402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546100"/>
            <a:ext cx="110490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3379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464800" y="8890000"/>
            <a:ext cx="41910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C1B6FA49-C6BF-F141-81F4-102C29C289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ransition xmlns:p14="http://schemas.microsoft.com/office/powerpoint/2010/main"/>
  <p:hf hdr="0" ftr="0" dt="0"/>
  <p:txStyles>
    <p:titleStyle>
      <a:lvl1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5143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715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4287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859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9750" indent="-482600" algn="l" rtl="0" eaLnBrk="0" fontAlgn="base" hangingPunct="0">
        <a:spcBef>
          <a:spcPts val="1100"/>
        </a:spcBef>
        <a:spcAft>
          <a:spcPct val="0"/>
        </a:spcAft>
        <a:buSzPct val="100000"/>
        <a:buFont typeface="Thonburi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038225" indent="-406400" algn="l" rtl="0" eaLnBrk="0" fontAlgn="base" hangingPunct="0">
        <a:spcBef>
          <a:spcPts val="900"/>
        </a:spcBef>
        <a:spcAft>
          <a:spcPct val="0"/>
        </a:spcAft>
        <a:buSzPct val="100000"/>
        <a:buFont typeface="Thonburi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611313" indent="-330200" algn="l" rtl="0" eaLnBrk="0" fontAlgn="base" hangingPunct="0">
        <a:spcBef>
          <a:spcPts val="800"/>
        </a:spcBef>
        <a:spcAft>
          <a:spcPct val="0"/>
        </a:spcAft>
        <a:buSzPct val="100000"/>
        <a:buFont typeface="Thonburi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262188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911475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3686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8258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830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7402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0"/>
            <a:ext cx="1104900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3481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195175" y="9423400"/>
            <a:ext cx="3619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C449BCE6-5E5D-D341-A9FF-0F6AD04D50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transition xmlns:p14="http://schemas.microsoft.com/office/powerpoint/2010/main"/>
  <p:hf hdr="0" ftr="0" dt="0"/>
  <p:txStyles>
    <p:titleStyle>
      <a:lvl1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5143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715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4287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859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9750" indent="-482600" algn="l" rtl="0" eaLnBrk="0" fontAlgn="base" hangingPunct="0">
        <a:spcBef>
          <a:spcPts val="1100"/>
        </a:spcBef>
        <a:spcAft>
          <a:spcPct val="0"/>
        </a:spcAft>
        <a:buSzPct val="100000"/>
        <a:buFont typeface="Thonburi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038225" indent="-406400" algn="l" rtl="0" eaLnBrk="0" fontAlgn="base" hangingPunct="0">
        <a:spcBef>
          <a:spcPts val="900"/>
        </a:spcBef>
        <a:spcAft>
          <a:spcPct val="0"/>
        </a:spcAft>
        <a:buSzPct val="100000"/>
        <a:buFont typeface="Thonburi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611313" indent="-330200" algn="l" rtl="0" eaLnBrk="0" fontAlgn="base" hangingPunct="0">
        <a:spcBef>
          <a:spcPts val="800"/>
        </a:spcBef>
        <a:spcAft>
          <a:spcPct val="0"/>
        </a:spcAft>
        <a:buSzPct val="100000"/>
        <a:buFont typeface="Thonburi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262188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911475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3686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8258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830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7402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0"/>
            <a:ext cx="1104900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3584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195175" y="9423400"/>
            <a:ext cx="3619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57B6175C-E496-6143-9291-2337E7A7AA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</p:sldLayoutIdLst>
  <p:transition xmlns:p14="http://schemas.microsoft.com/office/powerpoint/2010/main"/>
  <p:hf hdr="0" ftr="0" dt="0"/>
  <p:txStyles>
    <p:titleStyle>
      <a:lvl1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5143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715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4287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859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9750" indent="-482600" algn="l" rtl="0" eaLnBrk="0" fontAlgn="base" hangingPunct="0">
        <a:spcBef>
          <a:spcPts val="1100"/>
        </a:spcBef>
        <a:spcAft>
          <a:spcPct val="0"/>
        </a:spcAft>
        <a:buSzPct val="100000"/>
        <a:buFont typeface="Thonburi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038225" indent="-406400" algn="l" rtl="0" eaLnBrk="0" fontAlgn="base" hangingPunct="0">
        <a:spcBef>
          <a:spcPts val="900"/>
        </a:spcBef>
        <a:spcAft>
          <a:spcPct val="0"/>
        </a:spcAft>
        <a:buSzPct val="100000"/>
        <a:buFont typeface="Thonburi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611313" indent="-330200" algn="l" rtl="0" eaLnBrk="0" fontAlgn="base" hangingPunct="0">
        <a:spcBef>
          <a:spcPts val="800"/>
        </a:spcBef>
        <a:spcAft>
          <a:spcPct val="0"/>
        </a:spcAft>
        <a:buSzPct val="100000"/>
        <a:buFont typeface="Thonburi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262188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911475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3686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8258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830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7402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0"/>
            <a:ext cx="1104900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3686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464800" y="8890000"/>
            <a:ext cx="41910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AA353B5D-3503-D14B-AA27-7E6544011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</p:sldLayoutIdLst>
  <p:transition xmlns:p14="http://schemas.microsoft.com/office/powerpoint/2010/main"/>
  <p:hf hdr="0" ftr="0" dt="0"/>
  <p:txStyles>
    <p:titleStyle>
      <a:lvl1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5143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715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4287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859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9750" indent="-482600" algn="l" rtl="0" eaLnBrk="0" fontAlgn="base" hangingPunct="0">
        <a:spcBef>
          <a:spcPts val="1100"/>
        </a:spcBef>
        <a:spcAft>
          <a:spcPct val="0"/>
        </a:spcAft>
        <a:buSzPct val="100000"/>
        <a:buFont typeface="Thonburi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038225" indent="-406400" algn="l" rtl="0" eaLnBrk="0" fontAlgn="base" hangingPunct="0">
        <a:spcBef>
          <a:spcPts val="900"/>
        </a:spcBef>
        <a:spcAft>
          <a:spcPct val="0"/>
        </a:spcAft>
        <a:buSzPct val="100000"/>
        <a:buFont typeface="Thonburi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611313" indent="-330200" algn="l" rtl="0" eaLnBrk="0" fontAlgn="base" hangingPunct="0">
        <a:spcBef>
          <a:spcPts val="800"/>
        </a:spcBef>
        <a:spcAft>
          <a:spcPct val="0"/>
        </a:spcAft>
        <a:buSzPct val="100000"/>
        <a:buFont typeface="Thonburi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262188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911475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3686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8258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830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7402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0"/>
            <a:ext cx="1104900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3789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464800" y="8890000"/>
            <a:ext cx="41910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D801793C-F6DA-904D-8E7D-E9623F27A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</p:sldLayoutIdLst>
  <p:transition xmlns:p14="http://schemas.microsoft.com/office/powerpoint/2010/main"/>
  <p:hf hdr="0" ftr="0" dt="0"/>
  <p:txStyles>
    <p:titleStyle>
      <a:lvl1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5143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715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4287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859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9750" indent="-482600" algn="l" rtl="0" eaLnBrk="0" fontAlgn="base" hangingPunct="0">
        <a:spcBef>
          <a:spcPts val="1100"/>
        </a:spcBef>
        <a:spcAft>
          <a:spcPct val="0"/>
        </a:spcAft>
        <a:buSzPct val="100000"/>
        <a:buFont typeface="Thonburi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038225" indent="-406400" algn="l" rtl="0" eaLnBrk="0" fontAlgn="base" hangingPunct="0">
        <a:spcBef>
          <a:spcPts val="900"/>
        </a:spcBef>
        <a:spcAft>
          <a:spcPct val="0"/>
        </a:spcAft>
        <a:buSzPct val="100000"/>
        <a:buFont typeface="Thonburi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611313" indent="-330200" algn="l" rtl="0" eaLnBrk="0" fontAlgn="base" hangingPunct="0">
        <a:spcBef>
          <a:spcPts val="800"/>
        </a:spcBef>
        <a:spcAft>
          <a:spcPct val="0"/>
        </a:spcAft>
        <a:buSzPct val="100000"/>
        <a:buFont typeface="Thonburi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262188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911475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3686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8258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830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7402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0"/>
            <a:ext cx="1104900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3891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195175" y="9423400"/>
            <a:ext cx="3619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B6A11143-7779-E74F-9E03-02F0C1144E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transition xmlns:p14="http://schemas.microsoft.com/office/powerpoint/2010/main"/>
  <p:hf hdr="0" ftr="0" dt="0"/>
  <p:txStyles>
    <p:titleStyle>
      <a:lvl1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5143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715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4287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859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9750" indent="-482600" algn="l" rtl="0" eaLnBrk="0" fontAlgn="base" hangingPunct="0">
        <a:spcBef>
          <a:spcPts val="1100"/>
        </a:spcBef>
        <a:spcAft>
          <a:spcPct val="0"/>
        </a:spcAft>
        <a:buSzPct val="100000"/>
        <a:buFont typeface="Thonburi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038225" indent="-406400" algn="l" rtl="0" eaLnBrk="0" fontAlgn="base" hangingPunct="0">
        <a:spcBef>
          <a:spcPts val="900"/>
        </a:spcBef>
        <a:spcAft>
          <a:spcPct val="0"/>
        </a:spcAft>
        <a:buSzPct val="100000"/>
        <a:buFont typeface="Thonburi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611313" indent="-330200" algn="l" rtl="0" eaLnBrk="0" fontAlgn="base" hangingPunct="0">
        <a:spcBef>
          <a:spcPts val="800"/>
        </a:spcBef>
        <a:spcAft>
          <a:spcPct val="0"/>
        </a:spcAft>
        <a:buSzPct val="100000"/>
        <a:buFont typeface="Thonburi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262188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911475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3686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8258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830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7402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0"/>
            <a:ext cx="1104900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3993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195175" y="9423400"/>
            <a:ext cx="3619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A70C0BD5-F1C6-9649-9836-4E4365A9F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</p:sldLayoutIdLst>
  <p:transition xmlns:p14="http://schemas.microsoft.com/office/powerpoint/2010/main"/>
  <p:hf hdr="0" ftr="0" dt="0"/>
  <p:txStyles>
    <p:titleStyle>
      <a:lvl1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5143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715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4287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859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9750" indent="-482600" algn="l" rtl="0" eaLnBrk="0" fontAlgn="base" hangingPunct="0">
        <a:spcBef>
          <a:spcPts val="1100"/>
        </a:spcBef>
        <a:spcAft>
          <a:spcPct val="0"/>
        </a:spcAft>
        <a:buSzPct val="100000"/>
        <a:buFont typeface="Thonburi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038225" indent="-406400" algn="l" rtl="0" eaLnBrk="0" fontAlgn="base" hangingPunct="0">
        <a:spcBef>
          <a:spcPts val="900"/>
        </a:spcBef>
        <a:spcAft>
          <a:spcPct val="0"/>
        </a:spcAft>
        <a:buSzPct val="100000"/>
        <a:buFont typeface="Thonburi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611313" indent="-330200" algn="l" rtl="0" eaLnBrk="0" fontAlgn="base" hangingPunct="0">
        <a:spcBef>
          <a:spcPts val="800"/>
        </a:spcBef>
        <a:spcAft>
          <a:spcPct val="0"/>
        </a:spcAft>
        <a:buSzPct val="100000"/>
        <a:buFont typeface="Thonburi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262188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911475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3686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8258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830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7402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0"/>
            <a:ext cx="1104900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4096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195175" y="9423400"/>
            <a:ext cx="3619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F9D97E19-DF35-8344-8D11-4889AE9DC1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</p:sldLayoutIdLst>
  <p:transition xmlns:p14="http://schemas.microsoft.com/office/powerpoint/2010/main"/>
  <p:hf hdr="0" ftr="0" dt="0"/>
  <p:txStyles>
    <p:titleStyle>
      <a:lvl1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5143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715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4287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859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9750" indent="-482600" algn="l" rtl="0" eaLnBrk="0" fontAlgn="base" hangingPunct="0">
        <a:spcBef>
          <a:spcPts val="1100"/>
        </a:spcBef>
        <a:spcAft>
          <a:spcPct val="0"/>
        </a:spcAft>
        <a:buSzPct val="100000"/>
        <a:buFont typeface="Thonburi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038225" indent="-406400" algn="l" rtl="0" eaLnBrk="0" fontAlgn="base" hangingPunct="0">
        <a:spcBef>
          <a:spcPts val="900"/>
        </a:spcBef>
        <a:spcAft>
          <a:spcPct val="0"/>
        </a:spcAft>
        <a:buSzPct val="100000"/>
        <a:buFont typeface="Thonburi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611313" indent="-330200" algn="l" rtl="0" eaLnBrk="0" fontAlgn="base" hangingPunct="0">
        <a:spcBef>
          <a:spcPts val="800"/>
        </a:spcBef>
        <a:spcAft>
          <a:spcPct val="0"/>
        </a:spcAft>
        <a:buSzPct val="100000"/>
        <a:buFont typeface="Thonburi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262188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911475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3686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8258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830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7402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27100" y="6743700"/>
            <a:ext cx="11150600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0"/>
            <a:ext cx="1104900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4198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195175" y="9423400"/>
            <a:ext cx="3619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AB71FCAF-B2E6-154C-AC07-B994030EE1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</p:sldLayoutIdLst>
  <p:transition xmlns:p14="http://schemas.microsoft.com/office/powerpoint/2010/main"/>
  <p:hf hdr="0" ftr="0" dt="0"/>
  <p:txStyles>
    <p:titleStyle>
      <a:lvl1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5143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715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4287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859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9750" indent="-482600" algn="l" rtl="0" eaLnBrk="0" fontAlgn="base" hangingPunct="0">
        <a:spcBef>
          <a:spcPts val="1100"/>
        </a:spcBef>
        <a:spcAft>
          <a:spcPct val="0"/>
        </a:spcAft>
        <a:buSzPct val="100000"/>
        <a:buFont typeface="Thonburi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038225" indent="-406400" algn="l" rtl="0" eaLnBrk="0" fontAlgn="base" hangingPunct="0">
        <a:spcBef>
          <a:spcPts val="900"/>
        </a:spcBef>
        <a:spcAft>
          <a:spcPct val="0"/>
        </a:spcAft>
        <a:buSzPct val="100000"/>
        <a:buFont typeface="Thonburi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611313" indent="-330200" algn="l" rtl="0" eaLnBrk="0" fontAlgn="base" hangingPunct="0">
        <a:spcBef>
          <a:spcPts val="800"/>
        </a:spcBef>
        <a:spcAft>
          <a:spcPct val="0"/>
        </a:spcAft>
        <a:buSzPct val="100000"/>
        <a:buFont typeface="Thonburi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262188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911475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3686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8258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830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7402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546100"/>
            <a:ext cx="110490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4301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464800" y="8890000"/>
            <a:ext cx="41910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BBDB99DA-8B81-2C46-A806-C68497DDD0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ransition xmlns:p14="http://schemas.microsoft.com/office/powerpoint/2010/main"/>
  <p:hf hdr="0" ftr="0" dt="0"/>
  <p:txStyles>
    <p:titleStyle>
      <a:lvl1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5143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715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4287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859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9750" indent="-482600" algn="l" rtl="0" eaLnBrk="0" fontAlgn="base" hangingPunct="0">
        <a:spcBef>
          <a:spcPts val="1100"/>
        </a:spcBef>
        <a:spcAft>
          <a:spcPct val="0"/>
        </a:spcAft>
        <a:buSzPct val="100000"/>
        <a:buFont typeface="Thonburi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038225" indent="-406400" algn="l" rtl="0" eaLnBrk="0" fontAlgn="base" hangingPunct="0">
        <a:spcBef>
          <a:spcPts val="900"/>
        </a:spcBef>
        <a:spcAft>
          <a:spcPct val="0"/>
        </a:spcAft>
        <a:buSzPct val="100000"/>
        <a:buFont typeface="Thonburi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611313" indent="-330200" algn="l" rtl="0" eaLnBrk="0" fontAlgn="base" hangingPunct="0">
        <a:spcBef>
          <a:spcPts val="800"/>
        </a:spcBef>
        <a:spcAft>
          <a:spcPct val="0"/>
        </a:spcAft>
        <a:buSzPct val="100000"/>
        <a:buFont typeface="Thonburi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262188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911475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3686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8258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830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7402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546100"/>
            <a:ext cx="110490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4403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464800" y="8890000"/>
            <a:ext cx="41910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1FB45134-5931-5444-B0F2-3E1ABE5E96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  <p:sldLayoutId id="2147484162" r:id="rId11"/>
  </p:sldLayoutIdLst>
  <p:transition xmlns:p14="http://schemas.microsoft.com/office/powerpoint/2010/main"/>
  <p:hf hdr="0" ftr="0" dt="0"/>
  <p:txStyles>
    <p:titleStyle>
      <a:lvl1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5143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715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4287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859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9750" indent="-482600" algn="l" rtl="0" eaLnBrk="0" fontAlgn="base" hangingPunct="0">
        <a:spcBef>
          <a:spcPts val="1100"/>
        </a:spcBef>
        <a:spcAft>
          <a:spcPct val="0"/>
        </a:spcAft>
        <a:buSzPct val="100000"/>
        <a:buFont typeface="Thonburi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038225" indent="-406400" algn="l" rtl="0" eaLnBrk="0" fontAlgn="base" hangingPunct="0">
        <a:spcBef>
          <a:spcPts val="900"/>
        </a:spcBef>
        <a:spcAft>
          <a:spcPct val="0"/>
        </a:spcAft>
        <a:buSzPct val="100000"/>
        <a:buFont typeface="Thonburi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611313" indent="-330200" algn="l" rtl="0" eaLnBrk="0" fontAlgn="base" hangingPunct="0">
        <a:spcBef>
          <a:spcPts val="800"/>
        </a:spcBef>
        <a:spcAft>
          <a:spcPct val="0"/>
        </a:spcAft>
        <a:buSzPct val="100000"/>
        <a:buFont typeface="Thonburi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262188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911475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3686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8258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830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7402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0"/>
            <a:ext cx="1104900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4505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193588" y="9423400"/>
            <a:ext cx="363537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4672FCB5-153B-AC4E-8A0B-F248BF419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0" r:id="rId8"/>
    <p:sldLayoutId id="2147484171" r:id="rId9"/>
    <p:sldLayoutId id="2147484172" r:id="rId10"/>
    <p:sldLayoutId id="2147484173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8163" indent="-48260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100000"/>
        <a:buFont typeface="Thonburi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963613" indent="-406400" algn="l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honburi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538288" indent="-330200" algn="l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honburi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187575" indent="-3302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honburi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838450" indent="-3302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Geeza Pro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295650" indent="-3302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Geeza Pro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752850" indent="-3302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Geeza Pro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10050" indent="-3302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Geeza Pro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667250" indent="-3302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Geeza Pro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0"/>
            <a:ext cx="1104900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4608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193588" y="9423400"/>
            <a:ext cx="363537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E35F40E0-042B-514E-A12F-FDC5AFE21B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8163" indent="-48260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100000"/>
        <a:buFont typeface="Thonburi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963613" indent="-406400" algn="l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honburi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538288" indent="-330200" algn="l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honburi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187575" indent="-3302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honburi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838450" indent="-3302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Geeza Pro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295650" indent="-3302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Geeza Pro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752850" indent="-3302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Geeza Pro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10050" indent="-3302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Geeza Pro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667250" indent="-3302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Geeza Pro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0"/>
            <a:ext cx="1104900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4710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193588" y="9423400"/>
            <a:ext cx="363537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F6124156-F326-9C49-9316-A3576FA502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8163" indent="-48260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100000"/>
        <a:buFont typeface="Thonburi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963613" indent="-406400" algn="l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honburi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538288" indent="-330200" algn="l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honburi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187575" indent="-3302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honburi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838450" indent="-3302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Geeza Pro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295650" indent="-3302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Geeza Pro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752850" indent="-3302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Geeza Pro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10050" indent="-3302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Geeza Pro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667250" indent="-3302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Geeza Pro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546100"/>
            <a:ext cx="110490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charset="0"/>
              </a:rPr>
              <a:t>Click to edit Master title style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charset="0"/>
              </a:rPr>
              <a:t>Click to edit Master text styles</a:t>
            </a:r>
          </a:p>
          <a:p>
            <a:pPr lvl="1"/>
            <a:r>
              <a:rPr lang="en-US">
                <a:sym typeface="Times" charset="0"/>
              </a:rPr>
              <a:t>Second level</a:t>
            </a:r>
          </a:p>
          <a:p>
            <a:pPr lvl="2"/>
            <a:r>
              <a:rPr lang="en-US">
                <a:sym typeface="Times" charset="0"/>
              </a:rPr>
              <a:t>Third level</a:t>
            </a:r>
          </a:p>
          <a:p>
            <a:pPr lvl="3"/>
            <a:r>
              <a:rPr lang="en-US">
                <a:sym typeface="Times" charset="0"/>
              </a:rPr>
              <a:t>Fourth level</a:t>
            </a:r>
          </a:p>
          <a:p>
            <a:pPr lvl="4"/>
            <a:r>
              <a:rPr lang="en-US">
                <a:sym typeface="Times" charset="0"/>
              </a:rPr>
              <a:t>Fifth level</a:t>
            </a:r>
          </a:p>
        </p:txBody>
      </p:sp>
      <p:sp>
        <p:nvSpPr>
          <p:cNvPr id="4813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479088" y="8890000"/>
            <a:ext cx="3937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Times" charset="0"/>
                <a:sym typeface="Time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214EB414-12A5-294F-B950-81E6BEA01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</p:sldLayoutIdLst>
  <p:transition xmlns:p14="http://schemas.microsoft.com/office/powerpoint/2010/main"/>
  <p:hf hdr="0" ftr="0" dt="0"/>
  <p:txStyles>
    <p:titleStyle>
      <a:lvl1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Times" charset="0"/>
        </a:defRPr>
      </a:lvl1pPr>
      <a:lvl2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Times" charset="0"/>
          <a:ea typeface="华文宋体" charset="0"/>
          <a:cs typeface="华文宋体" charset="0"/>
          <a:sym typeface="Times" charset="0"/>
        </a:defRPr>
      </a:lvl2pPr>
      <a:lvl3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Times" charset="0"/>
          <a:ea typeface="华文宋体" charset="0"/>
          <a:cs typeface="华文宋体" charset="0"/>
          <a:sym typeface="Times" charset="0"/>
        </a:defRPr>
      </a:lvl3pPr>
      <a:lvl4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Times" charset="0"/>
          <a:ea typeface="华文宋体" charset="0"/>
          <a:cs typeface="华文宋体" charset="0"/>
          <a:sym typeface="Times" charset="0"/>
        </a:defRPr>
      </a:lvl4pPr>
      <a:lvl5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Times" charset="0"/>
          <a:ea typeface="华文宋体" charset="0"/>
          <a:cs typeface="华文宋体" charset="0"/>
          <a:sym typeface="Times" charset="0"/>
        </a:defRPr>
      </a:lvl5pPr>
      <a:lvl6pPr marL="5143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Times" charset="0"/>
          <a:ea typeface="华文宋体" charset="0"/>
          <a:cs typeface="华文宋体" charset="0"/>
          <a:sym typeface="Times" charset="0"/>
        </a:defRPr>
      </a:lvl6pPr>
      <a:lvl7pPr marL="9715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Times" charset="0"/>
          <a:ea typeface="华文宋体" charset="0"/>
          <a:cs typeface="华文宋体" charset="0"/>
          <a:sym typeface="Times" charset="0"/>
        </a:defRPr>
      </a:lvl7pPr>
      <a:lvl8pPr marL="14287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Times" charset="0"/>
          <a:ea typeface="华文宋体" charset="0"/>
          <a:cs typeface="华文宋体" charset="0"/>
          <a:sym typeface="Times" charset="0"/>
        </a:defRPr>
      </a:lvl8pPr>
      <a:lvl9pPr marL="18859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Times" charset="0"/>
          <a:ea typeface="华文宋体" charset="0"/>
          <a:cs typeface="华文宋体" charset="0"/>
          <a:sym typeface="Times" charset="0"/>
        </a:defRPr>
      </a:lvl9pPr>
    </p:titleStyle>
    <p:bodyStyle>
      <a:lvl1pPr marL="539750" indent="-482600" algn="l" rtl="0" eaLnBrk="0" fontAlgn="base" hangingPunct="0">
        <a:spcBef>
          <a:spcPts val="1100"/>
        </a:spcBef>
        <a:spcAft>
          <a:spcPct val="0"/>
        </a:spcAft>
        <a:buSzPct val="100000"/>
        <a:buFont typeface="Thonburi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1pPr>
      <a:lvl2pPr marL="1038225" indent="-406400" algn="l" rtl="0" eaLnBrk="0" fontAlgn="base" hangingPunct="0">
        <a:spcBef>
          <a:spcPts val="1000"/>
        </a:spcBef>
        <a:spcAft>
          <a:spcPct val="0"/>
        </a:spcAft>
        <a:buSzPct val="100000"/>
        <a:buFont typeface="Thonburi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2pPr>
      <a:lvl3pPr marL="1611313" indent="-330200" algn="l" rtl="0" eaLnBrk="0" fontAlgn="base" hangingPunct="0">
        <a:spcBef>
          <a:spcPts val="800"/>
        </a:spcBef>
        <a:spcAft>
          <a:spcPct val="0"/>
        </a:spcAft>
        <a:buSzPct val="100000"/>
        <a:buFont typeface="Thonburi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3pPr>
      <a:lvl4pPr marL="2262188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4pPr>
      <a:lvl5pPr marL="2911475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5pPr>
      <a:lvl6pPr marL="33686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6pPr>
      <a:lvl7pPr marL="38258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7pPr>
      <a:lvl8pPr marL="42830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8pPr>
      <a:lvl9pPr marL="47402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0"/>
            <a:ext cx="1104900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4915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209463" y="9423400"/>
            <a:ext cx="334962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D6BDC9A6-A588-7347-B64A-E1484EAEE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  <p:sldLayoutId id="2147484208" r:id="rId2"/>
    <p:sldLayoutId id="2147484209" r:id="rId3"/>
    <p:sldLayoutId id="2147484210" r:id="rId4"/>
    <p:sldLayoutId id="2147484211" r:id="rId5"/>
    <p:sldLayoutId id="2147484212" r:id="rId6"/>
    <p:sldLayoutId id="2147484213" r:id="rId7"/>
    <p:sldLayoutId id="2147484214" r:id="rId8"/>
    <p:sldLayoutId id="2147484215" r:id="rId9"/>
    <p:sldLayoutId id="2147484216" r:id="rId10"/>
    <p:sldLayoutId id="2147484217" r:id="rId11"/>
  </p:sldLayoutIdLst>
  <p:transition xmlns:p14="http://schemas.microsoft.com/office/powerpoint/2010/main"/>
  <p:hf hdr="0" ftr="0" dt="0"/>
  <p:txStyles>
    <p:titleStyle>
      <a:lvl1pPr marL="57150" indent="-57150"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57150" indent="-57150"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marL="57150" indent="-57150"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marL="57150" indent="-57150"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marL="57150" indent="-57150"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51435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7155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42875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8595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9750" indent="-482600" algn="l" rtl="0" eaLnBrk="0" fontAlgn="base" hangingPunct="0">
        <a:spcBef>
          <a:spcPts val="1100"/>
        </a:spcBef>
        <a:spcAft>
          <a:spcPct val="0"/>
        </a:spcAft>
        <a:buSzPct val="100000"/>
        <a:buFont typeface="Thonburi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050925" indent="-419100" algn="l" rtl="0" eaLnBrk="0" fontAlgn="base" hangingPunct="0">
        <a:spcBef>
          <a:spcPts val="900"/>
        </a:spcBef>
        <a:spcAft>
          <a:spcPct val="0"/>
        </a:spcAft>
        <a:buSzPct val="100000"/>
        <a:buFont typeface="Thonburi" charset="0"/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611313" indent="-330200" algn="l" rtl="0" eaLnBrk="0" fontAlgn="base" hangingPunct="0">
        <a:spcBef>
          <a:spcPts val="800"/>
        </a:spcBef>
        <a:spcAft>
          <a:spcPct val="0"/>
        </a:spcAft>
        <a:buSzPct val="100000"/>
        <a:buFont typeface="Thonburi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262188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–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911475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3686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8258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830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7402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0"/>
            <a:ext cx="1104900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5017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209463" y="9423400"/>
            <a:ext cx="334962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3399365F-B137-C24E-82BA-4241392D7D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8" r:id="rId1"/>
    <p:sldLayoutId id="2147484219" r:id="rId2"/>
    <p:sldLayoutId id="2147484220" r:id="rId3"/>
    <p:sldLayoutId id="2147484221" r:id="rId4"/>
    <p:sldLayoutId id="2147484222" r:id="rId5"/>
    <p:sldLayoutId id="2147484223" r:id="rId6"/>
    <p:sldLayoutId id="2147484224" r:id="rId7"/>
    <p:sldLayoutId id="2147484225" r:id="rId8"/>
    <p:sldLayoutId id="2147484226" r:id="rId9"/>
    <p:sldLayoutId id="2147484227" r:id="rId10"/>
    <p:sldLayoutId id="2147484228" r:id="rId11"/>
  </p:sldLayoutIdLst>
  <p:transition xmlns:p14="http://schemas.microsoft.com/office/powerpoint/2010/main"/>
  <p:hf hdr="0" ftr="0" dt="0"/>
  <p:txStyles>
    <p:titleStyle>
      <a:lvl1pPr marL="57150" indent="-57150"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57150" indent="-57150"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marL="57150" indent="-57150"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marL="57150" indent="-57150"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marL="57150" indent="-57150"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51435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7155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42875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8595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9750" indent="-482600" algn="l" rtl="0" eaLnBrk="0" fontAlgn="base" hangingPunct="0">
        <a:spcBef>
          <a:spcPts val="1100"/>
        </a:spcBef>
        <a:spcAft>
          <a:spcPct val="0"/>
        </a:spcAft>
        <a:buSzPct val="100000"/>
        <a:buFont typeface="Thonburi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050925" indent="-419100" algn="l" rtl="0" eaLnBrk="0" fontAlgn="base" hangingPunct="0">
        <a:spcBef>
          <a:spcPts val="900"/>
        </a:spcBef>
        <a:spcAft>
          <a:spcPct val="0"/>
        </a:spcAft>
        <a:buSzPct val="100000"/>
        <a:buFont typeface="Thonburi" charset="0"/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611313" indent="-330200" algn="l" rtl="0" eaLnBrk="0" fontAlgn="base" hangingPunct="0">
        <a:spcBef>
          <a:spcPts val="800"/>
        </a:spcBef>
        <a:spcAft>
          <a:spcPct val="0"/>
        </a:spcAft>
        <a:buSzPct val="100000"/>
        <a:buFont typeface="Thonburi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262188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–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911475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3686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8258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830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7402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0"/>
            <a:ext cx="1104900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5120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209463" y="9423400"/>
            <a:ext cx="334962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AF2E4B57-1973-2B49-80B6-54310E4B6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</p:sldLayoutIdLst>
  <p:transition xmlns:p14="http://schemas.microsoft.com/office/powerpoint/2010/main"/>
  <p:hf hdr="0" ftr="0" dt="0"/>
  <p:txStyles>
    <p:titleStyle>
      <a:lvl1pPr marL="57150" indent="-57150"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57150" indent="-57150"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marL="57150" indent="-57150"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marL="57150" indent="-57150"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marL="57150" indent="-57150"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51435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7155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42875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8595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9750" indent="-482600" algn="l" rtl="0" eaLnBrk="0" fontAlgn="base" hangingPunct="0">
        <a:spcBef>
          <a:spcPts val="1100"/>
        </a:spcBef>
        <a:spcAft>
          <a:spcPct val="0"/>
        </a:spcAft>
        <a:buSzPct val="100000"/>
        <a:buFont typeface="Thonburi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050925" indent="-419100" algn="l" rtl="0" eaLnBrk="0" fontAlgn="base" hangingPunct="0">
        <a:spcBef>
          <a:spcPts val="900"/>
        </a:spcBef>
        <a:spcAft>
          <a:spcPct val="0"/>
        </a:spcAft>
        <a:buSzPct val="100000"/>
        <a:buFont typeface="Thonburi" charset="0"/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611313" indent="-330200" algn="l" rtl="0" eaLnBrk="0" fontAlgn="base" hangingPunct="0">
        <a:spcBef>
          <a:spcPts val="800"/>
        </a:spcBef>
        <a:spcAft>
          <a:spcPct val="0"/>
        </a:spcAft>
        <a:buSzPct val="100000"/>
        <a:buFont typeface="Thonburi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262188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–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911475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3686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8258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830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7402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27100" y="6743700"/>
            <a:ext cx="11150600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0"/>
            <a:ext cx="1104900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522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209463" y="9423400"/>
            <a:ext cx="334962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F511DEDB-C3E3-F94A-BB50-81AD5D5241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0" r:id="rId1"/>
    <p:sldLayoutId id="2147484241" r:id="rId2"/>
    <p:sldLayoutId id="2147484242" r:id="rId3"/>
    <p:sldLayoutId id="2147484243" r:id="rId4"/>
    <p:sldLayoutId id="2147484244" r:id="rId5"/>
    <p:sldLayoutId id="2147484245" r:id="rId6"/>
    <p:sldLayoutId id="2147484246" r:id="rId7"/>
    <p:sldLayoutId id="2147484247" r:id="rId8"/>
    <p:sldLayoutId id="2147484248" r:id="rId9"/>
    <p:sldLayoutId id="2147484249" r:id="rId10"/>
    <p:sldLayoutId id="2147484250" r:id="rId11"/>
  </p:sldLayoutIdLst>
  <p:transition xmlns:p14="http://schemas.microsoft.com/office/powerpoint/2010/main"/>
  <p:hf hdr="0" ftr="0" dt="0"/>
  <p:txStyles>
    <p:titleStyle>
      <a:lvl1pPr marL="57150" indent="-57150"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57150" indent="-57150"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marL="57150" indent="-57150"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marL="57150" indent="-57150"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marL="57150" indent="-57150"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51435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7155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42875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8595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9750" indent="-482600" algn="l" rtl="0" eaLnBrk="0" fontAlgn="base" hangingPunct="0">
        <a:spcBef>
          <a:spcPts val="1100"/>
        </a:spcBef>
        <a:spcAft>
          <a:spcPct val="0"/>
        </a:spcAft>
        <a:buSzPct val="100000"/>
        <a:buFont typeface="Thonburi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050925" indent="-419100" algn="l" rtl="0" eaLnBrk="0" fontAlgn="base" hangingPunct="0">
        <a:spcBef>
          <a:spcPts val="900"/>
        </a:spcBef>
        <a:spcAft>
          <a:spcPct val="0"/>
        </a:spcAft>
        <a:buSzPct val="100000"/>
        <a:buFont typeface="Thonburi" charset="0"/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611313" indent="-330200" algn="l" rtl="0" eaLnBrk="0" fontAlgn="base" hangingPunct="0">
        <a:spcBef>
          <a:spcPts val="800"/>
        </a:spcBef>
        <a:spcAft>
          <a:spcPct val="0"/>
        </a:spcAft>
        <a:buSzPct val="100000"/>
        <a:buFont typeface="Thonburi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262188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–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911475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3686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8258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830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7402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0"/>
            <a:ext cx="1104900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5325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209463" y="9423400"/>
            <a:ext cx="334962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C074BCDF-A08C-A34E-9409-70D297970F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1" r:id="rId1"/>
    <p:sldLayoutId id="2147484252" r:id="rId2"/>
    <p:sldLayoutId id="2147484253" r:id="rId3"/>
    <p:sldLayoutId id="2147484254" r:id="rId4"/>
    <p:sldLayoutId id="2147484255" r:id="rId5"/>
    <p:sldLayoutId id="2147484256" r:id="rId6"/>
    <p:sldLayoutId id="2147484257" r:id="rId7"/>
    <p:sldLayoutId id="2147484258" r:id="rId8"/>
    <p:sldLayoutId id="2147484259" r:id="rId9"/>
    <p:sldLayoutId id="2147484260" r:id="rId10"/>
    <p:sldLayoutId id="2147484261" r:id="rId11"/>
  </p:sldLayoutIdLst>
  <p:transition xmlns:p14="http://schemas.microsoft.com/office/powerpoint/2010/main"/>
  <p:hf hdr="0" ftr="0" dt="0"/>
  <p:txStyles>
    <p:titleStyle>
      <a:lvl1pPr marL="57150" indent="-57150"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57150" indent="-57150"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marL="57150" indent="-57150"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marL="57150" indent="-57150"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marL="57150" indent="-57150"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51435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7155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42875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8595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9750" indent="-482600" algn="l" rtl="0" eaLnBrk="0" fontAlgn="base" hangingPunct="0">
        <a:spcBef>
          <a:spcPts val="1100"/>
        </a:spcBef>
        <a:spcAft>
          <a:spcPct val="0"/>
        </a:spcAft>
        <a:buSzPct val="100000"/>
        <a:buFont typeface="Thonburi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050925" indent="-419100" algn="l" rtl="0" eaLnBrk="0" fontAlgn="base" hangingPunct="0">
        <a:spcBef>
          <a:spcPts val="900"/>
        </a:spcBef>
        <a:spcAft>
          <a:spcPct val="0"/>
        </a:spcAft>
        <a:buSzPct val="100000"/>
        <a:buFont typeface="Thonburi" charset="0"/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611313" indent="-330200" algn="l" rtl="0" eaLnBrk="0" fontAlgn="base" hangingPunct="0">
        <a:spcBef>
          <a:spcPts val="800"/>
        </a:spcBef>
        <a:spcAft>
          <a:spcPct val="0"/>
        </a:spcAft>
        <a:buSzPct val="100000"/>
        <a:buFont typeface="Thonburi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262188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–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911475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3686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8258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830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7402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175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6200" tIns="76200" rIns="133999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5427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26725" y="8882063"/>
            <a:ext cx="41910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D1FFB958-D61F-7349-95CA-CC73920331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2" r:id="rId1"/>
    <p:sldLayoutId id="2147484263" r:id="rId2"/>
    <p:sldLayoutId id="2147484264" r:id="rId3"/>
    <p:sldLayoutId id="2147484265" r:id="rId4"/>
    <p:sldLayoutId id="2147484266" r:id="rId5"/>
    <p:sldLayoutId id="2147484267" r:id="rId6"/>
    <p:sldLayoutId id="2147484268" r:id="rId7"/>
    <p:sldLayoutId id="2147484269" r:id="rId8"/>
    <p:sldLayoutId id="2147484270" r:id="rId9"/>
    <p:sldLayoutId id="2147484271" r:id="rId10"/>
    <p:sldLayoutId id="2147484272" r:id="rId11"/>
  </p:sldLayoutIdLst>
  <p:transition xmlns:p14="http://schemas.microsoft.com/office/powerpoint/2010/main"/>
  <p:hf hdr="0" ftr="0" dt="0"/>
  <p:txStyles>
    <p:titleStyle>
      <a:lvl1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marL="57150" indent="-571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5143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715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4287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859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539750" indent="-482600" algn="l" rtl="0" eaLnBrk="0" fontAlgn="base" hangingPunct="0">
        <a:spcBef>
          <a:spcPts val="1100"/>
        </a:spcBef>
        <a:spcAft>
          <a:spcPct val="0"/>
        </a:spcAft>
        <a:buSzPct val="100000"/>
        <a:buFont typeface="Thonburi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038225" indent="-406400" algn="l" rtl="0" eaLnBrk="0" fontAlgn="base" hangingPunct="0">
        <a:spcBef>
          <a:spcPts val="900"/>
        </a:spcBef>
        <a:spcAft>
          <a:spcPct val="0"/>
        </a:spcAft>
        <a:buSzPct val="100000"/>
        <a:buFont typeface="Thonburi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611313" indent="-330200" algn="l" rtl="0" eaLnBrk="0" fontAlgn="base" hangingPunct="0">
        <a:spcBef>
          <a:spcPts val="800"/>
        </a:spcBef>
        <a:spcAft>
          <a:spcPct val="0"/>
        </a:spcAft>
        <a:buSzPct val="100000"/>
        <a:buFont typeface="Thonburi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262188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911475" indent="-330200" algn="l" rtl="0" eaLnBrk="0" fontAlgn="base" hangingPunct="0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3686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8258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2830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740275" indent="-330200" algn="l" rtl="0" fontAlgn="base">
        <a:spcBef>
          <a:spcPts val="700"/>
        </a:spcBef>
        <a:spcAft>
          <a:spcPct val="0"/>
        </a:spcAft>
        <a:buSzPct val="100000"/>
        <a:buFont typeface="Thonburi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27100" y="2362200"/>
            <a:ext cx="669290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4914900"/>
            <a:ext cx="669290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27100" y="2362200"/>
            <a:ext cx="669290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4914900"/>
            <a:ext cx="669290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333500" y="1409700"/>
            <a:ext cx="10350500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9pPr>
    </p:titleStyle>
    <p:bodyStyle>
      <a:lvl1pPr marL="622300" indent="-444500" algn="l" rtl="0" eaLnBrk="0" fontAlgn="base" hangingPunct="0">
        <a:spcBef>
          <a:spcPts val="2800"/>
        </a:spcBef>
        <a:spcAft>
          <a:spcPct val="0"/>
        </a:spcAft>
        <a:buSzPct val="171000"/>
        <a:buFont typeface="Thonburi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850900" indent="-444500" algn="l" rtl="0" eaLnBrk="0" fontAlgn="base" hangingPunct="0">
        <a:spcBef>
          <a:spcPts val="2800"/>
        </a:spcBef>
        <a:spcAft>
          <a:spcPct val="0"/>
        </a:spcAft>
        <a:buSzPct val="171000"/>
        <a:buFont typeface="Thonburi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079500" indent="-444500" algn="l" rtl="0" eaLnBrk="0" fontAlgn="base" hangingPunct="0">
        <a:spcBef>
          <a:spcPts val="2800"/>
        </a:spcBef>
        <a:spcAft>
          <a:spcPct val="0"/>
        </a:spcAft>
        <a:buSzPct val="171000"/>
        <a:buFont typeface="Thonburi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333500" indent="-444500" algn="l" rtl="0" eaLnBrk="0" fontAlgn="base" hangingPunct="0">
        <a:spcBef>
          <a:spcPts val="2800"/>
        </a:spcBef>
        <a:spcAft>
          <a:spcPct val="0"/>
        </a:spcAft>
        <a:buSzPct val="171000"/>
        <a:buFont typeface="Thonburi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562100" indent="-444500" algn="l" rtl="0" eaLnBrk="0" fontAlgn="base" hangingPunct="0">
        <a:spcBef>
          <a:spcPts val="2800"/>
        </a:spcBef>
        <a:spcAft>
          <a:spcPct val="0"/>
        </a:spcAft>
        <a:buSzPct val="171000"/>
        <a:buFont typeface="Thonburi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019300" indent="-444500" algn="l" rtl="0" fontAlgn="base">
        <a:spcBef>
          <a:spcPts val="2800"/>
        </a:spcBef>
        <a:spcAft>
          <a:spcPct val="0"/>
        </a:spcAft>
        <a:buSzPct val="171000"/>
        <a:buFont typeface="Thonburi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76500" indent="-444500" algn="l" rtl="0" fontAlgn="base">
        <a:spcBef>
          <a:spcPts val="2800"/>
        </a:spcBef>
        <a:spcAft>
          <a:spcPct val="0"/>
        </a:spcAft>
        <a:buSzPct val="171000"/>
        <a:buFont typeface="Thonburi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933700" indent="-444500" algn="l" rtl="0" fontAlgn="base">
        <a:spcBef>
          <a:spcPts val="2800"/>
        </a:spcBef>
        <a:spcAft>
          <a:spcPct val="0"/>
        </a:spcAft>
        <a:buSzPct val="171000"/>
        <a:buFont typeface="Thonburi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390900" indent="-444500" algn="l" rtl="0" fontAlgn="base">
        <a:spcBef>
          <a:spcPts val="2800"/>
        </a:spcBef>
        <a:spcAft>
          <a:spcPct val="0"/>
        </a:spcAft>
        <a:buSzPct val="171000"/>
        <a:buFont typeface="Thonburi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1830050" y="8978900"/>
            <a:ext cx="3302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900">
                <a:solidFill>
                  <a:schemeClr val="tx1"/>
                </a:solidFill>
                <a:latin typeface="+mn-lt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pPr>
              <a:defRPr/>
            </a:pPr>
            <a:fld id="{DB387248-EE44-824D-BBDE-C0255557B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9pPr>
    </p:titleStyle>
    <p:bodyStyle>
      <a:lvl1pPr marL="622300" indent="-444500" algn="l" rtl="0" eaLnBrk="0" fontAlgn="base" hangingPunct="0">
        <a:spcBef>
          <a:spcPts val="2800"/>
        </a:spcBef>
        <a:spcAft>
          <a:spcPct val="0"/>
        </a:spcAft>
        <a:buSzPct val="171000"/>
        <a:buFont typeface="Thonburi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850900" indent="-444500" algn="l" rtl="0" eaLnBrk="0" fontAlgn="base" hangingPunct="0">
        <a:spcBef>
          <a:spcPts val="2800"/>
        </a:spcBef>
        <a:spcAft>
          <a:spcPct val="0"/>
        </a:spcAft>
        <a:buSzPct val="171000"/>
        <a:buFont typeface="Thonburi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079500" indent="-444500" algn="l" rtl="0" eaLnBrk="0" fontAlgn="base" hangingPunct="0">
        <a:spcBef>
          <a:spcPts val="2800"/>
        </a:spcBef>
        <a:spcAft>
          <a:spcPct val="0"/>
        </a:spcAft>
        <a:buSzPct val="171000"/>
        <a:buFont typeface="Thonburi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333500" indent="-444500" algn="l" rtl="0" eaLnBrk="0" fontAlgn="base" hangingPunct="0">
        <a:spcBef>
          <a:spcPts val="2800"/>
        </a:spcBef>
        <a:spcAft>
          <a:spcPct val="0"/>
        </a:spcAft>
        <a:buSzPct val="171000"/>
        <a:buFont typeface="Thonburi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562100" indent="-444500" algn="l" rtl="0" eaLnBrk="0" fontAlgn="base" hangingPunct="0">
        <a:spcBef>
          <a:spcPts val="2800"/>
        </a:spcBef>
        <a:spcAft>
          <a:spcPct val="0"/>
        </a:spcAft>
        <a:buSzPct val="171000"/>
        <a:buFont typeface="Thonburi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019300" indent="-444500" algn="l" rtl="0" fontAlgn="base">
        <a:spcBef>
          <a:spcPts val="2800"/>
        </a:spcBef>
        <a:spcAft>
          <a:spcPct val="0"/>
        </a:spcAft>
        <a:buSzPct val="171000"/>
        <a:buFont typeface="Thonburi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76500" indent="-444500" algn="l" rtl="0" fontAlgn="base">
        <a:spcBef>
          <a:spcPts val="2800"/>
        </a:spcBef>
        <a:spcAft>
          <a:spcPct val="0"/>
        </a:spcAft>
        <a:buSzPct val="171000"/>
        <a:buFont typeface="Thonburi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933700" indent="-444500" algn="l" rtl="0" fontAlgn="base">
        <a:spcBef>
          <a:spcPts val="2800"/>
        </a:spcBef>
        <a:spcAft>
          <a:spcPct val="0"/>
        </a:spcAft>
        <a:buSzPct val="171000"/>
        <a:buFont typeface="Thonburi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390900" indent="-444500" algn="l" rtl="0" fontAlgn="base">
        <a:spcBef>
          <a:spcPts val="2800"/>
        </a:spcBef>
        <a:spcAft>
          <a:spcPct val="0"/>
        </a:spcAft>
        <a:buSzPct val="171000"/>
        <a:buFont typeface="Thonburi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hyperlink" Target="http://www.youtube.com/watch?v=CEBuzq5iIqk" TargetMode="External"/><Relationship Id="rId5" Type="http://schemas.openxmlformats.org/officeDocument/2006/relationships/hyperlink" Target="http://en.wikipedia.org/wiki/Stirling_engine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ite.ebrary.com/lib/cincinnati/docDetail.action?docID=10203737" TargetMode="External"/><Relationship Id="rId4" Type="http://schemas.openxmlformats.org/officeDocument/2006/relationships/hyperlink" Target="http://www.eng.uc.edu/~beaucag/Classes/SolarPowerForAfrica/SolarEnergyPerspectives6111251e.pdf" TargetMode="External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pp.knovel.com/web/toc.v/cid:kpSEEPS001/viewerType:toc/root_slug:solar-energy-engineering/url_slug:solar-energy-engineering/?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hyperlink" Target="http://www.youtube.com/watch?v=GhV2LT8KVgA" TargetMode="External"/><Relationship Id="rId5" Type="http://schemas.openxmlformats.org/officeDocument/2006/relationships/hyperlink" Target="http://www.youtube.com/watch?v=LMWIgwvbrcM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hyperlink" Target="http://www.youtube.com/watch?v=XCGVTYtJEFk" TargetMode="External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nviromission.com.au/EVM/content/about_companyprofile.html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www.youtube.com/watch?v=obsLwew-NT0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feature=endscreen&amp;v=8xFe91lMRH0&amp;NR=1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builditsolar.com/Projects/SpaceHeating/SolarIceShack/SolarIceShack.htm" TargetMode="External"/><Relationship Id="rId3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GrPRnaS449w" TargetMode="External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6ooAAcsbf_0" TargetMode="External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cz-kquRmvqk" TargetMode="External"/><Relationship Id="rId3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hUNmDQu_fvY" TargetMode="External"/><Relationship Id="rId4" Type="http://schemas.openxmlformats.org/officeDocument/2006/relationships/hyperlink" Target="http://www.youtube.com/watch?v=EPbjwv-7fWI" TargetMode="External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hyperlink" Target="http://www.youtube.com/watch?v=AtMC2MXc_n8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2usC_Bb1LSw" TargetMode="External"/><Relationship Id="rId3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nergy-concepts.com/isaac" TargetMode="External"/><Relationship Id="rId3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ted.com/talks/adam_grosser_and_his_sustainable_fridge.html" TargetMode="External"/><Relationship Id="rId3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hyperlink" Target="http://www.kickstarter.com/projects/707808908/gosun-stove-portable-high-efficiency-solar-cooker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video.nationalgeographic.com/video/environment/energy-environment/solar-cooking/" TargetMode="External"/><Relationship Id="rId3" Type="http://schemas.openxmlformats.org/officeDocument/2006/relationships/image" Target="../media/image9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hyperlink" Target="http://www.hydrogen.energy.gov/pdfs/review06/pd_10_weimer.pdf" TargetMode="External"/><Relationship Id="rId5" Type="http://schemas.openxmlformats.org/officeDocument/2006/relationships/hyperlink" Target="http://www.psi.ch/lst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n.wikipedia.org/wiki/Zinc%E2%80%93zinc_oxide_cycle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ilymotion.com/video/xit4aj_xylowatt-biomass-gasification-renewable-syngas_tech" TargetMode="External"/><Relationship Id="rId4" Type="http://schemas.openxmlformats.org/officeDocument/2006/relationships/hyperlink" Target="http://www.youtube.com/watch?v=qh3mmgiybTw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3th2bcqHbsk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fBLGIVm-B2A" TargetMode="External"/><Relationship Id="rId4" Type="http://schemas.openxmlformats.org/officeDocument/2006/relationships/hyperlink" Target="http://www.youtube.com/watch?v=8kJqsDh8cs0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xEdQRVQtffw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c7Goyg12Reg" TargetMode="External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DXLy6E9iEnI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c7Goyg12Reg" TargetMode="External"/><Relationship Id="rId4" Type="http://schemas.openxmlformats.org/officeDocument/2006/relationships/image" Target="../media/image93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7" Type="http://schemas.openxmlformats.org/officeDocument/2006/relationships/hyperlink" Target="http://www.youtube.com/watch?v=Or_F6qC0sK4" TargetMode="External"/><Relationship Id="rId8" Type="http://schemas.openxmlformats.org/officeDocument/2006/relationships/hyperlink" Target="https://www.youtube.com/watch?v=OFByDMRbucs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DXLy6E9iEnI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5" name="TextBox 1"/>
          <p:cNvSpPr txBox="1">
            <a:spLocks noChangeArrowheads="1"/>
          </p:cNvSpPr>
          <p:nvPr/>
        </p:nvSpPr>
        <p:spPr bwMode="auto">
          <a:xfrm>
            <a:off x="3835400" y="685800"/>
            <a:ext cx="5473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Non-Photovoltaic Solar Energy Harvesting </a:t>
            </a:r>
          </a:p>
        </p:txBody>
      </p:sp>
      <p:sp>
        <p:nvSpPr>
          <p:cNvPr id="528386" name="TextBox 3"/>
          <p:cNvSpPr txBox="1">
            <a:spLocks noChangeArrowheads="1"/>
          </p:cNvSpPr>
          <p:nvPr/>
        </p:nvSpPr>
        <p:spPr bwMode="auto">
          <a:xfrm>
            <a:off x="1397000" y="2286000"/>
            <a:ext cx="3894138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algn="l" eaLnBrk="1" hangingPunct="1"/>
            <a:r>
              <a:rPr lang="en-US" dirty="0"/>
              <a:t>Solar Chimney</a:t>
            </a:r>
          </a:p>
          <a:p>
            <a:pPr algn="l" eaLnBrk="1" hangingPunct="1"/>
            <a:r>
              <a:rPr lang="en-US" dirty="0"/>
              <a:t>Solar Greenhouse</a:t>
            </a:r>
          </a:p>
          <a:p>
            <a:pPr algn="l" eaLnBrk="1" hangingPunct="1"/>
            <a:r>
              <a:rPr lang="en-US" dirty="0"/>
              <a:t>Biomass</a:t>
            </a:r>
          </a:p>
          <a:p>
            <a:pPr algn="l" eaLnBrk="1" hangingPunct="1"/>
            <a:r>
              <a:rPr lang="en-US" dirty="0"/>
              <a:t>Solar Heat</a:t>
            </a:r>
          </a:p>
          <a:p>
            <a:pPr algn="l" eaLnBrk="1" hangingPunct="1"/>
            <a:r>
              <a:rPr lang="en-US" dirty="0"/>
              <a:t>Passive Solar</a:t>
            </a:r>
          </a:p>
          <a:p>
            <a:pPr algn="l" eaLnBrk="1" hangingPunct="1"/>
            <a:r>
              <a:rPr lang="en-US" dirty="0"/>
              <a:t>Solar Water Heater</a:t>
            </a:r>
          </a:p>
          <a:p>
            <a:pPr algn="l" eaLnBrk="1" hangingPunct="1"/>
            <a:r>
              <a:rPr lang="en-US" dirty="0"/>
              <a:t>Solar Oven</a:t>
            </a:r>
          </a:p>
          <a:p>
            <a:pPr algn="l" eaLnBrk="1" hangingPunct="1"/>
            <a:r>
              <a:rPr lang="en-US" dirty="0"/>
              <a:t>Desalination</a:t>
            </a:r>
          </a:p>
          <a:p>
            <a:pPr algn="l" eaLnBrk="1" hangingPunct="1"/>
            <a:r>
              <a:rPr lang="en-US" dirty="0"/>
              <a:t>Solar Towers</a:t>
            </a:r>
          </a:p>
          <a:p>
            <a:pPr algn="l" eaLnBrk="1" hangingPunct="1"/>
            <a:r>
              <a:rPr lang="en-US" dirty="0" err="1"/>
              <a:t>ZnO</a:t>
            </a:r>
            <a:r>
              <a:rPr lang="en-US" dirty="0"/>
              <a:t> Redox Reaction</a:t>
            </a:r>
          </a:p>
          <a:p>
            <a:pPr algn="l" eaLnBrk="1" hangingPunct="1"/>
            <a:r>
              <a:rPr lang="en-US" dirty="0"/>
              <a:t>Biomass/syngas</a:t>
            </a:r>
          </a:p>
          <a:p>
            <a:pPr algn="l" eaLnBrk="1" hangingPunct="1"/>
            <a:r>
              <a:rPr lang="en-US" dirty="0"/>
              <a:t>Solar </a:t>
            </a:r>
            <a:r>
              <a:rPr lang="en-US" dirty="0" err="1"/>
              <a:t>Thermolysis</a:t>
            </a:r>
            <a:endParaRPr lang="en-US" dirty="0"/>
          </a:p>
          <a:p>
            <a:pPr algn="l" eaLnBrk="1" hangingPunct="1"/>
            <a:r>
              <a:rPr lang="en-US" dirty="0"/>
              <a:t>Solar Electricity &amp; Electrolysis</a:t>
            </a:r>
          </a:p>
          <a:p>
            <a:pPr algn="l" eaLnBrk="1" hangingPunct="1"/>
            <a:r>
              <a:rPr lang="en-US" dirty="0"/>
              <a:t>Algae Tower</a:t>
            </a:r>
          </a:p>
        </p:txBody>
      </p:sp>
      <p:pic>
        <p:nvPicPr>
          <p:cNvPr id="528387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1828800"/>
            <a:ext cx="69230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60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828800"/>
            <a:ext cx="12749212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7602" name="TextBox 1"/>
          <p:cNvSpPr txBox="1">
            <a:spLocks noChangeArrowheads="1"/>
          </p:cNvSpPr>
          <p:nvPr/>
        </p:nvSpPr>
        <p:spPr bwMode="auto">
          <a:xfrm>
            <a:off x="4216400" y="609600"/>
            <a:ext cx="4835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Solar Desalination/Water Purification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62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838200"/>
            <a:ext cx="9982200" cy="435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862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5257800"/>
            <a:ext cx="11723688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8627" name="TextBox 1"/>
          <p:cNvSpPr txBox="1">
            <a:spLocks noChangeArrowheads="1"/>
          </p:cNvSpPr>
          <p:nvPr/>
        </p:nvSpPr>
        <p:spPr bwMode="auto">
          <a:xfrm>
            <a:off x="4216400" y="609600"/>
            <a:ext cx="4835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Solar Desalination/Water Purification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6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600200"/>
            <a:ext cx="12126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9650" name="TextBox 1"/>
          <p:cNvSpPr txBox="1">
            <a:spLocks noChangeArrowheads="1"/>
          </p:cNvSpPr>
          <p:nvPr/>
        </p:nvSpPr>
        <p:spPr bwMode="auto">
          <a:xfrm>
            <a:off x="4216400" y="609600"/>
            <a:ext cx="4835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Solar Desalination/Water Purification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67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542925"/>
            <a:ext cx="7200900" cy="882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0674" name="TextBox 1"/>
          <p:cNvSpPr txBox="1">
            <a:spLocks noChangeArrowheads="1"/>
          </p:cNvSpPr>
          <p:nvPr/>
        </p:nvSpPr>
        <p:spPr bwMode="auto">
          <a:xfrm>
            <a:off x="1092200" y="609600"/>
            <a:ext cx="4835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Solar Desalination/Water Purification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7" name="TextBox 1"/>
          <p:cNvSpPr txBox="1">
            <a:spLocks noChangeArrowheads="1"/>
          </p:cNvSpPr>
          <p:nvPr/>
        </p:nvSpPr>
        <p:spPr bwMode="auto">
          <a:xfrm>
            <a:off x="4902200" y="4191000"/>
            <a:ext cx="2909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Solar Heat Collectors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2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438400"/>
            <a:ext cx="596900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2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2057400"/>
            <a:ext cx="6146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23" name="TextBox 1"/>
          <p:cNvSpPr txBox="1">
            <a:spLocks noChangeArrowheads="1"/>
          </p:cNvSpPr>
          <p:nvPr/>
        </p:nvSpPr>
        <p:spPr bwMode="auto">
          <a:xfrm>
            <a:off x="5130800" y="762000"/>
            <a:ext cx="2909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Solar Heat Collectors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7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3810000"/>
            <a:ext cx="58039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74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371600"/>
            <a:ext cx="6070600" cy="770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3747" name="TextBox 1"/>
          <p:cNvSpPr txBox="1">
            <a:spLocks noChangeArrowheads="1"/>
          </p:cNvSpPr>
          <p:nvPr/>
        </p:nvSpPr>
        <p:spPr bwMode="auto">
          <a:xfrm>
            <a:off x="5130800" y="762000"/>
            <a:ext cx="2909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Solar Heat Collectors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76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1371600"/>
            <a:ext cx="5638800" cy="825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4770" name="TextBox 1"/>
          <p:cNvSpPr txBox="1">
            <a:spLocks noChangeArrowheads="1"/>
          </p:cNvSpPr>
          <p:nvPr/>
        </p:nvSpPr>
        <p:spPr bwMode="auto">
          <a:xfrm>
            <a:off x="5130800" y="762000"/>
            <a:ext cx="2909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Solar Heat Collectors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79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1676400"/>
            <a:ext cx="6121400" cy="767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5794" name="TextBox 1"/>
          <p:cNvSpPr txBox="1">
            <a:spLocks noChangeArrowheads="1"/>
          </p:cNvSpPr>
          <p:nvPr/>
        </p:nvSpPr>
        <p:spPr bwMode="auto">
          <a:xfrm>
            <a:off x="5130800" y="762000"/>
            <a:ext cx="2909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Solar Heat Collectors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81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2057400"/>
            <a:ext cx="57404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681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810000"/>
            <a:ext cx="54737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6819" name="TextBox 1"/>
          <p:cNvSpPr txBox="1">
            <a:spLocks noChangeArrowheads="1"/>
          </p:cNvSpPr>
          <p:nvPr/>
        </p:nvSpPr>
        <p:spPr bwMode="auto">
          <a:xfrm>
            <a:off x="5130800" y="762000"/>
            <a:ext cx="2909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Solar Heat Collectors</a:t>
            </a:r>
          </a:p>
        </p:txBody>
      </p:sp>
      <p:sp>
        <p:nvSpPr>
          <p:cNvPr id="546820" name="TextBox 1"/>
          <p:cNvSpPr txBox="1">
            <a:spLocks noChangeArrowheads="1"/>
          </p:cNvSpPr>
          <p:nvPr/>
        </p:nvSpPr>
        <p:spPr bwMode="auto">
          <a:xfrm>
            <a:off x="7340600" y="8382000"/>
            <a:ext cx="48006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>
                <a:hlinkClick r:id="rId4"/>
              </a:rPr>
              <a:t>Sterling Engine Water Pump (Large)</a:t>
            </a:r>
            <a:r>
              <a:rPr lang="en-US"/>
              <a:t>  </a:t>
            </a:r>
            <a:r>
              <a:rPr lang="en-US" sz="1400"/>
              <a:t>(http://www.youtube.com/watch?v=CEBuzq5iIqk)</a:t>
            </a:r>
          </a:p>
        </p:txBody>
      </p:sp>
      <p:sp>
        <p:nvSpPr>
          <p:cNvPr id="546821" name="TextBox 2"/>
          <p:cNvSpPr txBox="1">
            <a:spLocks noChangeArrowheads="1"/>
          </p:cNvSpPr>
          <p:nvPr/>
        </p:nvSpPr>
        <p:spPr bwMode="auto">
          <a:xfrm>
            <a:off x="6731000" y="7467600"/>
            <a:ext cx="5938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 dirty="0">
                <a:hlinkClick r:id="rId5"/>
              </a:rPr>
              <a:t>Sterling Engine Wiki</a:t>
            </a:r>
            <a:r>
              <a:rPr lang="en-US" dirty="0"/>
              <a:t> </a:t>
            </a:r>
            <a:r>
              <a:rPr lang="en-US" sz="1400" dirty="0"/>
              <a:t>(http://</a:t>
            </a:r>
            <a:r>
              <a:rPr lang="en-US" sz="1400" dirty="0" err="1"/>
              <a:t>en.wikipedia.org</a:t>
            </a:r>
            <a:r>
              <a:rPr lang="en-US" sz="1400" dirty="0"/>
              <a:t>/wiki/</a:t>
            </a:r>
            <a:r>
              <a:rPr lang="en-US" sz="1400" dirty="0" err="1"/>
              <a:t>Stirling_engine</a:t>
            </a:r>
            <a:r>
              <a:rPr lang="en-US" sz="1400" dirty="0"/>
              <a:t>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09" name="TextBox 7"/>
          <p:cNvSpPr txBox="1">
            <a:spLocks noChangeArrowheads="1"/>
          </p:cNvSpPr>
          <p:nvPr/>
        </p:nvSpPr>
        <p:spPr bwMode="auto">
          <a:xfrm>
            <a:off x="482600" y="3810000"/>
            <a:ext cx="3267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 dirty="0">
                <a:hlinkClick r:id="rId2"/>
              </a:rPr>
              <a:t>Solar Energy Engineering</a:t>
            </a:r>
            <a:endParaRPr lang="en-US" dirty="0"/>
          </a:p>
        </p:txBody>
      </p:sp>
      <p:sp>
        <p:nvSpPr>
          <p:cNvPr id="529410" name="TextBox 8"/>
          <p:cNvSpPr txBox="1">
            <a:spLocks noChangeArrowheads="1"/>
          </p:cNvSpPr>
          <p:nvPr/>
        </p:nvSpPr>
        <p:spPr bwMode="auto">
          <a:xfrm>
            <a:off x="482600" y="4648200"/>
            <a:ext cx="5251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 dirty="0">
                <a:hlinkClick r:id="rId3"/>
              </a:rPr>
              <a:t>Solar Energy Projects for the Evil Genius</a:t>
            </a:r>
            <a:endParaRPr lang="en-US" dirty="0"/>
          </a:p>
        </p:txBody>
      </p:sp>
      <p:sp>
        <p:nvSpPr>
          <p:cNvPr id="529411" name="Rectangle 10"/>
          <p:cNvSpPr>
            <a:spLocks noChangeArrowheads="1"/>
          </p:cNvSpPr>
          <p:nvPr/>
        </p:nvSpPr>
        <p:spPr bwMode="auto">
          <a:xfrm>
            <a:off x="482600" y="3048000"/>
            <a:ext cx="3459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dirty="0">
                <a:hlinkClick r:id="rId4"/>
              </a:rPr>
              <a:t>Solar Energy Perspectives</a:t>
            </a:r>
            <a:endParaRPr lang="en-US" dirty="0"/>
          </a:p>
        </p:txBody>
      </p:sp>
      <p:pic>
        <p:nvPicPr>
          <p:cNvPr id="5294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286000"/>
            <a:ext cx="6178550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77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2057400"/>
            <a:ext cx="10887254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0482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8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2514600"/>
            <a:ext cx="47498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784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4343400"/>
            <a:ext cx="5359400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7843" name="TextBox 1"/>
          <p:cNvSpPr txBox="1">
            <a:spLocks noChangeArrowheads="1"/>
          </p:cNvSpPr>
          <p:nvPr/>
        </p:nvSpPr>
        <p:spPr bwMode="auto">
          <a:xfrm>
            <a:off x="5130800" y="762000"/>
            <a:ext cx="2909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Solar Heat Collectors</a:t>
            </a:r>
          </a:p>
        </p:txBody>
      </p:sp>
      <p:pic>
        <p:nvPicPr>
          <p:cNvPr id="54784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6324600"/>
            <a:ext cx="60579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86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1600200"/>
            <a:ext cx="75247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886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5715000"/>
            <a:ext cx="61468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8867" name="TextBox 1"/>
          <p:cNvSpPr txBox="1">
            <a:spLocks noChangeArrowheads="1"/>
          </p:cNvSpPr>
          <p:nvPr/>
        </p:nvSpPr>
        <p:spPr bwMode="auto">
          <a:xfrm>
            <a:off x="5130800" y="762000"/>
            <a:ext cx="2909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Solar Heat Collectors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88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1752600"/>
            <a:ext cx="75247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9890" name="TextBox 1"/>
          <p:cNvSpPr txBox="1">
            <a:spLocks noChangeArrowheads="1"/>
          </p:cNvSpPr>
          <p:nvPr/>
        </p:nvSpPr>
        <p:spPr bwMode="auto">
          <a:xfrm>
            <a:off x="5130800" y="762000"/>
            <a:ext cx="2909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Solar Heat Collectors</a:t>
            </a:r>
          </a:p>
        </p:txBody>
      </p:sp>
      <p:pic>
        <p:nvPicPr>
          <p:cNvPr id="54989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457200"/>
            <a:ext cx="3606800" cy="911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9892" name="TextBox 2"/>
          <p:cNvSpPr txBox="1">
            <a:spLocks noChangeArrowheads="1"/>
          </p:cNvSpPr>
          <p:nvPr/>
        </p:nvSpPr>
        <p:spPr bwMode="auto">
          <a:xfrm>
            <a:off x="2921000" y="7924800"/>
            <a:ext cx="30289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>
                <a:hlinkClick r:id="rId4"/>
              </a:rPr>
              <a:t>Solar Tres (Gemasolar)</a:t>
            </a:r>
            <a:endParaRPr lang="en-US"/>
          </a:p>
          <a:p>
            <a:pPr eaLnBrk="1" hangingPunct="1"/>
            <a:endParaRPr lang="en-US"/>
          </a:p>
          <a:p>
            <a:pPr eaLnBrk="1" hangingPunct="1"/>
            <a:r>
              <a:rPr lang="en-US">
                <a:hlinkClick r:id="rId5"/>
              </a:rPr>
              <a:t>How it works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91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524000"/>
            <a:ext cx="116998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99" y="1600200"/>
            <a:ext cx="12012591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800" y="7543800"/>
            <a:ext cx="72771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024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7" name="TextBox 1"/>
          <p:cNvSpPr txBox="1">
            <a:spLocks noChangeArrowheads="1"/>
          </p:cNvSpPr>
          <p:nvPr/>
        </p:nvSpPr>
        <p:spPr bwMode="auto">
          <a:xfrm>
            <a:off x="2616200" y="2590800"/>
            <a:ext cx="3290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>
                <a:hlinkClick r:id="rId2"/>
              </a:rPr>
              <a:t>Enviromission (Australia)</a:t>
            </a:r>
            <a:endParaRPr lang="en-US"/>
          </a:p>
        </p:txBody>
      </p:sp>
      <p:pic>
        <p:nvPicPr>
          <p:cNvPr id="55193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1371600"/>
            <a:ext cx="60960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1939" name="TextBox 1"/>
          <p:cNvSpPr txBox="1">
            <a:spLocks noChangeArrowheads="1"/>
          </p:cNvSpPr>
          <p:nvPr/>
        </p:nvSpPr>
        <p:spPr bwMode="auto">
          <a:xfrm>
            <a:off x="1016000" y="4876800"/>
            <a:ext cx="3902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>
                <a:hlinkClick r:id="rId4"/>
              </a:rPr>
              <a:t>Solar Chimney Spain (Madrid)</a:t>
            </a:r>
            <a:endParaRPr lang="en-US"/>
          </a:p>
        </p:txBody>
      </p:sp>
      <p:pic>
        <p:nvPicPr>
          <p:cNvPr id="551940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5715000"/>
            <a:ext cx="4286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1941" name="TextBox 3"/>
          <p:cNvSpPr txBox="1">
            <a:spLocks noChangeArrowheads="1"/>
          </p:cNvSpPr>
          <p:nvPr/>
        </p:nvSpPr>
        <p:spPr bwMode="auto">
          <a:xfrm>
            <a:off x="5207000" y="533400"/>
            <a:ext cx="2171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Solar Chimney’s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1" name="TextBox 3"/>
          <p:cNvSpPr txBox="1">
            <a:spLocks noChangeArrowheads="1"/>
          </p:cNvSpPr>
          <p:nvPr/>
        </p:nvSpPr>
        <p:spPr bwMode="auto">
          <a:xfrm>
            <a:off x="5207000" y="533400"/>
            <a:ext cx="2171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Solar Chimney’s</a:t>
            </a:r>
          </a:p>
        </p:txBody>
      </p:sp>
      <p:pic>
        <p:nvPicPr>
          <p:cNvPr id="55296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2209800"/>
            <a:ext cx="6350000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63" name="TextBox 5"/>
          <p:cNvSpPr txBox="1">
            <a:spLocks noChangeArrowheads="1"/>
          </p:cNvSpPr>
          <p:nvPr/>
        </p:nvSpPr>
        <p:spPr bwMode="auto">
          <a:xfrm>
            <a:off x="3149600" y="7543800"/>
            <a:ext cx="2779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Gaborone, Botswana</a:t>
            </a:r>
          </a:p>
        </p:txBody>
      </p:sp>
      <p:pic>
        <p:nvPicPr>
          <p:cNvPr id="55296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2590800"/>
            <a:ext cx="49022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5" name="TextBox 2"/>
          <p:cNvSpPr txBox="1">
            <a:spLocks noChangeArrowheads="1"/>
          </p:cNvSpPr>
          <p:nvPr/>
        </p:nvSpPr>
        <p:spPr bwMode="auto">
          <a:xfrm>
            <a:off x="5054600" y="4191000"/>
            <a:ext cx="2667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Hot Water Systems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00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2057400"/>
            <a:ext cx="793115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5010" name="TextBox 2"/>
          <p:cNvSpPr txBox="1">
            <a:spLocks noChangeArrowheads="1"/>
          </p:cNvSpPr>
          <p:nvPr/>
        </p:nvSpPr>
        <p:spPr bwMode="auto">
          <a:xfrm>
            <a:off x="5283200" y="685800"/>
            <a:ext cx="2667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Hot Water Systems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1"/>
          <p:cNvSpPr>
            <a:spLocks noChangeArrowheads="1"/>
          </p:cNvSpPr>
          <p:nvPr/>
        </p:nvSpPr>
        <p:spPr bwMode="auto">
          <a:xfrm>
            <a:off x="2635250" y="1600200"/>
            <a:ext cx="7091363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hlinkClick r:id="rId2"/>
              </a:rPr>
              <a:t> Solar Green Houses in India</a:t>
            </a:r>
            <a:r>
              <a:rPr lang="en-US"/>
              <a:t> </a:t>
            </a:r>
          </a:p>
          <a:p>
            <a:r>
              <a:rPr lang="en-US" sz="1400"/>
              <a:t> (</a:t>
            </a:r>
            <a:r>
              <a:rPr lang="en-US" sz="1400">
                <a:latin typeface="Lucida Grande" charset="0"/>
                <a:cs typeface="Lucida Grande" charset="0"/>
              </a:rPr>
              <a:t>http://www.youtube.com/watch?feature=endscreen&amp;v=8xFe91lMRH0&amp;NR=1)</a:t>
            </a:r>
            <a:endParaRPr lang="en-US" sz="1400"/>
          </a:p>
        </p:txBody>
      </p:sp>
      <p:pic>
        <p:nvPicPr>
          <p:cNvPr id="53043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2628900"/>
            <a:ext cx="81788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0435" name="TextBox 1"/>
          <p:cNvSpPr txBox="1">
            <a:spLocks noChangeArrowheads="1"/>
          </p:cNvSpPr>
          <p:nvPr/>
        </p:nvSpPr>
        <p:spPr bwMode="auto">
          <a:xfrm>
            <a:off x="2208213" y="8001000"/>
            <a:ext cx="7947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algn="l" eaLnBrk="1" hangingPunct="1"/>
            <a:r>
              <a:rPr lang="en-US">
                <a:hlinkClick r:id="rId4"/>
              </a:rPr>
              <a:t>Tomato Green House in Kenya</a:t>
            </a:r>
            <a:r>
              <a:rPr lang="en-US"/>
              <a:t>  </a:t>
            </a:r>
            <a:r>
              <a:rPr lang="en-US" sz="1400"/>
              <a:t>(http://www.youtube.com/watch?v=obsLwew-NT0)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0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3352800"/>
            <a:ext cx="51308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603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990600"/>
            <a:ext cx="5346700" cy="754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6035" name="TextBox 2"/>
          <p:cNvSpPr txBox="1">
            <a:spLocks noChangeArrowheads="1"/>
          </p:cNvSpPr>
          <p:nvPr/>
        </p:nvSpPr>
        <p:spPr bwMode="auto">
          <a:xfrm>
            <a:off x="5283200" y="381000"/>
            <a:ext cx="2667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Hot Water Systems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05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4419600"/>
            <a:ext cx="7848600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7058" name="TextBox 3"/>
          <p:cNvSpPr txBox="1">
            <a:spLocks noChangeArrowheads="1"/>
          </p:cNvSpPr>
          <p:nvPr/>
        </p:nvSpPr>
        <p:spPr bwMode="auto">
          <a:xfrm>
            <a:off x="787400" y="1676400"/>
            <a:ext cx="3448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Direct vs Indirect Systems</a:t>
            </a:r>
          </a:p>
        </p:txBody>
      </p:sp>
      <p:pic>
        <p:nvPicPr>
          <p:cNvPr id="55705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304800"/>
            <a:ext cx="72231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7060" name="TextBox 2"/>
          <p:cNvSpPr txBox="1">
            <a:spLocks noChangeArrowheads="1"/>
          </p:cNvSpPr>
          <p:nvPr/>
        </p:nvSpPr>
        <p:spPr bwMode="auto">
          <a:xfrm>
            <a:off x="1092200" y="685800"/>
            <a:ext cx="2667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Hot Water Systems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08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381000"/>
            <a:ext cx="6511925" cy="891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808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38" y="5334000"/>
            <a:ext cx="5846762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8083" name="TextBox 2"/>
          <p:cNvSpPr txBox="1">
            <a:spLocks noChangeArrowheads="1"/>
          </p:cNvSpPr>
          <p:nvPr/>
        </p:nvSpPr>
        <p:spPr bwMode="auto">
          <a:xfrm>
            <a:off x="8940800" y="304800"/>
            <a:ext cx="2667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Hot Water Systems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10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524000"/>
            <a:ext cx="853598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910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600" y="7010400"/>
            <a:ext cx="28956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12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1714500"/>
            <a:ext cx="6057900" cy="631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15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2286000"/>
            <a:ext cx="824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115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5638800"/>
            <a:ext cx="75152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17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175000"/>
            <a:ext cx="60071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217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6553200"/>
            <a:ext cx="60198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1" name="TextBox 3"/>
          <p:cNvSpPr txBox="1">
            <a:spLocks noChangeArrowheads="1"/>
          </p:cNvSpPr>
          <p:nvPr/>
        </p:nvSpPr>
        <p:spPr bwMode="auto">
          <a:xfrm>
            <a:off x="5283200" y="3124200"/>
            <a:ext cx="1774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Passive Solar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22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4572000"/>
            <a:ext cx="4637088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422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343400"/>
            <a:ext cx="688022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4227" name="TextBox 3"/>
          <p:cNvSpPr txBox="1">
            <a:spLocks noChangeArrowheads="1"/>
          </p:cNvSpPr>
          <p:nvPr/>
        </p:nvSpPr>
        <p:spPr bwMode="auto">
          <a:xfrm>
            <a:off x="4445000" y="1905000"/>
            <a:ext cx="3656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Passive Solar:  Trombe Walls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49" name="TextBox 3"/>
          <p:cNvSpPr txBox="1">
            <a:spLocks noChangeArrowheads="1"/>
          </p:cNvSpPr>
          <p:nvPr/>
        </p:nvSpPr>
        <p:spPr bwMode="auto">
          <a:xfrm>
            <a:off x="4445000" y="1066800"/>
            <a:ext cx="3656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Passive Solar:  Trombe Walls</a:t>
            </a:r>
          </a:p>
        </p:txBody>
      </p:sp>
      <p:sp>
        <p:nvSpPr>
          <p:cNvPr id="565250" name="TextBox 2"/>
          <p:cNvSpPr txBox="1">
            <a:spLocks noChangeArrowheads="1"/>
          </p:cNvSpPr>
          <p:nvPr/>
        </p:nvSpPr>
        <p:spPr bwMode="auto">
          <a:xfrm>
            <a:off x="5207000" y="2133600"/>
            <a:ext cx="2262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algn="l" eaLnBrk="1" hangingPunct="1"/>
            <a:r>
              <a:rPr lang="en-US">
                <a:hlinkClick r:id="rId2"/>
              </a:rPr>
              <a:t>Ice Fishing Shack</a:t>
            </a:r>
            <a:endParaRPr lang="en-US"/>
          </a:p>
        </p:txBody>
      </p:sp>
      <p:pic>
        <p:nvPicPr>
          <p:cNvPr id="56525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0" y="3124200"/>
            <a:ext cx="7416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7" name="TextBox 1"/>
          <p:cNvSpPr txBox="1">
            <a:spLocks noChangeArrowheads="1"/>
          </p:cNvSpPr>
          <p:nvPr/>
        </p:nvSpPr>
        <p:spPr bwMode="auto">
          <a:xfrm>
            <a:off x="4216400" y="762000"/>
            <a:ext cx="4835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Solar Desalination/Water Purification</a:t>
            </a:r>
          </a:p>
        </p:txBody>
      </p:sp>
      <p:sp>
        <p:nvSpPr>
          <p:cNvPr id="531458" name="TextBox 1"/>
          <p:cNvSpPr txBox="1">
            <a:spLocks noChangeArrowheads="1"/>
          </p:cNvSpPr>
          <p:nvPr/>
        </p:nvSpPr>
        <p:spPr bwMode="auto">
          <a:xfrm>
            <a:off x="3357563" y="2209800"/>
            <a:ext cx="6727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>
                <a:hlinkClick r:id="rId2"/>
              </a:rPr>
              <a:t>Solar Still Video</a:t>
            </a:r>
            <a:r>
              <a:rPr lang="en-US"/>
              <a:t>  </a:t>
            </a:r>
            <a:r>
              <a:rPr lang="en-US" sz="1400"/>
              <a:t>(</a:t>
            </a:r>
            <a:r>
              <a:rPr lang="en-US" sz="1400">
                <a:latin typeface="Lucida Grande" charset="0"/>
                <a:cs typeface="Lucida Grande" charset="0"/>
              </a:rPr>
              <a:t>http://www.youtube.com/watch?v=GrPRnaS449w</a:t>
            </a:r>
            <a:r>
              <a:rPr lang="en-US" sz="1400"/>
              <a:t>)</a:t>
            </a:r>
          </a:p>
        </p:txBody>
      </p:sp>
      <p:pic>
        <p:nvPicPr>
          <p:cNvPr id="53145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3124200"/>
            <a:ext cx="611346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27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1219200"/>
            <a:ext cx="599440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627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5105400"/>
            <a:ext cx="76676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29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22400"/>
            <a:ext cx="61341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1" name="TextBox 3"/>
          <p:cNvSpPr txBox="1">
            <a:spLocks noChangeArrowheads="1"/>
          </p:cNvSpPr>
          <p:nvPr/>
        </p:nvSpPr>
        <p:spPr bwMode="auto">
          <a:xfrm>
            <a:off x="4826000" y="4191000"/>
            <a:ext cx="2765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Solar Power Cooling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3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333500"/>
            <a:ext cx="61087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9346" name="TextBox 2"/>
          <p:cNvSpPr txBox="1">
            <a:spLocks noChangeArrowheads="1"/>
          </p:cNvSpPr>
          <p:nvPr/>
        </p:nvSpPr>
        <p:spPr bwMode="auto">
          <a:xfrm>
            <a:off x="3530600" y="571500"/>
            <a:ext cx="5780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 dirty="0">
                <a:hlinkClick r:id="rId3"/>
              </a:rPr>
              <a:t>Swamp Cooler </a:t>
            </a:r>
            <a:r>
              <a:rPr lang="en-US" sz="1400" dirty="0"/>
              <a:t>(http://</a:t>
            </a:r>
            <a:r>
              <a:rPr lang="en-US" sz="1400" dirty="0" err="1"/>
              <a:t>www.youtube.com</a:t>
            </a:r>
            <a:r>
              <a:rPr lang="en-US" sz="1400" dirty="0"/>
              <a:t>/</a:t>
            </a:r>
            <a:r>
              <a:rPr lang="en-US" sz="1400" dirty="0" err="1"/>
              <a:t>watch?v</a:t>
            </a:r>
            <a:r>
              <a:rPr lang="en-US" sz="1400" dirty="0"/>
              <a:t>=6ooAAcsbf_0)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0600" y="1409700"/>
            <a:ext cx="5181600" cy="4330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6096000"/>
            <a:ext cx="4673600" cy="350035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69" name="Rectangle 1"/>
          <p:cNvSpPr>
            <a:spLocks noChangeArrowheads="1"/>
          </p:cNvSpPr>
          <p:nvPr/>
        </p:nvSpPr>
        <p:spPr bwMode="auto">
          <a:xfrm>
            <a:off x="3225800" y="1905000"/>
            <a:ext cx="5886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>
                <a:hlinkClick r:id="rId2"/>
              </a:rPr>
              <a:t>A simple system</a:t>
            </a:r>
            <a:r>
              <a:rPr lang="en-US" sz="1400">
                <a:hlinkClick r:id="rId2"/>
              </a:rPr>
              <a:t> </a:t>
            </a:r>
            <a:r>
              <a:rPr lang="en-US" sz="1400"/>
              <a:t>(http://www.youtube.com/watch?v=cz-kquRmvqk)</a:t>
            </a:r>
          </a:p>
        </p:txBody>
      </p:sp>
      <p:pic>
        <p:nvPicPr>
          <p:cNvPr id="57037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3352800"/>
            <a:ext cx="74803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56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1371600"/>
            <a:ext cx="5248275" cy="769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3931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39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1587500"/>
            <a:ext cx="8166100" cy="656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6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00" y="914400"/>
            <a:ext cx="8382000" cy="822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1716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58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209800"/>
            <a:ext cx="56515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58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2743200"/>
            <a:ext cx="60198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6256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41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4763"/>
            <a:ext cx="5715000" cy="947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2418" name="TextBox 2"/>
          <p:cNvSpPr txBox="1">
            <a:spLocks noChangeArrowheads="1"/>
          </p:cNvSpPr>
          <p:nvPr/>
        </p:nvSpPr>
        <p:spPr bwMode="auto">
          <a:xfrm>
            <a:off x="7202488" y="1981200"/>
            <a:ext cx="501967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>
                <a:hlinkClick r:id="rId3"/>
              </a:rPr>
              <a:t>How it works: Absorption Refrigerator</a:t>
            </a:r>
            <a:endParaRPr lang="en-US"/>
          </a:p>
          <a:p>
            <a:pPr eaLnBrk="1" hangingPunct="1"/>
            <a:r>
              <a:rPr lang="en-US" sz="1400"/>
              <a:t>http://www.youtube.com/watch?v=hUNmDQu_fvY</a:t>
            </a:r>
          </a:p>
        </p:txBody>
      </p:sp>
      <p:sp>
        <p:nvSpPr>
          <p:cNvPr id="572419" name="TextBox 3"/>
          <p:cNvSpPr txBox="1">
            <a:spLocks noChangeArrowheads="1"/>
          </p:cNvSpPr>
          <p:nvPr/>
        </p:nvSpPr>
        <p:spPr bwMode="auto">
          <a:xfrm>
            <a:off x="7416800" y="4572000"/>
            <a:ext cx="4852988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>
                <a:hlinkClick r:id="rId4"/>
              </a:rPr>
              <a:t>Industrial Solar Refrigerator in </a:t>
            </a:r>
            <a:r>
              <a:rPr lang="en-US"/>
              <a:t>Tunisia</a:t>
            </a:r>
          </a:p>
          <a:p>
            <a:pPr eaLnBrk="1" hangingPunct="1"/>
            <a:r>
              <a:rPr lang="en-US" sz="1400"/>
              <a:t>http://www.youtube.com/watch?v=EPbjwv-7fWI</a:t>
            </a:r>
          </a:p>
        </p:txBody>
      </p:sp>
      <p:pic>
        <p:nvPicPr>
          <p:cNvPr id="57242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0" y="5486400"/>
            <a:ext cx="43307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8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2085975"/>
            <a:ext cx="58928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482" name="TextBox 1"/>
          <p:cNvSpPr txBox="1">
            <a:spLocks noChangeArrowheads="1"/>
          </p:cNvSpPr>
          <p:nvPr/>
        </p:nvSpPr>
        <p:spPr bwMode="auto">
          <a:xfrm>
            <a:off x="4216400" y="609600"/>
            <a:ext cx="4835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Solar Desalination/Water Purification</a:t>
            </a:r>
          </a:p>
        </p:txBody>
      </p:sp>
      <p:pic>
        <p:nvPicPr>
          <p:cNvPr id="53248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5791200"/>
            <a:ext cx="9678988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48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1828800"/>
            <a:ext cx="6070600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65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990600"/>
            <a:ext cx="11430000" cy="783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35200" y="381000"/>
            <a:ext cx="9532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hlinkClick r:id="rId3"/>
              </a:rPr>
              <a:t>Example of one of these large scale systems </a:t>
            </a:r>
            <a:r>
              <a:rPr lang="en-US" sz="1400" dirty="0" smtClean="0"/>
              <a:t>(http://</a:t>
            </a:r>
            <a:r>
              <a:rPr lang="en-US" sz="1400" dirty="0" err="1" smtClean="0"/>
              <a:t>www.youtube.com</a:t>
            </a:r>
            <a:r>
              <a:rPr lang="en-US" sz="1400" dirty="0" smtClean="0"/>
              <a:t>/</a:t>
            </a:r>
            <a:r>
              <a:rPr lang="en-US" sz="1400" dirty="0" err="1" smtClean="0"/>
              <a:t>watch?v</a:t>
            </a:r>
            <a:r>
              <a:rPr lang="en-US" sz="1400" dirty="0" smtClean="0"/>
              <a:t>=AtMC2MXc_n8)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058850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1905000"/>
            <a:ext cx="6731000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42" name="TextBox 2"/>
          <p:cNvSpPr txBox="1">
            <a:spLocks noChangeArrowheads="1"/>
          </p:cNvSpPr>
          <p:nvPr/>
        </p:nvSpPr>
        <p:spPr bwMode="auto">
          <a:xfrm>
            <a:off x="5435600" y="990600"/>
            <a:ext cx="276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Einstein Refrigerator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46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38200"/>
            <a:ext cx="241141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46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609600"/>
            <a:ext cx="37846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46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990600"/>
            <a:ext cx="50927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46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0" y="3276600"/>
            <a:ext cx="28956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46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100" y="5181600"/>
            <a:ext cx="28067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470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5334000"/>
            <a:ext cx="5105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471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5334000"/>
            <a:ext cx="48641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60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1600200"/>
            <a:ext cx="10290796" cy="635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0771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3" name="TextBox 1"/>
          <p:cNvSpPr txBox="1">
            <a:spLocks noChangeArrowheads="1"/>
          </p:cNvSpPr>
          <p:nvPr/>
        </p:nvSpPr>
        <p:spPr bwMode="auto">
          <a:xfrm>
            <a:off x="3835400" y="1524000"/>
            <a:ext cx="4878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 dirty="0">
                <a:hlinkClick r:id="rId2"/>
              </a:rPr>
              <a:t>SOPOGY Solar Air Conditioning LiBr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600" y="3581400"/>
            <a:ext cx="58801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873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89" name="TextBox 1"/>
          <p:cNvSpPr txBox="1">
            <a:spLocks noChangeArrowheads="1"/>
          </p:cNvSpPr>
          <p:nvPr/>
        </p:nvSpPr>
        <p:spPr bwMode="auto">
          <a:xfrm>
            <a:off x="3987800" y="1143000"/>
            <a:ext cx="5041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>
                <a:hlinkClick r:id="rId2"/>
              </a:rPr>
              <a:t>Issac Ice Maker</a:t>
            </a:r>
            <a:r>
              <a:rPr lang="en-US" sz="1400">
                <a:hlinkClick r:id="rId2"/>
              </a:rPr>
              <a:t> </a:t>
            </a:r>
            <a:r>
              <a:rPr lang="en-US" sz="1400"/>
              <a:t>(http://www.energy-concepts.com/isaac)</a:t>
            </a:r>
          </a:p>
        </p:txBody>
      </p:sp>
      <p:pic>
        <p:nvPicPr>
          <p:cNvPr id="57549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2971800"/>
            <a:ext cx="75438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3" name="TextBox 2"/>
          <p:cNvSpPr txBox="1">
            <a:spLocks noChangeArrowheads="1"/>
          </p:cNvSpPr>
          <p:nvPr/>
        </p:nvSpPr>
        <p:spPr bwMode="auto">
          <a:xfrm>
            <a:off x="3835400" y="1676400"/>
            <a:ext cx="5532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algn="l" eaLnBrk="1" hangingPunct="1"/>
            <a:r>
              <a:rPr lang="en-US">
                <a:hlinkClick r:id="rId2"/>
              </a:rPr>
              <a:t>Ted Talk on Developing World Refrigerator</a:t>
            </a:r>
            <a:endParaRPr lang="en-US"/>
          </a:p>
        </p:txBody>
      </p:sp>
      <p:pic>
        <p:nvPicPr>
          <p:cNvPr id="5765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00" y="2667000"/>
            <a:ext cx="6850063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5" name="TextBox 3"/>
          <p:cNvSpPr txBox="1">
            <a:spLocks noChangeArrowheads="1"/>
          </p:cNvSpPr>
          <p:nvPr/>
        </p:nvSpPr>
        <p:spPr bwMode="auto">
          <a:xfrm>
            <a:off x="5229225" y="4191000"/>
            <a:ext cx="1958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Solar Cooking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72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2286000"/>
            <a:ext cx="544988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573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1219200"/>
            <a:ext cx="5697538" cy="754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75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609600"/>
            <a:ext cx="11002179" cy="815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50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5397500"/>
            <a:ext cx="4267200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35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409700"/>
            <a:ext cx="74136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3507" name="TextBox 1"/>
          <p:cNvSpPr txBox="1">
            <a:spLocks noChangeArrowheads="1"/>
          </p:cNvSpPr>
          <p:nvPr/>
        </p:nvSpPr>
        <p:spPr bwMode="auto">
          <a:xfrm>
            <a:off x="4216400" y="609600"/>
            <a:ext cx="4835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Solar Desalination/Water Purification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371600"/>
            <a:ext cx="10467125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5161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2209800"/>
            <a:ext cx="8102600" cy="5346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78000" y="1219200"/>
            <a:ext cx="9254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hlinkClick r:id="rId3"/>
              </a:rPr>
              <a:t>Go Sun Stove </a:t>
            </a:r>
            <a:r>
              <a:rPr lang="en-US" sz="1400" dirty="0" smtClean="0"/>
              <a:t>(http://</a:t>
            </a:r>
            <a:r>
              <a:rPr lang="en-US" sz="1400" dirty="0" err="1" smtClean="0"/>
              <a:t>www.kickstarter.com</a:t>
            </a:r>
            <a:r>
              <a:rPr lang="en-US" sz="1400" dirty="0" smtClean="0"/>
              <a:t>/projects/707808908/</a:t>
            </a:r>
            <a:r>
              <a:rPr lang="en-US" sz="1400" dirty="0" err="1" smtClean="0"/>
              <a:t>gosun</a:t>
            </a:r>
            <a:r>
              <a:rPr lang="en-US" sz="1400" dirty="0" smtClean="0"/>
              <a:t>-stove-portable-high-efficiency-solar-cooker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9460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25600" y="1600200"/>
            <a:ext cx="1074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hlinkClick r:id="rId2"/>
              </a:rPr>
              <a:t>Solar Cookers International </a:t>
            </a:r>
            <a:r>
              <a:rPr lang="en-US" sz="1400" dirty="0" smtClean="0"/>
              <a:t>(http://</a:t>
            </a:r>
            <a:r>
              <a:rPr lang="en-US" sz="1400" dirty="0" err="1" smtClean="0"/>
              <a:t>video.nationalgeographic.com</a:t>
            </a:r>
            <a:r>
              <a:rPr lang="en-US" sz="1400" dirty="0" smtClean="0"/>
              <a:t>/video/environment/energy-environment/solar-cooking/)</a:t>
            </a:r>
            <a:endParaRPr lang="en-US" sz="1400" dirty="0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600" y="3124200"/>
            <a:ext cx="59817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393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6628" y="1676400"/>
            <a:ext cx="4142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Zn =&gt; </a:t>
            </a:r>
            <a:r>
              <a:rPr lang="en-US" dirty="0" err="1" smtClean="0"/>
              <a:t>ZnO</a:t>
            </a:r>
            <a:r>
              <a:rPr lang="en-US" dirty="0" smtClean="0"/>
              <a:t> Cycle</a:t>
            </a:r>
          </a:p>
          <a:p>
            <a:r>
              <a:rPr lang="en-US" dirty="0" smtClean="0"/>
              <a:t>(Solar Driven Redox Reactions)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5487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4800" y="457200"/>
            <a:ext cx="7147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hlinkClick r:id="rId2"/>
              </a:rPr>
              <a:t>Zn =&gt; </a:t>
            </a:r>
            <a:r>
              <a:rPr lang="en-US" dirty="0" err="1" smtClean="0">
                <a:hlinkClick r:id="rId2"/>
              </a:rPr>
              <a:t>ZnO</a:t>
            </a:r>
            <a:r>
              <a:rPr lang="en-US" dirty="0" smtClean="0">
                <a:hlinkClick r:id="rId2"/>
              </a:rPr>
              <a:t> Cycle </a:t>
            </a:r>
            <a:r>
              <a:rPr lang="en-US" sz="1400" dirty="0" smtClean="0"/>
              <a:t>(http://</a:t>
            </a:r>
            <a:r>
              <a:rPr lang="en-US" sz="1400" dirty="0" err="1" smtClean="0"/>
              <a:t>en.wikipedia.org</a:t>
            </a:r>
            <a:r>
              <a:rPr lang="en-US" sz="1400" dirty="0" smtClean="0"/>
              <a:t>/wiki/Zinc%E2%80%93zinc_oxide_cycle)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799" y="1524000"/>
            <a:ext cx="7815385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59000" y="7924800"/>
            <a:ext cx="9451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UNLV</a:t>
            </a:r>
            <a:r>
              <a:rPr lang="en-US" dirty="0" smtClean="0"/>
              <a:t> (http://</a:t>
            </a:r>
            <a:r>
              <a:rPr lang="en-US" dirty="0" err="1" smtClean="0"/>
              <a:t>www.hydrogen.energy.gov</a:t>
            </a:r>
            <a:r>
              <a:rPr lang="en-US" dirty="0" smtClean="0"/>
              <a:t>/</a:t>
            </a:r>
            <a:r>
              <a:rPr lang="en-US" dirty="0" err="1" smtClean="0"/>
              <a:t>pdfs</a:t>
            </a:r>
            <a:r>
              <a:rPr lang="en-US" dirty="0" smtClean="0"/>
              <a:t>/review06/pd_10_weimer.pdf)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68800" y="8763000"/>
            <a:ext cx="4316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hlinkClick r:id="rId5"/>
              </a:rPr>
              <a:t>PSI/ETHZ </a:t>
            </a:r>
            <a:r>
              <a:rPr lang="en-US" dirty="0" smtClean="0"/>
              <a:t>(http://</a:t>
            </a:r>
            <a:r>
              <a:rPr lang="en-US" dirty="0" err="1" smtClean="0"/>
              <a:t>www.psi.ch</a:t>
            </a:r>
            <a:r>
              <a:rPr lang="en-US" dirty="0" smtClean="0"/>
              <a:t>/</a:t>
            </a:r>
            <a:r>
              <a:rPr lang="en-US" dirty="0" err="1" smtClean="0"/>
              <a:t>lst</a:t>
            </a:r>
            <a:r>
              <a:rPr lang="en-US" dirty="0" smtClean="0"/>
              <a:t>/)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0194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54600" y="1828800"/>
            <a:ext cx="2097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Biomass/Syngas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5304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54600" y="1828800"/>
            <a:ext cx="2097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Biomass/Syngas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54400" y="3276600"/>
            <a:ext cx="6365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Single House Biogas </a:t>
            </a:r>
            <a:r>
              <a:rPr lang="en-US" sz="1400" dirty="0" smtClean="0"/>
              <a:t>(http://</a:t>
            </a:r>
            <a:r>
              <a:rPr lang="en-US" sz="1400" dirty="0" err="1" smtClean="0"/>
              <a:t>www.youtube.com</a:t>
            </a:r>
            <a:r>
              <a:rPr lang="en-US" sz="1400" dirty="0" smtClean="0"/>
              <a:t>/</a:t>
            </a:r>
            <a:r>
              <a:rPr lang="en-US" sz="1400" dirty="0" err="1" smtClean="0"/>
              <a:t>watch?v</a:t>
            </a:r>
            <a:r>
              <a:rPr lang="en-US" sz="1400" dirty="0" smtClean="0"/>
              <a:t>=3th2bcqHbsk)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3302000" y="5181600"/>
            <a:ext cx="3429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Moderate </a:t>
            </a:r>
            <a:r>
              <a:rPr lang="en-US" dirty="0">
                <a:hlinkClick r:id="rId3"/>
              </a:rPr>
              <a:t>Scale Plant </a:t>
            </a:r>
            <a:r>
              <a:rPr lang="en-US" sz="1400" dirty="0"/>
              <a:t>(http://</a:t>
            </a:r>
            <a:r>
              <a:rPr lang="en-US" sz="1400" dirty="0" err="1"/>
              <a:t>www.dailymotion.com</a:t>
            </a:r>
            <a:r>
              <a:rPr lang="en-US" sz="1400" dirty="0"/>
              <a:t>/video/xit4aj_xylowatt-biomass-gasification-renewable-syngas_tech)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11600" y="7467600"/>
            <a:ext cx="3657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Biogas </a:t>
            </a:r>
            <a:r>
              <a:rPr lang="en-US" dirty="0">
                <a:hlinkClick r:id="rId4"/>
              </a:rPr>
              <a:t>in Kenya </a:t>
            </a:r>
            <a:r>
              <a:rPr lang="en-US" sz="1400" dirty="0"/>
              <a:t>(http://</a:t>
            </a:r>
            <a:r>
              <a:rPr lang="en-US" sz="1400" dirty="0" err="1"/>
              <a:t>www.youtube.com</a:t>
            </a:r>
            <a:r>
              <a:rPr lang="en-US" sz="1400" dirty="0"/>
              <a:t>/</a:t>
            </a:r>
            <a:r>
              <a:rPr lang="en-US" sz="1400" dirty="0" err="1"/>
              <a:t>watch?v</a:t>
            </a:r>
            <a:r>
              <a:rPr lang="en-US" sz="1400" dirty="0"/>
              <a:t>=qh3mmgiybTw)</a:t>
            </a:r>
          </a:p>
        </p:txBody>
      </p:sp>
    </p:spTree>
    <p:extLst>
      <p:ext uri="{BB962C8B-B14F-4D97-AF65-F5344CB8AC3E}">
        <p14:creationId xmlns:p14="http://schemas.microsoft.com/office/powerpoint/2010/main" val="23329682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5E5D00-261E-824E-B5A9-51F2232DDF3E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530600" y="1981200"/>
            <a:ext cx="65024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eaLnBrk="1" hangingPunct="1"/>
            <a:r>
              <a:rPr lang="en-US" dirty="0" smtClean="0"/>
              <a:t>Solar </a:t>
            </a:r>
            <a:r>
              <a:rPr lang="en-US" dirty="0" err="1" smtClean="0"/>
              <a:t>Thermolysis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40200" y="2971800"/>
            <a:ext cx="29732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Extreme House </a:t>
            </a:r>
            <a:r>
              <a:rPr lang="en-US" sz="1400" dirty="0"/>
              <a:t>(http://</a:t>
            </a:r>
            <a:r>
              <a:rPr lang="en-US" sz="1400" dirty="0" err="1"/>
              <a:t>www.youtube.com</a:t>
            </a:r>
            <a:r>
              <a:rPr lang="en-US" sz="1400" dirty="0"/>
              <a:t>/</a:t>
            </a:r>
            <a:r>
              <a:rPr lang="en-US" sz="1400" dirty="0" err="1"/>
              <a:t>watch?v</a:t>
            </a:r>
            <a:r>
              <a:rPr lang="en-US" sz="1400" dirty="0"/>
              <a:t>=</a:t>
            </a:r>
            <a:r>
              <a:rPr lang="en-US" sz="1400" dirty="0" err="1"/>
              <a:t>xEdQRVQtffw</a:t>
            </a:r>
            <a:r>
              <a:rPr lang="en-US" sz="1400" dirty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49600" y="5029200"/>
            <a:ext cx="6952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Direct solar </a:t>
            </a:r>
            <a:r>
              <a:rPr lang="en-US" dirty="0" err="1" smtClean="0">
                <a:hlinkClick r:id="rId3"/>
              </a:rPr>
              <a:t>theromlysis</a:t>
            </a:r>
            <a:r>
              <a:rPr lang="en-US" dirty="0">
                <a:hlinkClick r:id="rId3"/>
              </a:rPr>
              <a:t> </a:t>
            </a:r>
            <a:r>
              <a:rPr lang="en-US" sz="1400" dirty="0"/>
              <a:t>(http://</a:t>
            </a:r>
            <a:r>
              <a:rPr lang="en-US" sz="1400" dirty="0" err="1"/>
              <a:t>www.youtube.com</a:t>
            </a:r>
            <a:r>
              <a:rPr lang="en-US" sz="1400" dirty="0"/>
              <a:t>/</a:t>
            </a:r>
            <a:r>
              <a:rPr lang="en-US" sz="1400" dirty="0" err="1"/>
              <a:t>watch?v</a:t>
            </a:r>
            <a:r>
              <a:rPr lang="en-US" sz="1400" dirty="0"/>
              <a:t>=fBLGIVm-B2A)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73400" y="6553200"/>
            <a:ext cx="5777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Titania Catalyst </a:t>
            </a:r>
            <a:r>
              <a:rPr lang="en-US" sz="1400" dirty="0"/>
              <a:t>(http://</a:t>
            </a:r>
            <a:r>
              <a:rPr lang="en-US" sz="1400" dirty="0" err="1"/>
              <a:t>www.youtube.com</a:t>
            </a:r>
            <a:r>
              <a:rPr lang="en-US" sz="1400" dirty="0"/>
              <a:t>/</a:t>
            </a:r>
            <a:r>
              <a:rPr lang="en-US" sz="1400" dirty="0" err="1"/>
              <a:t>watch?v</a:t>
            </a:r>
            <a:r>
              <a:rPr lang="en-US" sz="1400" dirty="0"/>
              <a:t>=</a:t>
            </a:r>
            <a:r>
              <a:rPr lang="en-US" sz="1400" dirty="0" smtClean="0"/>
              <a:t>8kJqsDh8cs0)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81626362"/>
      </p:ext>
    </p:extLst>
  </p:cSld>
  <p:clrMapOvr>
    <a:masterClrMapping/>
  </p:clrMapOvr>
  <p:transition xmlns:p14="http://schemas.microsoft.com/office/powerpoint/2010/main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5E5D00-261E-824E-B5A9-51F2232DDF3E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30200" y="152400"/>
            <a:ext cx="65024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eaLnBrk="1" hangingPunct="1"/>
            <a:r>
              <a:rPr lang="en-US" dirty="0" smtClean="0"/>
              <a:t>Algae </a:t>
            </a:r>
            <a:r>
              <a:rPr lang="en-US" dirty="0"/>
              <a:t>Tower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3600" y="2971800"/>
            <a:ext cx="4495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CNET Algae </a:t>
            </a:r>
            <a:r>
              <a:rPr lang="en-US" dirty="0">
                <a:hlinkClick r:id="rId2"/>
              </a:rPr>
              <a:t>Tower </a:t>
            </a:r>
            <a:r>
              <a:rPr lang="en-US" sz="1400" dirty="0"/>
              <a:t>(http://</a:t>
            </a:r>
            <a:r>
              <a:rPr lang="en-US" sz="1400" dirty="0" err="1"/>
              <a:t>www.youtube.com</a:t>
            </a:r>
            <a:r>
              <a:rPr lang="en-US" sz="1400" dirty="0"/>
              <a:t>/</a:t>
            </a:r>
            <a:r>
              <a:rPr lang="en-US" sz="1400" dirty="0" err="1"/>
              <a:t>watch?v</a:t>
            </a:r>
            <a:r>
              <a:rPr lang="en-US" sz="1400" dirty="0"/>
              <a:t>=DXLy6E9iEnI)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97000" y="4419600"/>
            <a:ext cx="3581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NASA </a:t>
            </a:r>
            <a:r>
              <a:rPr lang="en-US" dirty="0">
                <a:hlinkClick r:id="rId3"/>
              </a:rPr>
              <a:t>Algae Project </a:t>
            </a:r>
            <a:r>
              <a:rPr lang="en-US" sz="1400" dirty="0"/>
              <a:t>(http://</a:t>
            </a:r>
            <a:r>
              <a:rPr lang="en-US" sz="1400" dirty="0" err="1"/>
              <a:t>www.youtube.com</a:t>
            </a:r>
            <a:r>
              <a:rPr lang="en-US" sz="1400" dirty="0"/>
              <a:t>/</a:t>
            </a:r>
            <a:r>
              <a:rPr lang="en-US" sz="1400" dirty="0" err="1"/>
              <a:t>watch?v</a:t>
            </a:r>
            <a:r>
              <a:rPr lang="en-US" sz="1400" dirty="0"/>
              <a:t>=c7Goyg12Reg)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00" y="609600"/>
            <a:ext cx="6385138" cy="4038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599" y="6096000"/>
            <a:ext cx="4595567" cy="342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3800" y="5334000"/>
            <a:ext cx="602361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24286"/>
      </p:ext>
    </p:extLst>
  </p:cSld>
  <p:clrMapOvr>
    <a:masterClrMapping/>
  </p:clrMapOvr>
  <p:transition xmlns:p14="http://schemas.microsoft.com/office/powerpoint/2010/main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5E5D00-261E-824E-B5A9-51F2232DDF3E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30200" y="152400"/>
            <a:ext cx="65024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eaLnBrk="1" hangingPunct="1"/>
            <a:r>
              <a:rPr lang="en-US" dirty="0" smtClean="0"/>
              <a:t>Algae </a:t>
            </a:r>
            <a:r>
              <a:rPr lang="en-US" dirty="0"/>
              <a:t>Tower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3600" y="2971800"/>
            <a:ext cx="4495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CNET Algae </a:t>
            </a:r>
            <a:r>
              <a:rPr lang="en-US" dirty="0">
                <a:hlinkClick r:id="rId2"/>
              </a:rPr>
              <a:t>Tower </a:t>
            </a:r>
            <a:r>
              <a:rPr lang="en-US" sz="1400" dirty="0"/>
              <a:t>(http://</a:t>
            </a:r>
            <a:r>
              <a:rPr lang="en-US" sz="1400" dirty="0" err="1"/>
              <a:t>www.youtube.com</a:t>
            </a:r>
            <a:r>
              <a:rPr lang="en-US" sz="1400" dirty="0"/>
              <a:t>/</a:t>
            </a:r>
            <a:r>
              <a:rPr lang="en-US" sz="1400" dirty="0" err="1"/>
              <a:t>watch?v</a:t>
            </a:r>
            <a:r>
              <a:rPr lang="en-US" sz="1400" dirty="0"/>
              <a:t>=DXLy6E9iEnI)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97000" y="4419600"/>
            <a:ext cx="3581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NASA </a:t>
            </a:r>
            <a:r>
              <a:rPr lang="en-US" dirty="0">
                <a:hlinkClick r:id="rId3"/>
              </a:rPr>
              <a:t>Algae Project </a:t>
            </a:r>
            <a:r>
              <a:rPr lang="en-US" sz="1400" dirty="0"/>
              <a:t>(http://</a:t>
            </a:r>
            <a:r>
              <a:rPr lang="en-US" sz="1400" dirty="0" err="1"/>
              <a:t>www.youtube.com</a:t>
            </a:r>
            <a:r>
              <a:rPr lang="en-US" sz="1400" dirty="0"/>
              <a:t>/</a:t>
            </a:r>
            <a:r>
              <a:rPr lang="en-US" sz="1400" dirty="0" err="1"/>
              <a:t>watch?v</a:t>
            </a:r>
            <a:r>
              <a:rPr lang="en-US" sz="1400" dirty="0"/>
              <a:t>=c7Goyg12Reg)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00" y="609600"/>
            <a:ext cx="6385138" cy="4038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00" y="1524000"/>
            <a:ext cx="5715000" cy="501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8600" y="4953000"/>
            <a:ext cx="6272058" cy="4343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49400" y="6934200"/>
            <a:ext cx="2971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7"/>
              </a:rPr>
              <a:t>Hydrogen </a:t>
            </a:r>
            <a:r>
              <a:rPr lang="en-US" dirty="0">
                <a:hlinkClick r:id="rId7"/>
              </a:rPr>
              <a:t>from Algae </a:t>
            </a:r>
            <a:r>
              <a:rPr lang="en-US" sz="1400" dirty="0"/>
              <a:t>(http://</a:t>
            </a:r>
            <a:r>
              <a:rPr lang="en-US" sz="1400" dirty="0" err="1"/>
              <a:t>www.youtube.com</a:t>
            </a:r>
            <a:r>
              <a:rPr lang="en-US" sz="1400" dirty="0"/>
              <a:t>/</a:t>
            </a:r>
            <a:r>
              <a:rPr lang="en-US" sz="1400" dirty="0" err="1"/>
              <a:t>watch?v</a:t>
            </a:r>
            <a:r>
              <a:rPr lang="en-US" sz="1400" dirty="0"/>
              <a:t>=Or_F6qC0sK4)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7400" y="8534400"/>
            <a:ext cx="496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8"/>
              </a:rPr>
              <a:t>Hydrogen from Algae Imperial College</a:t>
            </a:r>
            <a:endParaRPr lang="en-US" dirty="0" smtClean="0"/>
          </a:p>
          <a:p>
            <a:r>
              <a:rPr lang="en-US" sz="1200" dirty="0"/>
              <a:t>(https://</a:t>
            </a:r>
            <a:r>
              <a:rPr lang="en-US" sz="1200" dirty="0" err="1"/>
              <a:t>www.youtube.com</a:t>
            </a:r>
            <a:r>
              <a:rPr lang="en-US" sz="1200" dirty="0"/>
              <a:t>/</a:t>
            </a:r>
            <a:r>
              <a:rPr lang="en-US" sz="1200" dirty="0" err="1"/>
              <a:t>watch?v</a:t>
            </a:r>
            <a:r>
              <a:rPr lang="en-US" sz="1200" dirty="0"/>
              <a:t>=</a:t>
            </a:r>
            <a:r>
              <a:rPr lang="en-US" sz="1200" dirty="0" err="1" smtClean="0"/>
              <a:t>OFByDMRbucs</a:t>
            </a:r>
            <a:r>
              <a:rPr lang="en-US" sz="1200" dirty="0" smtClean="0"/>
              <a:t>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80508910"/>
      </p:ext>
    </p:extLst>
  </p:cSld>
  <p:clrMapOvr>
    <a:masterClrMapping/>
  </p:clrMapOvr>
  <p:transition xmlns:p14="http://schemas.microsoft.com/office/powerpoint/2010/main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52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371600"/>
            <a:ext cx="10058400" cy="596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5E5D00-261E-824E-B5A9-51F2232DDF3E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54622"/>
      </p:ext>
    </p:extLst>
  </p:cSld>
  <p:clrMapOvr>
    <a:masterClrMapping/>
  </p:clrMapOvr>
  <p:transition xmlns:p14="http://schemas.microsoft.com/office/powerpoint/2010/main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80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685800"/>
            <a:ext cx="61087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880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5257800"/>
            <a:ext cx="6007100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82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1143000"/>
            <a:ext cx="8991600" cy="720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8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685800"/>
            <a:ext cx="9982200" cy="8190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55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2590800"/>
            <a:ext cx="36195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555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1219200"/>
            <a:ext cx="7902575" cy="769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5555" name="TextBox 1"/>
          <p:cNvSpPr txBox="1">
            <a:spLocks noChangeArrowheads="1"/>
          </p:cNvSpPr>
          <p:nvPr/>
        </p:nvSpPr>
        <p:spPr bwMode="auto">
          <a:xfrm>
            <a:off x="4216400" y="609600"/>
            <a:ext cx="4835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Solar Desalination/Water Purification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57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1676400"/>
            <a:ext cx="1033462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6578" name="TextBox 1"/>
          <p:cNvSpPr txBox="1">
            <a:spLocks noChangeArrowheads="1"/>
          </p:cNvSpPr>
          <p:nvPr/>
        </p:nvSpPr>
        <p:spPr bwMode="auto">
          <a:xfrm>
            <a:off x="4216400" y="609600"/>
            <a:ext cx="4835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Solar Desalination/Water Purification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A06D39"/>
      </a:accent1>
      <a:accent2>
        <a:srgbClr val="333399"/>
      </a:accent2>
      <a:accent3>
        <a:srgbClr val="FFFEFF"/>
      </a:accent3>
      <a:accent4>
        <a:srgbClr val="000000"/>
      </a:accent4>
      <a:accent5>
        <a:srgbClr val="CDBAAE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Heiti SC Light"/>
        <a:cs typeface="Heiti SC Light"/>
      </a:majorFont>
      <a:minorFont>
        <a:latin typeface="Gill Sans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E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Heiti SC Light"/>
        <a:cs typeface="Heiti SC Light"/>
      </a:majorFont>
      <a:minorFont>
        <a:latin typeface="Gill Sans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E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Heiti SC Light"/>
        <a:cs typeface="Heiti SC Light"/>
      </a:majorFont>
      <a:minorFont>
        <a:latin typeface="Gill Sans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E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Heiti SC Light"/>
        <a:cs typeface="Heiti SC Light"/>
      </a:majorFont>
      <a:minorFont>
        <a:latin typeface="Gill Sans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E7E6E7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1F0F1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Heiti SC Light"/>
        <a:cs typeface="Heiti SC Light"/>
      </a:majorFont>
      <a:minorFont>
        <a:latin typeface="Gill Sans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Title &amp; Bullets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EE1E5"/>
      </a:accent1>
      <a:accent2>
        <a:srgbClr val="333399"/>
      </a:accent2>
      <a:accent3>
        <a:srgbClr val="FFFEFF"/>
      </a:accent3>
      <a:accent4>
        <a:srgbClr val="000000"/>
      </a:accent4>
      <a:accent5>
        <a:srgbClr val="DBEE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Title &amp; Bullets copy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EE1E5"/>
      </a:accent1>
      <a:accent2>
        <a:srgbClr val="333399"/>
      </a:accent2>
      <a:accent3>
        <a:srgbClr val="FFFEFF"/>
      </a:accent3>
      <a:accent4>
        <a:srgbClr val="000000"/>
      </a:accent4>
      <a:accent5>
        <a:srgbClr val="DBEE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itle &amp; Bullets copy 1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EE1E5"/>
      </a:accent1>
      <a:accent2>
        <a:srgbClr val="333399"/>
      </a:accent2>
      <a:accent3>
        <a:srgbClr val="FFFEFF"/>
      </a:accent3>
      <a:accent4>
        <a:srgbClr val="000000"/>
      </a:accent4>
      <a:accent5>
        <a:srgbClr val="DBEE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Title &amp; Bullets copy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EE1E5"/>
      </a:accent1>
      <a:accent2>
        <a:srgbClr val="333399"/>
      </a:accent2>
      <a:accent3>
        <a:srgbClr val="FFFEFF"/>
      </a:accent3>
      <a:accent4>
        <a:srgbClr val="000000"/>
      </a:accent4>
      <a:accent5>
        <a:srgbClr val="DBEE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_Title &amp; Bullets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EE1E5"/>
      </a:accent1>
      <a:accent2>
        <a:srgbClr val="333399"/>
      </a:accent2>
      <a:accent3>
        <a:srgbClr val="FFFEFF"/>
      </a:accent3>
      <a:accent4>
        <a:srgbClr val="000000"/>
      </a:accent4>
      <a:accent5>
        <a:srgbClr val="DBEE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_Title &amp; Bullets copy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EE1E5"/>
      </a:accent1>
      <a:accent2>
        <a:srgbClr val="333399"/>
      </a:accent2>
      <a:accent3>
        <a:srgbClr val="FFFEFF"/>
      </a:accent3>
      <a:accent4>
        <a:srgbClr val="000000"/>
      </a:accent4>
      <a:accent5>
        <a:srgbClr val="DBEE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E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Heiti SC Light"/>
        <a:cs typeface="Heiti SC Light"/>
      </a:majorFont>
      <a:minorFont>
        <a:latin typeface="Gill Sans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Title &amp; Bullets copy 1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EE1E5"/>
      </a:accent1>
      <a:accent2>
        <a:srgbClr val="333399"/>
      </a:accent2>
      <a:accent3>
        <a:srgbClr val="FFFEFF"/>
      </a:accent3>
      <a:accent4>
        <a:srgbClr val="000000"/>
      </a:accent4>
      <a:accent5>
        <a:srgbClr val="DBEE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Title &amp; Bullets copy 2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EE1E5"/>
      </a:accent1>
      <a:accent2>
        <a:srgbClr val="333399"/>
      </a:accent2>
      <a:accent3>
        <a:srgbClr val="FFFEFF"/>
      </a:accent3>
      <a:accent4>
        <a:srgbClr val="000000"/>
      </a:accent4>
      <a:accent5>
        <a:srgbClr val="DBEE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2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copy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Title &amp; Bullets copy 11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EE1E5"/>
      </a:accent1>
      <a:accent2>
        <a:srgbClr val="333399"/>
      </a:accent2>
      <a:accent3>
        <a:srgbClr val="FFFEFF"/>
      </a:accent3>
      <a:accent4>
        <a:srgbClr val="000000"/>
      </a:accent4>
      <a:accent5>
        <a:srgbClr val="DBEE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1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copy 1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Title &amp; Bullets copy 15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EE1E5"/>
      </a:accent1>
      <a:accent2>
        <a:srgbClr val="333399"/>
      </a:accent2>
      <a:accent3>
        <a:srgbClr val="FFFEFF"/>
      </a:accent3>
      <a:accent4>
        <a:srgbClr val="000000"/>
      </a:accent4>
      <a:accent5>
        <a:srgbClr val="DBEE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5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copy 1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Title &amp; Bullets copy 8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EE1E5"/>
      </a:accent1>
      <a:accent2>
        <a:srgbClr val="333399"/>
      </a:accent2>
      <a:accent3>
        <a:srgbClr val="FFFEFF"/>
      </a:accent3>
      <a:accent4>
        <a:srgbClr val="000000"/>
      </a:accent4>
      <a:accent5>
        <a:srgbClr val="DBEE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8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copy 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Title &amp; Bullets copy 3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EE1E5"/>
      </a:accent1>
      <a:accent2>
        <a:srgbClr val="333399"/>
      </a:accent2>
      <a:accent3>
        <a:srgbClr val="FFFEFF"/>
      </a:accent3>
      <a:accent4>
        <a:srgbClr val="000000"/>
      </a:accent4>
      <a:accent5>
        <a:srgbClr val="DBEE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3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copy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Title &amp; Bullets copy 4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EE1E5"/>
      </a:accent1>
      <a:accent2>
        <a:srgbClr val="333399"/>
      </a:accent2>
      <a:accent3>
        <a:srgbClr val="FFFEFF"/>
      </a:accent3>
      <a:accent4>
        <a:srgbClr val="000000"/>
      </a:accent4>
      <a:accent5>
        <a:srgbClr val="DBEE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4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copy 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Title &amp; Bullets copy 9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EE1E5"/>
      </a:accent1>
      <a:accent2>
        <a:srgbClr val="333399"/>
      </a:accent2>
      <a:accent3>
        <a:srgbClr val="FFFEFF"/>
      </a:accent3>
      <a:accent4>
        <a:srgbClr val="000000"/>
      </a:accent4>
      <a:accent5>
        <a:srgbClr val="DBEE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9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copy 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Title &amp; Bullets copy 5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EE1E5"/>
      </a:accent1>
      <a:accent2>
        <a:srgbClr val="333399"/>
      </a:accent2>
      <a:accent3>
        <a:srgbClr val="FFFEFF"/>
      </a:accent3>
      <a:accent4>
        <a:srgbClr val="000000"/>
      </a:accent4>
      <a:accent5>
        <a:srgbClr val="DBEE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5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copy 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Title &amp; Bullets copy 6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EE1E5"/>
      </a:accent1>
      <a:accent2>
        <a:srgbClr val="333399"/>
      </a:accent2>
      <a:accent3>
        <a:srgbClr val="FFFEFF"/>
      </a:accent3>
      <a:accent4>
        <a:srgbClr val="000000"/>
      </a:accent4>
      <a:accent5>
        <a:srgbClr val="DBEE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6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copy 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E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Heiti SC Light"/>
        <a:cs typeface="Heiti SC Light"/>
      </a:majorFont>
      <a:minorFont>
        <a:latin typeface="Gill Sans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E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Heiti SC Light"/>
        <a:cs typeface="Heiti SC Light"/>
      </a:majorFont>
      <a:minorFont>
        <a:latin typeface="Gill Sans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Title &amp; Bullets copy 16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EE1E5"/>
      </a:accent1>
      <a:accent2>
        <a:srgbClr val="333399"/>
      </a:accent2>
      <a:accent3>
        <a:srgbClr val="FFFEFF"/>
      </a:accent3>
      <a:accent4>
        <a:srgbClr val="000000"/>
      </a:accent4>
      <a:accent5>
        <a:srgbClr val="DBEE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6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copy 1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Title &amp; Bullets copy 10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EE1E5"/>
      </a:accent1>
      <a:accent2>
        <a:srgbClr val="333399"/>
      </a:accent2>
      <a:accent3>
        <a:srgbClr val="FFFEFF"/>
      </a:accent3>
      <a:accent4>
        <a:srgbClr val="000000"/>
      </a:accent4>
      <a:accent5>
        <a:srgbClr val="DBEE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0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copy 1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Title &amp; Bullets copy 12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EE1E5"/>
      </a:accent1>
      <a:accent2>
        <a:srgbClr val="333399"/>
      </a:accent2>
      <a:accent3>
        <a:srgbClr val="FFFEFF"/>
      </a:accent3>
      <a:accent4>
        <a:srgbClr val="000000"/>
      </a:accent4>
      <a:accent5>
        <a:srgbClr val="DBEE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2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copy 1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Title &amp; Bullets copy 13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EE1E5"/>
      </a:accent1>
      <a:accent2>
        <a:srgbClr val="333399"/>
      </a:accent2>
      <a:accent3>
        <a:srgbClr val="FFFEFF"/>
      </a:accent3>
      <a:accent4>
        <a:srgbClr val="000000"/>
      </a:accent4>
      <a:accent5>
        <a:srgbClr val="DBEE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3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copy 1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Title &amp; Bullets copy 14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EE1E5"/>
      </a:accent1>
      <a:accent2>
        <a:srgbClr val="333399"/>
      </a:accent2>
      <a:accent3>
        <a:srgbClr val="FFFEFF"/>
      </a:accent3>
      <a:accent4>
        <a:srgbClr val="000000"/>
      </a:accent4>
      <a:accent5>
        <a:srgbClr val="DBEE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4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copy 1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Title &amp; Bullets copy 17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EE1E5"/>
      </a:accent1>
      <a:accent2>
        <a:srgbClr val="333399"/>
      </a:accent2>
      <a:accent3>
        <a:srgbClr val="FFFEFF"/>
      </a:accent3>
      <a:accent4>
        <a:srgbClr val="000000"/>
      </a:accent4>
      <a:accent5>
        <a:srgbClr val="DBEE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7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copy 1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Title &amp; Bullets copy 18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EE1E5"/>
      </a:accent1>
      <a:accent2>
        <a:srgbClr val="333399"/>
      </a:accent2>
      <a:accent3>
        <a:srgbClr val="FFFEFF"/>
      </a:accent3>
      <a:accent4>
        <a:srgbClr val="000000"/>
      </a:accent4>
      <a:accent5>
        <a:srgbClr val="DBEE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8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copy 1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Title &amp; Bullets copy 19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EE1E5"/>
      </a:accent1>
      <a:accent2>
        <a:srgbClr val="333399"/>
      </a:accent2>
      <a:accent3>
        <a:srgbClr val="FFFEFF"/>
      </a:accent3>
      <a:accent4>
        <a:srgbClr val="000000"/>
      </a:accent4>
      <a:accent5>
        <a:srgbClr val="DBEE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9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copy 1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Title &amp; Bullets copy 20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EE1E5"/>
      </a:accent1>
      <a:accent2>
        <a:srgbClr val="333399"/>
      </a:accent2>
      <a:accent3>
        <a:srgbClr val="FFFEFF"/>
      </a:accent3>
      <a:accent4>
        <a:srgbClr val="000000"/>
      </a:accent4>
      <a:accent5>
        <a:srgbClr val="DBEE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20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copy 2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E7E6E7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1F0F1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Heiti SC Light"/>
        <a:cs typeface="Heiti SC Light"/>
      </a:majorFont>
      <a:minorFont>
        <a:latin typeface="Gill Sans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Title &amp; Bullets copy 21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EE1E5"/>
      </a:accent1>
      <a:accent2>
        <a:srgbClr val="333399"/>
      </a:accent2>
      <a:accent3>
        <a:srgbClr val="FFFEFF"/>
      </a:accent3>
      <a:accent4>
        <a:srgbClr val="000000"/>
      </a:accent4>
      <a:accent5>
        <a:srgbClr val="DBEE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21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copy 2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Title &amp; Bullets copy 22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EE1E5"/>
      </a:accent1>
      <a:accent2>
        <a:srgbClr val="333399"/>
      </a:accent2>
      <a:accent3>
        <a:srgbClr val="FFFEFF"/>
      </a:accent3>
      <a:accent4>
        <a:srgbClr val="000000"/>
      </a:accent4>
      <a:accent5>
        <a:srgbClr val="DBEE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22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copy 2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Title &amp; Bullets copy 23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EE1E5"/>
      </a:accent1>
      <a:accent2>
        <a:srgbClr val="333399"/>
      </a:accent2>
      <a:accent3>
        <a:srgbClr val="FFFEFF"/>
      </a:accent3>
      <a:accent4>
        <a:srgbClr val="000000"/>
      </a:accent4>
      <a:accent5>
        <a:srgbClr val="DBEE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23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copy 2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3_Title &amp; Bullets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C1E1E4"/>
      </a:accent1>
      <a:accent2>
        <a:srgbClr val="333399"/>
      </a:accent2>
      <a:accent3>
        <a:srgbClr val="FFFEFF"/>
      </a:accent3>
      <a:accent4>
        <a:srgbClr val="000000"/>
      </a:accent4>
      <a:accent5>
        <a:srgbClr val="DDEE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3_Title &amp; Bullets copy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C1E1E4"/>
      </a:accent1>
      <a:accent2>
        <a:srgbClr val="333399"/>
      </a:accent2>
      <a:accent3>
        <a:srgbClr val="FFFEFF"/>
      </a:accent3>
      <a:accent4>
        <a:srgbClr val="000000"/>
      </a:accent4>
      <a:accent5>
        <a:srgbClr val="DDEE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2_Title &amp; Bullets copy 1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C1E1E4"/>
      </a:accent1>
      <a:accent2>
        <a:srgbClr val="333399"/>
      </a:accent2>
      <a:accent3>
        <a:srgbClr val="FFFEFF"/>
      </a:accent3>
      <a:accent4>
        <a:srgbClr val="000000"/>
      </a:accent4>
      <a:accent5>
        <a:srgbClr val="DDEE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1_Blank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EE1E5"/>
      </a:accent1>
      <a:accent2>
        <a:srgbClr val="333399"/>
      </a:accent2>
      <a:accent3>
        <a:srgbClr val="FFFEFF"/>
      </a:accent3>
      <a:accent4>
        <a:srgbClr val="000000"/>
      </a:accent4>
      <a:accent5>
        <a:srgbClr val="DBEEF0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华文宋体"/>
        <a:cs typeface="华文宋体"/>
      </a:majorFont>
      <a:minorFont>
        <a:latin typeface="Times"/>
        <a:ea typeface="华文宋体"/>
        <a:cs typeface="华文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1_Title &amp; Bullets copy 8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EE1E5"/>
      </a:accent1>
      <a:accent2>
        <a:srgbClr val="333399"/>
      </a:accent2>
      <a:accent3>
        <a:srgbClr val="FFFEFF"/>
      </a:accent3>
      <a:accent4>
        <a:srgbClr val="000000"/>
      </a:accent4>
      <a:accent5>
        <a:srgbClr val="DBEE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8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copy 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1_Title &amp; Bullets copy 9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EE1E5"/>
      </a:accent1>
      <a:accent2>
        <a:srgbClr val="333399"/>
      </a:accent2>
      <a:accent3>
        <a:srgbClr val="FFFEFF"/>
      </a:accent3>
      <a:accent4>
        <a:srgbClr val="000000"/>
      </a:accent4>
      <a:accent5>
        <a:srgbClr val="DBEE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9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copy 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1_Title &amp; Bullets copy 10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EE1E5"/>
      </a:accent1>
      <a:accent2>
        <a:srgbClr val="333399"/>
      </a:accent2>
      <a:accent3>
        <a:srgbClr val="FFFEFF"/>
      </a:accent3>
      <a:accent4>
        <a:srgbClr val="000000"/>
      </a:accent4>
      <a:accent5>
        <a:srgbClr val="DBEE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0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copy 1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 Reflection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E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Heiti SC Light"/>
        <a:cs typeface="Heiti SC Light"/>
      </a:majorFont>
      <a:minorFont>
        <a:latin typeface="Gill Sans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1_Title &amp; Bullets copy 11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EE1E5"/>
      </a:accent1>
      <a:accent2>
        <a:srgbClr val="333399"/>
      </a:accent2>
      <a:accent3>
        <a:srgbClr val="FFFEFF"/>
      </a:accent3>
      <a:accent4>
        <a:srgbClr val="000000"/>
      </a:accent4>
      <a:accent5>
        <a:srgbClr val="DBEE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1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copy 1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1_Title &amp; Bullets copy 12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EE1E5"/>
      </a:accent1>
      <a:accent2>
        <a:srgbClr val="333399"/>
      </a:accent2>
      <a:accent3>
        <a:srgbClr val="FFFEFF"/>
      </a:accent3>
      <a:accent4>
        <a:srgbClr val="000000"/>
      </a:accent4>
      <a:accent5>
        <a:srgbClr val="DBEE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2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copy 1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4_Title &amp; Bullets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EE1E5"/>
      </a:accent1>
      <a:accent2>
        <a:srgbClr val="333399"/>
      </a:accent2>
      <a:accent3>
        <a:srgbClr val="FFFEFF"/>
      </a:accent3>
      <a:accent4>
        <a:srgbClr val="000000"/>
      </a:accent4>
      <a:accent5>
        <a:srgbClr val="DBEE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Photo - Vertical">
  <a:themeElements>
    <a:clrScheme name="">
      <a:dk1>
        <a:srgbClr val="000000"/>
      </a:dk1>
      <a:lt1>
        <a:srgbClr val="E7E6E7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1F0F1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Heiti SC Light"/>
        <a:cs typeface="Heiti SC Light"/>
      </a:majorFont>
      <a:minorFont>
        <a:latin typeface="Gill Sans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 Reflection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E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Heiti SC Light"/>
        <a:cs typeface="Heiti SC Light"/>
      </a:majorFont>
      <a:minorFont>
        <a:latin typeface="Gill Sans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E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Heiti SC Light"/>
        <a:cs typeface="Heiti SC Light"/>
      </a:majorFont>
      <a:minorFont>
        <a:latin typeface="Gill Sans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E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E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Heiti SC Light"/>
        <a:cs typeface="Heiti SC Light"/>
      </a:majorFont>
      <a:minorFont>
        <a:latin typeface="Gill Sans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89277</TotalTime>
  <Pages>0</Pages>
  <Words>728</Words>
  <Characters>0</Characters>
  <Application>Microsoft Macintosh PowerPoint</Application>
  <PresentationFormat>Custom</PresentationFormat>
  <Lines>0</Lines>
  <Paragraphs>102</Paragraphs>
  <Slides>73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52</vt:i4>
      </vt:variant>
      <vt:variant>
        <vt:lpstr>Slide Titles</vt:lpstr>
      </vt:variant>
      <vt:variant>
        <vt:i4>73</vt:i4>
      </vt:variant>
    </vt:vector>
  </HeadingPairs>
  <TitlesOfParts>
    <vt:vector size="125" baseType="lpstr">
      <vt:lpstr>Title &amp; Bullets</vt:lpstr>
      <vt:lpstr>Title - Center</vt:lpstr>
      <vt:lpstr>Title &amp; Subtitle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1_Title &amp; Bullets</vt:lpstr>
      <vt:lpstr>Title &amp; Bullets copy</vt:lpstr>
      <vt:lpstr>Title &amp; Bullets copy 1</vt:lpstr>
      <vt:lpstr>1_Title &amp; Bullets copy</vt:lpstr>
      <vt:lpstr>2_Title &amp; Bullets</vt:lpstr>
      <vt:lpstr>2_Title &amp; Bullets copy</vt:lpstr>
      <vt:lpstr>1_Title &amp; Bullets copy 1</vt:lpstr>
      <vt:lpstr>Title &amp; Bullets copy 2</vt:lpstr>
      <vt:lpstr>Title &amp; Bullets copy 11</vt:lpstr>
      <vt:lpstr>Title &amp; Bullets copy 15</vt:lpstr>
      <vt:lpstr>Title &amp; Bullets copy 8</vt:lpstr>
      <vt:lpstr>Title &amp; Bullets copy 3</vt:lpstr>
      <vt:lpstr>Title &amp; Bullets copy 4</vt:lpstr>
      <vt:lpstr>Title &amp; Bullets copy 9</vt:lpstr>
      <vt:lpstr>Title &amp; Bullets copy 5</vt:lpstr>
      <vt:lpstr>Title &amp; Bullets copy 6</vt:lpstr>
      <vt:lpstr>Bullets</vt:lpstr>
      <vt:lpstr>Title &amp; Bullets copy 16</vt:lpstr>
      <vt:lpstr>Title &amp; Bullets copy 10</vt:lpstr>
      <vt:lpstr>Title &amp; Bullets copy 12</vt:lpstr>
      <vt:lpstr>Title &amp; Bullets copy 13</vt:lpstr>
      <vt:lpstr>Title &amp; Bullets copy 14</vt:lpstr>
      <vt:lpstr>Title &amp; Bullets copy 17</vt:lpstr>
      <vt:lpstr>Title &amp; Bullets copy 18</vt:lpstr>
      <vt:lpstr>Title &amp; Bullets copy 19</vt:lpstr>
      <vt:lpstr>Title &amp; Bullets copy 20</vt:lpstr>
      <vt:lpstr>Title &amp; Bullets copy 21</vt:lpstr>
      <vt:lpstr>Title &amp; Bullets copy 22</vt:lpstr>
      <vt:lpstr>Title &amp; Bullets copy 23</vt:lpstr>
      <vt:lpstr>3_Title &amp; Bullets</vt:lpstr>
      <vt:lpstr>3_Title &amp; Bullets copy</vt:lpstr>
      <vt:lpstr>2_Title &amp; Bullets copy 1</vt:lpstr>
      <vt:lpstr>1_Blank</vt:lpstr>
      <vt:lpstr>1_Title &amp; Bullets copy 8</vt:lpstr>
      <vt:lpstr>1_Title &amp; Bullets copy 9</vt:lpstr>
      <vt:lpstr>1_Title &amp; Bullets copy 10</vt:lpstr>
      <vt:lpstr>1_Title &amp; Bullets copy 11</vt:lpstr>
      <vt:lpstr>1_Title &amp; Bullets copy 12</vt:lpstr>
      <vt:lpstr>4_Title &amp; Bullets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Gregory</cp:lastModifiedBy>
  <cp:revision>294</cp:revision>
  <cp:lastPrinted>2013-10-16T01:39:06Z</cp:lastPrinted>
  <dcterms:modified xsi:type="dcterms:W3CDTF">2014-10-15T12:47:53Z</dcterms:modified>
</cp:coreProperties>
</file>