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4637"/>
  </p:normalViewPr>
  <p:slideViewPr>
    <p:cSldViewPr snapToGrid="0" snapToObjects="1">
      <p:cViewPr varScale="1">
        <p:scale>
          <a:sx n="118" d="100"/>
          <a:sy n="118" d="100"/>
        </p:scale>
        <p:origin x="21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F848-05E9-6847-97F0-4E3385D7D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581A6-43C1-F148-AAA8-8CDDA8AFF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55FA3-918B-B747-8C9B-7663047F8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E1BCD-6A6B-264B-9166-ED4C4C10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05316-28F5-D443-BC1E-F563F9A4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0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73A9B-0315-A54F-AC81-548068D6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D4D4B-A203-044C-890B-002DE5BA7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44D88-17B8-6D40-B1C2-6CF9E6D6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A0C8A-3E89-5046-B2A2-04F7A1D67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0A8CE-9A3D-CE45-834F-343C838FB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0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59CDED-D794-9740-ACC7-110F68F3F9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0D1B1-7050-784E-802A-09C6C6270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60B7C-905A-544F-8721-7FDA3E690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A09CA-C286-3244-A000-0CC2EB642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0B9C7-66FA-254A-A5C1-E27805FAB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4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A1BA9-10BB-3F40-8D4B-C20A43670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69DC8-5392-694F-8A2C-58910C967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B1322-618A-0A4F-8BC6-BF008272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19E14-5918-2649-8925-ED9A731B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2D0C9-5EEE-C744-8629-1AD6B2B0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3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1FB3-65E6-9C42-B28B-7137A7F89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5F280-0323-E843-8E11-D4E64443B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56DFD-AB01-394B-BD06-653D8FBEF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6CA5A-800D-0945-B407-20DCBE1E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67AFF-489F-9346-8B71-A20FB4E5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4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93595-CA0E-F84F-A0A7-F65533692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55EE2-FC0E-FF46-8E49-EA169CCF3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5A16B-8E96-6944-A049-39634AFB3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EC168-42A1-1D45-9671-BF5A1A144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BD713-4584-7744-A847-BBC6BFFA0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C027D-F054-DE4E-9E44-B49E929C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4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9CDF7-8569-8049-85B4-7C1DE7AE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A0996-FF17-834F-B591-A78EB053D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F386E-ECDF-AD4E-9F16-0419E6125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024C7-A4FA-2949-84F4-FACBF986BD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E0D3A8-E3AD-2948-A318-6B43361C49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43BAE9-BB88-A249-994C-AA5ADCCE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223E5F-97E6-7041-AA00-C0BE28BE3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4584B0-FE9F-EF42-A3A8-8F0A408D4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1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40376-A22C-3F42-8AC2-5E491D19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50389-982D-494C-9BBF-77003FC27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869773-9A5C-7947-8B86-94EADDC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C8800-3B82-4449-A97C-98BADB21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7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1827B7-F28F-4945-B7E3-92A235B5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C774B1-1B94-E441-AFD3-2AC09CCDC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4560E-75E4-7142-8FDD-AA2CE234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7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46ADC-C5E5-2143-A8EA-B6542540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A1AB9-6A8D-864B-864A-BA09B8E75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E1EB8-D815-784A-A9AC-0B16A9237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EFD97-FFCD-9841-8179-524B1059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680D4-0222-4540-8216-C679569A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4FB13-60BE-BA42-8986-AFF09210E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2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14BE-8D30-C445-AF11-592CA53A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DB900E-EE10-8142-9EDE-95308A379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A488E-4802-B749-BB1E-D98F2B48A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97D13-6B98-0345-8245-6CD0A2D4C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603B2-642A-DF4F-B6DA-632570F9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84D61-BFB0-7742-A0B6-F1B737E6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2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C13FF5-6754-FF4F-8396-84C4FF299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61BD1-FD7E-4B42-A931-F83A5407E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D4AD3-30AD-E344-B7B3-CBFDB8A12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3FA0E-2D3C-0044-A724-551833FE2002}" type="datetimeFigureOut">
              <a:rPr lang="en-US" smtClean="0"/>
              <a:t>11/13/20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97057-CA17-2E4A-9DB7-CC8B536063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F8240-9637-AF4E-A5BC-3EE4B6ACF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5B01D-BB62-EB47-B377-6BE2F5DD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89FB155-C176-4444-923F-453740E58E7C}"/>
              </a:ext>
            </a:extLst>
          </p:cNvPr>
          <p:cNvGrpSpPr/>
          <p:nvPr/>
        </p:nvGrpSpPr>
        <p:grpSpPr>
          <a:xfrm>
            <a:off x="2545744" y="2724254"/>
            <a:ext cx="1394886" cy="1527480"/>
            <a:chOff x="2545744" y="2724254"/>
            <a:chExt cx="1394886" cy="152748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E324884-4B50-794D-938F-A5713BEAA2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0799" t="39687" r="38021" b="18994"/>
            <a:stretch/>
          </p:blipFill>
          <p:spPr>
            <a:xfrm>
              <a:off x="2714626" y="2724254"/>
              <a:ext cx="1226004" cy="1527480"/>
            </a:xfrm>
            <a:prstGeom prst="rect">
              <a:avLst/>
            </a:prstGeom>
          </p:spPr>
        </p:pic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65762B4-499C-C94F-A7CF-7B8A77739019}"/>
                </a:ext>
              </a:extLst>
            </p:cNvPr>
            <p:cNvSpPr/>
            <p:nvPr/>
          </p:nvSpPr>
          <p:spPr>
            <a:xfrm>
              <a:off x="2545744" y="2724254"/>
              <a:ext cx="555477" cy="538385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5250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beaucage</dc:creator>
  <cp:lastModifiedBy>greg beaucage</cp:lastModifiedBy>
  <cp:revision>2</cp:revision>
  <dcterms:created xsi:type="dcterms:W3CDTF">2020-11-13T15:16:36Z</dcterms:created>
  <dcterms:modified xsi:type="dcterms:W3CDTF">2020-11-13T22:50:59Z</dcterms:modified>
</cp:coreProperties>
</file>