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172" autoAdjust="0"/>
    <p:restoredTop sz="94576" autoAdjust="0"/>
  </p:normalViewPr>
  <p:slideViewPr>
    <p:cSldViewPr snapToGrid="0" snapToObjects="1">
      <p:cViewPr>
        <p:scale>
          <a:sx n="76" d="100"/>
          <a:sy n="76" d="100"/>
        </p:scale>
        <p:origin x="-280" y="-5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D6F8-8E23-1944-B794-E241381647B3}" type="datetimeFigureOut">
              <a:rPr lang="en-US" smtClean="0"/>
              <a:t>9/10/13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DDB3D-CE13-D240-8A4F-3FE1B71B1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92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D6F8-8E23-1944-B794-E241381647B3}" type="datetimeFigureOut">
              <a:rPr lang="en-US" smtClean="0"/>
              <a:t>9/10/13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DDB3D-CE13-D240-8A4F-3FE1B71B1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6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D6F8-8E23-1944-B794-E241381647B3}" type="datetimeFigureOut">
              <a:rPr lang="en-US" smtClean="0"/>
              <a:t>9/10/13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DDB3D-CE13-D240-8A4F-3FE1B71B1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76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D6F8-8E23-1944-B794-E241381647B3}" type="datetimeFigureOut">
              <a:rPr lang="en-US" smtClean="0"/>
              <a:t>9/10/13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DDB3D-CE13-D240-8A4F-3FE1B71B1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09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D6F8-8E23-1944-B794-E241381647B3}" type="datetimeFigureOut">
              <a:rPr lang="en-US" smtClean="0"/>
              <a:t>9/10/13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DDB3D-CE13-D240-8A4F-3FE1B71B1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465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D6F8-8E23-1944-B794-E241381647B3}" type="datetimeFigureOut">
              <a:rPr lang="en-US" smtClean="0"/>
              <a:t>9/10/13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DDB3D-CE13-D240-8A4F-3FE1B71B1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24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D6F8-8E23-1944-B794-E241381647B3}" type="datetimeFigureOut">
              <a:rPr lang="en-US" smtClean="0"/>
              <a:t>9/10/13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DDB3D-CE13-D240-8A4F-3FE1B71B1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56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D6F8-8E23-1944-B794-E241381647B3}" type="datetimeFigureOut">
              <a:rPr lang="en-US" smtClean="0"/>
              <a:t>9/10/13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DDB3D-CE13-D240-8A4F-3FE1B71B1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60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D6F8-8E23-1944-B794-E241381647B3}" type="datetimeFigureOut">
              <a:rPr lang="en-US" smtClean="0"/>
              <a:t>9/10/13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DDB3D-CE13-D240-8A4F-3FE1B71B1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926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D6F8-8E23-1944-B794-E241381647B3}" type="datetimeFigureOut">
              <a:rPr lang="en-US" smtClean="0"/>
              <a:t>9/10/13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DDB3D-CE13-D240-8A4F-3FE1B71B1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59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7D6F8-8E23-1944-B794-E241381647B3}" type="datetimeFigureOut">
              <a:rPr lang="en-US" smtClean="0"/>
              <a:t>9/10/13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DDB3D-CE13-D240-8A4F-3FE1B71B1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476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7D6F8-8E23-1944-B794-E241381647B3}" type="datetimeFigureOut">
              <a:rPr lang="en-US" smtClean="0"/>
              <a:t>9/10/13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DDB3D-CE13-D240-8A4F-3FE1B71B1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169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0r2B24hPmw" TargetMode="External"/><Relationship Id="rId4" Type="http://schemas.openxmlformats.org/officeDocument/2006/relationships/hyperlink" Target="http://www.youtube.com/watch?v=BiHDQClpZfI" TargetMode="External"/><Relationship Id="rId5" Type="http://schemas.openxmlformats.org/officeDocument/2006/relationships/hyperlink" Target="http://www.youtube.com/watch?v=3th2bcqHbsk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youtube.com/watch?feature=endscreen&amp;v=8xFe91lMRH0&amp;NR=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05334" y="688302"/>
            <a:ext cx="4955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Non-Photovoltaic Use of Solar Energy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1286594" y="2782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err="1">
                <a:hlinkClick r:id="rId2"/>
              </a:rPr>
              <a:t>www.youtube.com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watch?feature</a:t>
            </a:r>
            <a:r>
              <a:rPr lang="en-US" dirty="0">
                <a:hlinkClick r:id="rId2"/>
              </a:rPr>
              <a:t>=</a:t>
            </a:r>
            <a:r>
              <a:rPr lang="en-US" dirty="0" err="1">
                <a:hlinkClick r:id="rId2"/>
              </a:rPr>
              <a:t>endscreen&amp;v</a:t>
            </a:r>
            <a:r>
              <a:rPr lang="en-US" dirty="0">
                <a:hlinkClick r:id="rId2"/>
              </a:rPr>
              <a:t>=8xFe91lMRH0&amp;NR=1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86594" y="1888405"/>
            <a:ext cx="73853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Many technologies are available to use the sun other than </a:t>
            </a:r>
            <a:r>
              <a:rPr lang="en-US" dirty="0" err="1" smtClean="0"/>
              <a:t>photovoltaics</a:t>
            </a:r>
            <a:r>
              <a:rPr lang="en-US" dirty="0" smtClean="0"/>
              <a:t> ranging from solar water heaters to solar chimneys.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7116" y="2889419"/>
            <a:ext cx="1926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Solar Green House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286594" y="394141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 err="1">
                <a:hlinkClick r:id="rId3"/>
              </a:rPr>
              <a:t>www.youtube.com</a:t>
            </a:r>
            <a:r>
              <a:rPr lang="en-US" dirty="0">
                <a:hlinkClick r:id="rId3"/>
              </a:rPr>
              <a:t>/</a:t>
            </a:r>
            <a:r>
              <a:rPr lang="en-US" dirty="0" err="1">
                <a:hlinkClick r:id="rId3"/>
              </a:rPr>
              <a:t>watch?v</a:t>
            </a:r>
            <a:r>
              <a:rPr lang="en-US" dirty="0">
                <a:hlinkClick r:id="rId3"/>
              </a:rPr>
              <a:t>=m0r2B24hPmw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265875" y="3941413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Biomass Plant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286594" y="486054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4"/>
              </a:rPr>
              <a:t>http://</a:t>
            </a:r>
            <a:r>
              <a:rPr lang="en-US" dirty="0" err="1">
                <a:hlinkClick r:id="rId4"/>
              </a:rPr>
              <a:t>www.youtube.com</a:t>
            </a:r>
            <a:r>
              <a:rPr lang="en-US" dirty="0">
                <a:hlinkClick r:id="rId4"/>
              </a:rPr>
              <a:t>/</a:t>
            </a:r>
            <a:r>
              <a:rPr lang="en-US" dirty="0" err="1">
                <a:hlinkClick r:id="rId4"/>
              </a:rPr>
              <a:t>watch?v</a:t>
            </a:r>
            <a:r>
              <a:rPr lang="en-US" dirty="0">
                <a:hlinkClick r:id="rId4"/>
              </a:rPr>
              <a:t>=</a:t>
            </a:r>
            <a:r>
              <a:rPr lang="en-US" dirty="0" err="1">
                <a:hlinkClick r:id="rId4"/>
              </a:rPr>
              <a:t>BiHDQClpZfI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65875" y="4911844"/>
            <a:ext cx="1407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Home Biogas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286594" y="576297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5"/>
              </a:rPr>
              <a:t>http://</a:t>
            </a:r>
            <a:r>
              <a:rPr lang="en-US" dirty="0" err="1">
                <a:hlinkClick r:id="rId5"/>
              </a:rPr>
              <a:t>www.youtube.com</a:t>
            </a:r>
            <a:r>
              <a:rPr lang="en-US" dirty="0">
                <a:hlinkClick r:id="rId5"/>
              </a:rPr>
              <a:t>/</a:t>
            </a:r>
            <a:r>
              <a:rPr lang="en-US" dirty="0" err="1">
                <a:hlinkClick r:id="rId5"/>
              </a:rPr>
              <a:t>watch?v</a:t>
            </a:r>
            <a:r>
              <a:rPr lang="en-US" dirty="0">
                <a:hlinkClick r:id="rId5"/>
              </a:rPr>
              <a:t>=3th2bcqHbsk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265875" y="5916533"/>
            <a:ext cx="2150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Home Biogas in India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400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0740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159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748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3551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933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3740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8441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5261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</TotalTime>
  <Words>90</Words>
  <Application>Microsoft Macintosh PowerPoint</Application>
  <PresentationFormat>On-screen Show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DR4XB-2QBXH-MDT76-B4JMQ-YQ34D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Haramaya University University of Cincinnati  Program for Student &amp; Faculty Interaction and Community Outreach.  December 8-22, 2011 </dc:title>
  <dc:creator>Gregory</dc:creator>
  <cp:lastModifiedBy>Gregory</cp:lastModifiedBy>
  <cp:revision>50</cp:revision>
  <cp:lastPrinted>2012-09-13T02:52:08Z</cp:lastPrinted>
  <dcterms:created xsi:type="dcterms:W3CDTF">2012-09-05T19:52:57Z</dcterms:created>
  <dcterms:modified xsi:type="dcterms:W3CDTF">2013-09-11T00:37:54Z</dcterms:modified>
</cp:coreProperties>
</file>