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73" r:id="rId6"/>
    <p:sldId id="272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0704" autoAdjust="0"/>
  </p:normalViewPr>
  <p:slideViewPr>
    <p:cSldViewPr snapToGrid="0">
      <p:cViewPr varScale="1">
        <p:scale>
          <a:sx n="127" d="100"/>
          <a:sy n="127" d="100"/>
        </p:scale>
        <p:origin x="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8/30/23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8/30/23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6EF8C-1E5A-86CE-511B-1D785D04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37" y="93703"/>
            <a:ext cx="8275659" cy="66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0DCAE999-A590-7EBE-B5B6-DEB8C828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9" y="40943"/>
            <a:ext cx="10404309" cy="6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8413F020-47C9-3367-9B95-77D98769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0" y="136525"/>
            <a:ext cx="5500095" cy="658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">
            <a:extLst>
              <a:ext uri="{FF2B5EF4-FFF2-40B4-BE49-F238E27FC236}">
                <a16:creationId xmlns:a16="http://schemas.microsoft.com/office/drawing/2014/main" id="{3297AC4F-C353-8669-A8F6-E163A78E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136525"/>
            <a:ext cx="6013842" cy="32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">
            <a:extLst>
              <a:ext uri="{FF2B5EF4-FFF2-40B4-BE49-F238E27FC236}">
                <a16:creationId xmlns:a16="http://schemas.microsoft.com/office/drawing/2014/main" id="{1479A3D7-CE0D-1EEA-E652-31E66CE6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3583862"/>
            <a:ext cx="6068705" cy="32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8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BCB2E1A7-5713-EEF1-C69A-83DECB80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5" y="259307"/>
            <a:ext cx="9739596" cy="62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5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4B20FA17-0A35-E7A7-77AC-4A07182E4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8" y="409432"/>
            <a:ext cx="9903841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E432CC9C-DED9-09CE-9A77-6D8DD1CF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7" y="76249"/>
            <a:ext cx="10377013" cy="66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21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CE31-EF4A-B1F3-931B-2C51FD8C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38" y="854109"/>
            <a:ext cx="5890923" cy="1923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A0F330-2C23-E69E-015C-8B1FBD7D1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3067050"/>
            <a:ext cx="6629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5B62036-067D-EEF4-3CF1-08BC6DD4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7" y="219864"/>
            <a:ext cx="4641042" cy="60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AF7EC66F-36F1-6F30-CEAB-FF7D4921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8" y="1078172"/>
            <a:ext cx="7004736" cy="44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9B8A5F22-60A0-D9A7-C389-7E223F1BE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3" y="136525"/>
            <a:ext cx="5127008" cy="660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90C91E1A-EC14-7D8A-AFF6-CFF5650E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66" y="1223749"/>
            <a:ext cx="6675203" cy="41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51BD4E7B-47F8-FF2B-3371-954D8B75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7" y="376645"/>
            <a:ext cx="9564312" cy="61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4" descr="Image">
            <a:extLst>
              <a:ext uri="{FF2B5EF4-FFF2-40B4-BE49-F238E27FC236}">
                <a16:creationId xmlns:a16="http://schemas.microsoft.com/office/drawing/2014/main" id="{28C72752-B4E2-051F-184E-FFD16AEA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" y="136525"/>
            <a:ext cx="10040202" cy="64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0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671712E9-809B-DACC-582F-6F1E5258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6675"/>
            <a:ext cx="1077277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0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B0B21257-121F-B744-6319-6D3E8CF6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6700"/>
            <a:ext cx="112204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5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6AD343-7149-4E7C-BD28-3080F259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AC367D2C-4841-954C-B2CE-7103F66E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8575"/>
            <a:ext cx="11229975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9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 Minimalist presentation_Win32_v3" id="{68F91E1F-47E3-4784-97BA-A7779D45FCD8}" vid="{DD4A590D-E633-4E0F-B7C2-7C0F99B0E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D6CD170-8994-4B78-9EA8-2A6D16DEF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71E02-0625-4B19-9E83-24FAEB4AA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C4DF17-F044-499E-9F05-A29D5AD84F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{2D707712-71C6-49A6-A1D3-B4874319ADE3}tf67328976_win32</Template>
  <TotalTime>1548</TotalTime>
  <Words>56</Words>
  <Application>Microsoft Macintosh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Gui Hua (wilsongq)</dc:creator>
  <cp:lastModifiedBy>Beaucage, Gregory (beaucag)</cp:lastModifiedBy>
  <cp:revision>4</cp:revision>
  <dcterms:created xsi:type="dcterms:W3CDTF">2023-08-29T17:23:35Z</dcterms:created>
  <dcterms:modified xsi:type="dcterms:W3CDTF">2023-08-30T21:18:05Z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