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5"/>
    <p:restoredTop sz="94713"/>
  </p:normalViewPr>
  <p:slideViewPr>
    <p:cSldViewPr snapToGrid="0">
      <p:cViewPr varScale="1">
        <p:scale>
          <a:sx n="148" d="100"/>
          <a:sy n="148" d="100"/>
        </p:scale>
        <p:origin x="28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0FB5A-4138-FFE8-2294-D25EBBCAF9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221522-CE66-1825-1ED5-C3BAF19DC6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ECAFF-808A-8160-51A2-8586267D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F210-8DFA-254A-8F5B-F73FEFDD42C7}" type="datetimeFigureOut">
              <a:rPr lang="en-US" smtClean="0"/>
              <a:t>8/9/24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867FF-77AE-DD09-63F1-59FAD237F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21554-C81F-886C-17AD-9DE7CF978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3CE4-98D1-D24C-9AFE-3B250E074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55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9AB22-07DF-59DB-6783-DF39103F2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B6D4C4-C1BD-8BF9-6F48-C5081044F8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CECCE-BA4B-AA42-E67E-7BA562511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F210-8DFA-254A-8F5B-F73FEFDD42C7}" type="datetimeFigureOut">
              <a:rPr lang="en-US" smtClean="0"/>
              <a:t>8/9/24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942C9-6DF4-5548-BA41-4595BCBAF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5C992-90B6-E219-1461-C5B39FDAB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3CE4-98D1-D24C-9AFE-3B250E074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F979E4-2586-5A3E-8F83-483A93B3DD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6CD52D-6555-6256-76BE-EB4353282A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F7F7D-F192-521E-5007-FCE47BD93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F210-8DFA-254A-8F5B-F73FEFDD42C7}" type="datetimeFigureOut">
              <a:rPr lang="en-US" smtClean="0"/>
              <a:t>8/9/24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FA418-6469-3622-7A48-C9BDC15BC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7950C-C060-5070-60CF-240179CD8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3CE4-98D1-D24C-9AFE-3B250E074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86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E580E-7C8C-7AE5-4491-02F06244A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9CA8D-4725-C355-1401-BE86452D2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66FCA-BB23-F05D-73E7-F06D8B6A0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F210-8DFA-254A-8F5B-F73FEFDD42C7}" type="datetimeFigureOut">
              <a:rPr lang="en-US" smtClean="0"/>
              <a:t>8/9/24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6FBE6-3310-CC44-DD6D-64536E166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C3A5B-2ED4-A8C2-A595-FB755A4F8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3CE4-98D1-D24C-9AFE-3B250E074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08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AF4D7-116C-1B08-F35A-AB55C4197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29A607-5DC7-E94A-D808-9DE80888F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46E87-74B1-9CC6-5204-8C1CA1046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F210-8DFA-254A-8F5B-F73FEFDD42C7}" type="datetimeFigureOut">
              <a:rPr lang="en-US" smtClean="0"/>
              <a:t>8/9/24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C26AB-F872-27C2-CE8B-765C4C8F3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6CEB7-DB7A-746E-83F7-89392FBEA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3CE4-98D1-D24C-9AFE-3B250E074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66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68645-5BBB-26E2-CF3C-7FE93BD6E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C12F8-578A-D12A-D1E6-0325391C8A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2B0FF9-9DC5-966C-C253-5BFAE9372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0AB56C-B17E-9CEC-6267-672F74048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F210-8DFA-254A-8F5B-F73FEFDD42C7}" type="datetimeFigureOut">
              <a:rPr lang="en-US" smtClean="0"/>
              <a:t>8/9/24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7D0A97-D616-EE16-7C2A-24EFC35E3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237CED-AE28-C3F9-6542-E5229A829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3CE4-98D1-D24C-9AFE-3B250E074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98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5D080-07AD-476F-B322-4C81A53BE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79DC3-742B-B03F-7BCC-7F92CD560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BF616-582D-BC47-63EC-3AE0C08F6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3DF844-4A77-1D32-15D4-428F6FCDF1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0EBA01-3EE9-A4B8-C79C-5BAD9B17DF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18DF3F-E173-FAF6-23A4-2EB4DA4AE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F210-8DFA-254A-8F5B-F73FEFDD42C7}" type="datetimeFigureOut">
              <a:rPr lang="en-US" smtClean="0"/>
              <a:t>8/9/24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76402A-24CC-8E20-A254-3428FCFBB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E53B26-D78A-5B89-224C-CBE719FE5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3CE4-98D1-D24C-9AFE-3B250E074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05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51157-7BCB-13AC-A5D3-9B88BD447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70B61D-F360-F21F-9883-18F9B4713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F210-8DFA-254A-8F5B-F73FEFDD42C7}" type="datetimeFigureOut">
              <a:rPr lang="en-US" smtClean="0"/>
              <a:t>8/9/24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4B0B9A-E785-20A3-89EC-2E1A37645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0074CD-BA96-70A2-A687-5D24B585F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3CE4-98D1-D24C-9AFE-3B250E074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89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F52589-B0FB-5EC5-53AA-26539436A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F210-8DFA-254A-8F5B-F73FEFDD42C7}" type="datetimeFigureOut">
              <a:rPr lang="en-US" smtClean="0"/>
              <a:t>8/9/24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59D8A4-FC76-B373-6F73-25C2900FC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BAF4A-63F9-FD30-AE13-07A625CE0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3CE4-98D1-D24C-9AFE-3B250E074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7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F26B5-487D-B294-22BC-ED9AD4B0C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E852A-C74B-A1C5-03DF-4D0D869FB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86592-E376-5437-EB3D-5056B9DBA2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48DAB9-FF23-52E8-E7B3-8EE799669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F210-8DFA-254A-8F5B-F73FEFDD42C7}" type="datetimeFigureOut">
              <a:rPr lang="en-US" smtClean="0"/>
              <a:t>8/9/24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6B1145-6B8C-E00E-CE39-14B3F558C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AE4619-2D46-CF5B-0050-E6B844643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3CE4-98D1-D24C-9AFE-3B250E074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315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8A86E-4095-12E2-F73F-05F01E059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F6B938-2EBA-675A-0104-5740ADB32B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524474-E1B1-F26E-3EFC-90F7CEFE6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58205B-F4D8-F316-217C-892BE47C6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F210-8DFA-254A-8F5B-F73FEFDD42C7}" type="datetimeFigureOut">
              <a:rPr lang="en-US" smtClean="0"/>
              <a:t>8/9/24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E0D4E2-1E36-2531-0932-731B522AE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E59CA5-EADE-CF4D-4652-4DAD9CE4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3CE4-98D1-D24C-9AFE-3B250E074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79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58FEA1-CF6C-F759-8F89-70829F226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B5E5D-2186-4365-DD96-674B41ACB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9F4124-4928-989D-E45A-81B017A7F3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D0F210-8DFA-254A-8F5B-F73FEFDD42C7}" type="datetimeFigureOut">
              <a:rPr lang="en-US" smtClean="0"/>
              <a:t>8/9/24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D91C2-727F-A2AE-E65C-DBFC323914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17C76-30A1-769E-CDD5-ED28921EDB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9F3CE4-98D1-D24C-9AFE-3B250E074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13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30022B6-9C42-6BD0-BF62-5912F508A1E8}"/>
              </a:ext>
            </a:extLst>
          </p:cNvPr>
          <p:cNvGrpSpPr/>
          <p:nvPr/>
        </p:nvGrpSpPr>
        <p:grpSpPr>
          <a:xfrm>
            <a:off x="-2899718" y="2875456"/>
            <a:ext cx="6709719" cy="2050563"/>
            <a:chOff x="4572000" y="2413000"/>
            <a:chExt cx="6709719" cy="2050563"/>
          </a:xfrm>
        </p:grpSpPr>
        <p:pic>
          <p:nvPicPr>
            <p:cNvPr id="7" name="Picture 6" descr="A close up of a hand with dust on it&#10;&#10;Description automatically generated">
              <a:extLst>
                <a:ext uri="{FF2B5EF4-FFF2-40B4-BE49-F238E27FC236}">
                  <a16:creationId xmlns:a16="http://schemas.microsoft.com/office/drawing/2014/main" id="{045829F4-A420-205A-0616-FBEE06A32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0" y="2413000"/>
              <a:ext cx="3048000" cy="2032000"/>
            </a:xfrm>
            <a:prstGeom prst="rect">
              <a:avLst/>
            </a:prstGeom>
          </p:spPr>
        </p:pic>
        <p:pic>
          <p:nvPicPr>
            <p:cNvPr id="9" name="Picture 8" descr="Close up of a tire&#10;&#10;Description automatically generated">
              <a:extLst>
                <a:ext uri="{FF2B5EF4-FFF2-40B4-BE49-F238E27FC236}">
                  <a16:creationId xmlns:a16="http://schemas.microsoft.com/office/drawing/2014/main" id="{DC298311-6E62-1191-6D51-6EA059DF90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000" y="2413000"/>
              <a:ext cx="3661719" cy="2050563"/>
            </a:xfrm>
            <a:prstGeom prst="rect">
              <a:avLst/>
            </a:prstGeom>
          </p:spPr>
        </p:pic>
      </p:grpSp>
      <p:pic>
        <p:nvPicPr>
          <p:cNvPr id="3" name="Picture 2" descr="A map of the world&#10;&#10;Description automatically generated">
            <a:extLst>
              <a:ext uri="{FF2B5EF4-FFF2-40B4-BE49-F238E27FC236}">
                <a16:creationId xmlns:a16="http://schemas.microsoft.com/office/drawing/2014/main" id="{982F7A73-5C1B-4EF4-4F52-12F289083D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72736" y="422158"/>
            <a:ext cx="6765337" cy="153232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F4DDE9EA-B60D-9182-B07E-318465D9A0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50608" y="5446161"/>
            <a:ext cx="2732509" cy="153703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133EE02C-2FA2-DDDC-7863-A986C62E166D}"/>
              </a:ext>
            </a:extLst>
          </p:cNvPr>
          <p:cNvGrpSpPr/>
          <p:nvPr/>
        </p:nvGrpSpPr>
        <p:grpSpPr>
          <a:xfrm>
            <a:off x="4572000" y="240705"/>
            <a:ext cx="7320455" cy="6211552"/>
            <a:chOff x="4572000" y="240705"/>
            <a:chExt cx="7320455" cy="6211552"/>
          </a:xfrm>
        </p:grpSpPr>
        <p:pic>
          <p:nvPicPr>
            <p:cNvPr id="5" name="Picture 4" descr="A graph of a graph showing a number of particles&#10;&#10;Description automatically generated with medium confidence">
              <a:extLst>
                <a:ext uri="{FF2B5EF4-FFF2-40B4-BE49-F238E27FC236}">
                  <a16:creationId xmlns:a16="http://schemas.microsoft.com/office/drawing/2014/main" id="{C99E7D31-71B3-E5B1-96E3-E052DF2CC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02162" y="4540040"/>
              <a:ext cx="5490293" cy="1912217"/>
            </a:xfrm>
            <a:prstGeom prst="rect">
              <a:avLst/>
            </a:prstGeom>
          </p:spPr>
        </p:pic>
        <p:pic>
          <p:nvPicPr>
            <p:cNvPr id="8" name="Picture 7" descr="A close-up of a tire tracks&#10;&#10;Description automatically generated">
              <a:extLst>
                <a:ext uri="{FF2B5EF4-FFF2-40B4-BE49-F238E27FC236}">
                  <a16:creationId xmlns:a16="http://schemas.microsoft.com/office/drawing/2014/main" id="{921B9FF2-B515-AB26-1911-6675AF5C2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64082" y="240705"/>
              <a:ext cx="6547945" cy="2084709"/>
            </a:xfrm>
            <a:prstGeom prst="rect">
              <a:avLst/>
            </a:prstGeom>
          </p:spPr>
        </p:pic>
        <p:pic>
          <p:nvPicPr>
            <p:cNvPr id="14" name="Picture 13" descr="A close-up of a rope&#10;&#10;Description automatically generated">
              <a:extLst>
                <a:ext uri="{FF2B5EF4-FFF2-40B4-BE49-F238E27FC236}">
                  <a16:creationId xmlns:a16="http://schemas.microsoft.com/office/drawing/2014/main" id="{1B79A0D3-28A9-4AB7-56A5-59203046F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572001" y="4463563"/>
              <a:ext cx="1592540" cy="1988694"/>
            </a:xfrm>
            <a:prstGeom prst="rect">
              <a:avLst/>
            </a:prstGeom>
          </p:spPr>
        </p:pic>
        <p:pic>
          <p:nvPicPr>
            <p:cNvPr id="16" name="Picture 15" descr="A child in a black hoodie&#10;&#10;Description automatically generated">
              <a:extLst>
                <a:ext uri="{FF2B5EF4-FFF2-40B4-BE49-F238E27FC236}">
                  <a16:creationId xmlns:a16="http://schemas.microsoft.com/office/drawing/2014/main" id="{8347060F-C700-7207-05B1-D8A8DE71D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309402" y="2325414"/>
              <a:ext cx="3583053" cy="2032000"/>
            </a:xfrm>
            <a:prstGeom prst="rect">
              <a:avLst/>
            </a:prstGeom>
          </p:spPr>
        </p:pic>
        <p:pic>
          <p:nvPicPr>
            <p:cNvPr id="18" name="Picture 17" descr="Close-up of a hand with shavings&#10;&#10;Description automatically generated">
              <a:extLst>
                <a:ext uri="{FF2B5EF4-FFF2-40B4-BE49-F238E27FC236}">
                  <a16:creationId xmlns:a16="http://schemas.microsoft.com/office/drawing/2014/main" id="{B8D2167F-3253-A4DE-A480-C2A8BCFA8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572000" y="2157686"/>
              <a:ext cx="3394706" cy="2262571"/>
            </a:xfrm>
            <a:prstGeom prst="rect">
              <a:avLst/>
            </a:prstGeom>
          </p:spPr>
        </p:pic>
      </p:grpSp>
      <p:pic>
        <p:nvPicPr>
          <p:cNvPr id="20" name="Picture 19" descr="A map of the world&#10;&#10;Description automatically generated">
            <a:extLst>
              <a:ext uri="{FF2B5EF4-FFF2-40B4-BE49-F238E27FC236}">
                <a16:creationId xmlns:a16="http://schemas.microsoft.com/office/drawing/2014/main" id="{8ADA8EDB-475A-F722-E9FF-06C89B83B8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593"/>
          <a:stretch/>
        </p:blipFill>
        <p:spPr>
          <a:xfrm>
            <a:off x="299544" y="1809093"/>
            <a:ext cx="6195357" cy="232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63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15941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Beaucage, Gregory (beaucag)</dc:creator>
  <cp:lastModifiedBy>Beaucage, Gregory (beaucag)</cp:lastModifiedBy>
  <cp:revision>2</cp:revision>
  <dcterms:created xsi:type="dcterms:W3CDTF">2024-07-10T15:00:21Z</dcterms:created>
  <dcterms:modified xsi:type="dcterms:W3CDTF">2024-08-09T14:50:52Z</dcterms:modified>
</cp:coreProperties>
</file>