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65" r:id="rId4"/>
    <p:sldId id="281" r:id="rId5"/>
    <p:sldId id="321" r:id="rId6"/>
    <p:sldId id="276" r:id="rId7"/>
    <p:sldId id="326" r:id="rId8"/>
    <p:sldId id="297" r:id="rId9"/>
    <p:sldId id="301" r:id="rId10"/>
    <p:sldId id="302" r:id="rId11"/>
    <p:sldId id="274" r:id="rId12"/>
    <p:sldId id="275" r:id="rId13"/>
    <p:sldId id="294" r:id="rId14"/>
    <p:sldId id="278" r:id="rId15"/>
    <p:sldId id="277" r:id="rId16"/>
    <p:sldId id="318" r:id="rId17"/>
    <p:sldId id="305" r:id="rId18"/>
    <p:sldId id="304" r:id="rId19"/>
    <p:sldId id="315" r:id="rId20"/>
    <p:sldId id="317" r:id="rId21"/>
    <p:sldId id="306" r:id="rId22"/>
    <p:sldId id="289" r:id="rId23"/>
    <p:sldId id="290" r:id="rId24"/>
    <p:sldId id="303" r:id="rId25"/>
    <p:sldId id="316" r:id="rId26"/>
    <p:sldId id="293" r:id="rId27"/>
    <p:sldId id="307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72" autoAdjust="0"/>
    <p:restoredTop sz="94576" autoAdjust="0"/>
  </p:normalViewPr>
  <p:slideViewPr>
    <p:cSldViewPr snapToGrid="0" snapToObjects="1">
      <p:cViewPr>
        <p:scale>
          <a:sx n="76" d="100"/>
          <a:sy n="76" d="100"/>
        </p:scale>
        <p:origin x="-664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2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6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6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6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4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6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0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2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9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7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D6F8-8E23-1944-B794-E241381647B3}" type="datetimeFigureOut">
              <a:rPr lang="en-US" smtClean="0"/>
              <a:t>10/3/13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DDB3D-CE13-D240-8A4F-3FE1B71B1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6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0000"/>
          <a:stretch/>
        </p:blipFill>
        <p:spPr>
          <a:xfrm>
            <a:off x="0" y="56444"/>
            <a:ext cx="9144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9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0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0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5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4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7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1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1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6801" y="402171"/>
            <a:ext cx="4586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Google Earth Map to Haramaya from Addis</a:t>
            </a:r>
          </a:p>
          <a:p>
            <a:r>
              <a:rPr lang="en-US" dirty="0" smtClean="0"/>
              <a:t>Other Destinations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94" y="4017510"/>
            <a:ext cx="2986026" cy="258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22920" cy="3559085"/>
          </a:xfrm>
          <a:prstGeom prst="rect">
            <a:avLst/>
          </a:prstGeom>
        </p:spPr>
      </p:pic>
      <p:pic>
        <p:nvPicPr>
          <p:cNvPr id="6" name="Picture 5" descr="ethiopiamapaprilpd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25" y="2229310"/>
            <a:ext cx="4845075" cy="34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8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0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0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5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7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4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4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4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0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664593" y="3687067"/>
            <a:ext cx="218198" cy="201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882791" y="3485649"/>
            <a:ext cx="588911" cy="243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68038" y="3485649"/>
            <a:ext cx="400144" cy="177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9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3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3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9</Words>
  <Application>Microsoft Macintosh PowerPoint</Application>
  <PresentationFormat>On-screen Show (4:3)</PresentationFormat>
  <Paragraphs>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Haramaya University University of Cincinnati  Program for Student &amp; Faculty Interaction and Community Outreach.  December 8-22, 2011 </dc:title>
  <dc:creator>Gregory</dc:creator>
  <cp:lastModifiedBy>Gregory</cp:lastModifiedBy>
  <cp:revision>48</cp:revision>
  <cp:lastPrinted>2012-09-13T02:52:08Z</cp:lastPrinted>
  <dcterms:created xsi:type="dcterms:W3CDTF">2012-09-05T19:52:57Z</dcterms:created>
  <dcterms:modified xsi:type="dcterms:W3CDTF">2013-10-04T01:27:18Z</dcterms:modified>
</cp:coreProperties>
</file>